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1" r:id="rId2"/>
    <p:sldId id="292" r:id="rId3"/>
    <p:sldId id="258" r:id="rId4"/>
    <p:sldId id="281" r:id="rId5"/>
    <p:sldId id="282" r:id="rId6"/>
    <p:sldId id="283" r:id="rId7"/>
    <p:sldId id="289" r:id="rId8"/>
    <p:sldId id="284" r:id="rId9"/>
    <p:sldId id="279" r:id="rId10"/>
    <p:sldId id="285" r:id="rId11"/>
    <p:sldId id="290" r:id="rId12"/>
    <p:sldId id="286" r:id="rId13"/>
    <p:sldId id="287" r:id="rId14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1"/>
            <p14:sldId id="292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9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90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94" d="100"/>
          <a:sy n="94" d="100"/>
        </p:scale>
        <p:origin x="-462" y="-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20/04/2022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03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13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8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42452" y="-42580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823289" y="731520"/>
            <a:ext cx="2303192" cy="52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28659" y="1269658"/>
            <a:ext cx="3293523" cy="201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930" y="1371001"/>
            <a:ext cx="3112199" cy="1920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6447444" y="1371000"/>
            <a:ext cx="2696556" cy="1920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169817" y="3225977"/>
            <a:ext cx="2960548" cy="1881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3130365" y="3291293"/>
            <a:ext cx="3100618" cy="1920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6255627" y="3282367"/>
            <a:ext cx="2935904" cy="1818703"/>
          </a:xfrm>
          <a:prstGeom prst="rect">
            <a:avLst/>
          </a:prstGeom>
        </p:spPr>
      </p:pic>
      <p:sp>
        <p:nvSpPr>
          <p:cNvPr id="17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3823289" y="157629"/>
            <a:ext cx="2558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52016" y="1084297"/>
            <a:ext cx="588288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-159912"/>
            <a:ext cx="5986918" cy="1029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5850858" y="54893"/>
            <a:ext cx="3384582" cy="4804490"/>
          </a:xfrm>
          <a:prstGeom prst="rect">
            <a:avLst/>
          </a:prstGeom>
        </p:spPr>
      </p:pic>
      <p:sp>
        <p:nvSpPr>
          <p:cNvPr id="10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50336" y="1497955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50336" y="2376958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72106" y="3230963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43917" y="4158655"/>
            <a:ext cx="14087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04032" y="1249480"/>
            <a:ext cx="5882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52016" y="1203523"/>
            <a:ext cx="58828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346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9" grpId="0" animBg="1"/>
      <p:bldP spid="9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842419" cy="8021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723323" y="4106795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605237" y="4505703"/>
            <a:ext cx="7769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113332" y="676909"/>
            <a:ext cx="5512526" cy="317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5575912" y="668712"/>
            <a:ext cx="3398272" cy="20378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32814" y="423809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76385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54599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1495893" y="942164"/>
            <a:ext cx="69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1842419" y="2382886"/>
            <a:ext cx="1206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2099313" y="3438901"/>
            <a:ext cx="233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7118293" y="4491657"/>
            <a:ext cx="19021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-2952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0" y="1194273"/>
            <a:ext cx="5327829" cy="306412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6910251" y="4258393"/>
            <a:ext cx="11451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374471" y="4381503"/>
            <a:ext cx="72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5367017" y="455386"/>
            <a:ext cx="3842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86399" y="45538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644969" y="109780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250005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/>
        </p:blipFill>
        <p:spPr>
          <a:xfrm>
            <a:off x="1257301" y="1364761"/>
            <a:ext cx="661642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276958" y="1144505"/>
            <a:ext cx="8499988" cy="40462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37499"/>
            <a:ext cx="2851150" cy="1208371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xmlns="" id="{EA8060EE-6E07-430F-9777-208CC91FF45C}"/>
              </a:ext>
            </a:extLst>
          </p:cNvPr>
          <p:cNvSpPr/>
          <p:nvPr/>
        </p:nvSpPr>
        <p:spPr>
          <a:xfrm rot="16937586">
            <a:off x="3922818" y="2987305"/>
            <a:ext cx="616197" cy="1136603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>
            <a:off x="1849517" y="3133573"/>
            <a:ext cx="367903" cy="110695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flipH="1">
            <a:off x="4034791" y="3133573"/>
            <a:ext cx="773914" cy="729768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>
            <a:off x="6630414" y="2918156"/>
            <a:ext cx="399036" cy="94518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1" y="1092800"/>
            <a:ext cx="8856617" cy="411216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6304086">
            <a:off x="5823677" y="3140185"/>
            <a:ext cx="367903" cy="205521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1697545" flipH="1">
            <a:off x="3608933" y="1627683"/>
            <a:ext cx="2524454" cy="25363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-104503" y="1180918"/>
            <a:ext cx="9575074" cy="380909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6304086">
            <a:off x="4249583" y="2447579"/>
            <a:ext cx="367903" cy="220398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3319081">
            <a:off x="4735175" y="1709098"/>
            <a:ext cx="367903" cy="300720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395583" y="1763484"/>
            <a:ext cx="5264331" cy="199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81295" y="1296491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81295" y="3987659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038495" y="4459285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3941995"/>
            <a:ext cx="97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38495" y="4456592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5" grpId="0"/>
      <p:bldP spid="15" grpId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216</Words>
  <Application>Microsoft Office PowerPoint</Application>
  <PresentationFormat>On-screen Show (16:9)</PresentationFormat>
  <Paragraphs>45</Paragraphs>
  <Slides>13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38</cp:revision>
  <dcterms:created xsi:type="dcterms:W3CDTF">2017-01-10T13:46:13Z</dcterms:created>
  <dcterms:modified xsi:type="dcterms:W3CDTF">2022-04-20T14:28:20Z</dcterms:modified>
</cp:coreProperties>
</file>