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  <p:sldId id="279" r:id="rId12"/>
    <p:sldId id="285" r:id="rId13"/>
    <p:sldId id="286" r:id="rId14"/>
    <p:sldId id="288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131" d="100"/>
          <a:sy n="131" d="100"/>
        </p:scale>
        <p:origin x="64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24/04/2024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37: </a:t>
            </a:r>
          </a:p>
          <a:p>
            <a:pPr algn="ctr"/>
            <a:r>
              <a:rPr lang="en-GB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7716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Lê Thị Quy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B, Rô-bốt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sau rồi cho biết: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Vào các ngày nào đàn thỏ ăn số củ cà rốt bằng nhau?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các ngày nào đàn thỏ ăn nhiều hơn 27 củ cà rốt?</a:t>
            </a:r>
            <a:endParaRPr lang="vi-VN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651631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7450" y="719940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5, thứ 6, chủ nhật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6626" y="327678"/>
            <a:ext cx="207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thứ 3, thứ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68" y="124484"/>
            <a:ext cx="2105025" cy="838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648415" y="-1"/>
            <a:ext cx="5458522" cy="5107259"/>
            <a:chOff x="2436542" y="379374"/>
            <a:chExt cx="5012473" cy="476412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2" y="379374"/>
              <a:ext cx="491211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6542" y="2763993"/>
              <a:ext cx="5012473" cy="237950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</TotalTime>
  <Words>143</Words>
  <Application>Microsoft Office PowerPoint</Application>
  <PresentationFormat>On-screen Show (16:9)</PresentationFormat>
  <Paragraphs>27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57</cp:revision>
  <dcterms:created xsi:type="dcterms:W3CDTF">2017-01-10T13:46:13Z</dcterms:created>
  <dcterms:modified xsi:type="dcterms:W3CDTF">2024-04-24T03:15:17Z</dcterms:modified>
</cp:coreProperties>
</file>