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1164" y="-11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2092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6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234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403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Slide 1</vt:lpstr>
      <vt:lpstr>Slide 2</vt:lpstr>
      <vt:lpstr>Slide 3</vt:lpstr>
      <vt:lpstr>Slide 4</vt:lpstr>
      <vt:lpstr>Slide 5</vt:lpstr>
      <vt:lpstr>Slide 6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longviet</cp:lastModifiedBy>
  <cp:revision>43</cp:revision>
  <dcterms:created xsi:type="dcterms:W3CDTF">2017-01-10T13:46:13Z</dcterms:created>
  <dcterms:modified xsi:type="dcterms:W3CDTF">2020-08-17T15:07:02Z</dcterms:modified>
</cp:coreProperties>
</file>