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79" r:id="rId9"/>
    <p:sldId id="290" r:id="rId10"/>
    <p:sldId id="285" r:id="rId11"/>
    <p:sldId id="286" r:id="rId12"/>
    <p:sldId id="292" r:id="rId13"/>
    <p:sldId id="293" r:id="rId14"/>
    <p:sldId id="295" r:id="rId15"/>
    <p:sldId id="296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0" autoAdjust="0"/>
    <p:restoredTop sz="86885" autoAdjust="0"/>
  </p:normalViewPr>
  <p:slideViewPr>
    <p:cSldViewPr snapToGrid="0">
      <p:cViewPr>
        <p:scale>
          <a:sx n="73" d="100"/>
          <a:sy n="73" d="100"/>
        </p:scale>
        <p:origin x="-402" y="-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22/08/2020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0537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120</Words>
  <Application>Microsoft Office PowerPoint</Application>
  <PresentationFormat>On-screen Show (16:9)</PresentationFormat>
  <Paragraphs>56</Paragraphs>
  <Slides>15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PhiLong</cp:lastModifiedBy>
  <cp:revision>66</cp:revision>
  <dcterms:created xsi:type="dcterms:W3CDTF">2017-01-10T13:46:13Z</dcterms:created>
  <dcterms:modified xsi:type="dcterms:W3CDTF">2020-08-22T03:36:36Z</dcterms:modified>
</cp:coreProperties>
</file>