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8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 Lê Thị Xoan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140</Words>
  <Application>Microsoft Office PowerPoint</Application>
  <PresentationFormat>Widescreen</PresentationFormat>
  <Paragraphs>83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Administrator</cp:lastModifiedBy>
  <cp:revision>113</cp:revision>
  <dcterms:created xsi:type="dcterms:W3CDTF">2020-08-06T10:05:22Z</dcterms:created>
  <dcterms:modified xsi:type="dcterms:W3CDTF">2024-03-12T03:14:58Z</dcterms:modified>
</cp:coreProperties>
</file>