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7" r:id="rId2"/>
    <p:sldId id="338" r:id="rId3"/>
    <p:sldId id="330" r:id="rId4"/>
    <p:sldId id="353" r:id="rId5"/>
    <p:sldId id="355" r:id="rId6"/>
    <p:sldId id="345" r:id="rId7"/>
    <p:sldId id="354" r:id="rId8"/>
    <p:sldId id="356" r:id="rId9"/>
    <p:sldId id="357" r:id="rId10"/>
    <p:sldId id="339" r:id="rId11"/>
    <p:sldId id="359" r:id="rId12"/>
    <p:sldId id="360" r:id="rId13"/>
    <p:sldId id="362" r:id="rId14"/>
    <p:sldId id="364" r:id="rId15"/>
    <p:sldId id="368" r:id="rId16"/>
    <p:sldId id="369" r:id="rId17"/>
    <p:sldId id="361" r:id="rId18"/>
    <p:sldId id="365" r:id="rId19"/>
    <p:sldId id="370" r:id="rId20"/>
    <p:sldId id="343" r:id="rId21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108" y="10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1107" y="3576929"/>
            <a:ext cx="3816424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353191" y="360132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06629" y="3562861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40 - 30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</p:spTree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52971" y="3476801"/>
            <a:ext cx="8591437" cy="2307366"/>
            <a:chOff x="325" y="1564"/>
            <a:chExt cx="3840" cy="763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64</a:t>
                </a: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41</a:t>
                </a: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97</a:t>
                </a: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534</Words>
  <Application>Microsoft Office PowerPoint</Application>
  <PresentationFormat>Custom</PresentationFormat>
  <Paragraphs>237</Paragraphs>
  <Slides>20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.VnAvant</vt:lpstr>
      <vt:lpstr>.VnTime</vt:lpstr>
      <vt:lpstr>.VnTimeH</vt:lpstr>
      <vt:lpstr>Arial</vt:lpstr>
      <vt:lpstr>Calibri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Administrator</cp:lastModifiedBy>
  <cp:revision>261</cp:revision>
  <dcterms:created xsi:type="dcterms:W3CDTF">2015-10-14T02:42:14Z</dcterms:created>
  <dcterms:modified xsi:type="dcterms:W3CDTF">2024-03-29T01:40:52Z</dcterms:modified>
</cp:coreProperties>
</file>