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44" r:id="rId3"/>
    <p:sldMasterId id="2147483756" r:id="rId4"/>
  </p:sldMasterIdLst>
  <p:notesMasterIdLst>
    <p:notesMasterId r:id="rId16"/>
  </p:notesMasterIdLst>
  <p:handoutMasterIdLst>
    <p:handoutMasterId r:id="rId17"/>
  </p:handoutMasterIdLst>
  <p:sldIdLst>
    <p:sldId id="260" r:id="rId5"/>
    <p:sldId id="2007577129" r:id="rId6"/>
    <p:sldId id="8430" r:id="rId7"/>
    <p:sldId id="2007577128" r:id="rId8"/>
    <p:sldId id="268" r:id="rId9"/>
    <p:sldId id="2007577125" r:id="rId10"/>
    <p:sldId id="2007577126" r:id="rId11"/>
    <p:sldId id="2007577127" r:id="rId12"/>
    <p:sldId id="273" r:id="rId13"/>
    <p:sldId id="2007577124" r:id="rId14"/>
    <p:sldId id="200757712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05BB"/>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9" d="100"/>
          <a:sy n="49" d="100"/>
        </p:scale>
        <p:origin x="2733" y="2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u Ngoc" userId="fffb6e34-3192-4eae-9516-df7d5337df8e" providerId="ADAL" clId="{077CDCC7-7723-43EB-A768-1CC3C9FA220C}"/>
    <pc:docChg chg="undo custSel addSld delSld modSld sldOrd modMainMaster">
      <pc:chgData name="Vu Ngoc" userId="fffb6e34-3192-4eae-9516-df7d5337df8e" providerId="ADAL" clId="{077CDCC7-7723-43EB-A768-1CC3C9FA220C}" dt="2025-09-30T04:38:59.748" v="906" actId="113"/>
      <pc:docMkLst>
        <pc:docMk/>
      </pc:docMkLst>
      <pc:sldChg chg="del">
        <pc:chgData name="Vu Ngoc" userId="fffb6e34-3192-4eae-9516-df7d5337df8e" providerId="ADAL" clId="{077CDCC7-7723-43EB-A768-1CC3C9FA220C}" dt="2025-09-20T01:29:37.187" v="38" actId="47"/>
        <pc:sldMkLst>
          <pc:docMk/>
          <pc:sldMk cId="2319708572" sldId="259"/>
        </pc:sldMkLst>
      </pc:sldChg>
      <pc:sldChg chg="addSp delSp modSp mod ord setBg delAnim modAnim">
        <pc:chgData name="Vu Ngoc" userId="fffb6e34-3192-4eae-9516-df7d5337df8e" providerId="ADAL" clId="{077CDCC7-7723-43EB-A768-1CC3C9FA220C}" dt="2025-09-30T04:38:59.748" v="906" actId="113"/>
        <pc:sldMkLst>
          <pc:docMk/>
          <pc:sldMk cId="3810038979" sldId="260"/>
        </pc:sldMkLst>
        <pc:spChg chg="mod">
          <ac:chgData name="Vu Ngoc" userId="fffb6e34-3192-4eae-9516-df7d5337df8e" providerId="ADAL" clId="{077CDCC7-7723-43EB-A768-1CC3C9FA220C}" dt="2025-09-20T02:01:53.175" v="653" actId="1076"/>
          <ac:spMkLst>
            <pc:docMk/>
            <pc:sldMk cId="3810038979" sldId="260"/>
            <ac:spMk id="5" creationId="{01A3C4CE-FD0F-3807-318B-4342A89175BB}"/>
          </ac:spMkLst>
        </pc:spChg>
        <pc:spChg chg="del mod">
          <ac:chgData name="Vu Ngoc" userId="fffb6e34-3192-4eae-9516-df7d5337df8e" providerId="ADAL" clId="{077CDCC7-7723-43EB-A768-1CC3C9FA220C}" dt="2025-09-20T01:58:59.970" v="507" actId="478"/>
          <ac:spMkLst>
            <pc:docMk/>
            <pc:sldMk cId="3810038979" sldId="260"/>
            <ac:spMk id="6" creationId="{3A89BB6F-7FA2-58E0-22C7-9359881D037C}"/>
          </ac:spMkLst>
        </pc:spChg>
        <pc:spChg chg="del mod">
          <ac:chgData name="Vu Ngoc" userId="fffb6e34-3192-4eae-9516-df7d5337df8e" providerId="ADAL" clId="{077CDCC7-7723-43EB-A768-1CC3C9FA220C}" dt="2025-09-20T01:59:03.434" v="509" actId="478"/>
          <ac:spMkLst>
            <pc:docMk/>
            <pc:sldMk cId="3810038979" sldId="260"/>
            <ac:spMk id="7" creationId="{45460096-1511-D68B-C7AD-2BFCD9858E81}"/>
          </ac:spMkLst>
        </pc:spChg>
        <pc:spChg chg="add mod">
          <ac:chgData name="Vu Ngoc" userId="fffb6e34-3192-4eae-9516-df7d5337df8e" providerId="ADAL" clId="{077CDCC7-7723-43EB-A768-1CC3C9FA220C}" dt="2025-09-30T04:38:59.748" v="906" actId="113"/>
          <ac:spMkLst>
            <pc:docMk/>
            <pc:sldMk cId="3810038979" sldId="260"/>
            <ac:spMk id="10" creationId="{7D064C8A-F5B6-4E69-8C1B-F6EAC3E85E23}"/>
          </ac:spMkLst>
        </pc:spChg>
        <pc:spChg chg="add mod">
          <ac:chgData name="Vu Ngoc" userId="fffb6e34-3192-4eae-9516-df7d5337df8e" providerId="ADAL" clId="{077CDCC7-7723-43EB-A768-1CC3C9FA220C}" dt="2025-09-20T02:03:41.671" v="820" actId="1076"/>
          <ac:spMkLst>
            <pc:docMk/>
            <pc:sldMk cId="3810038979" sldId="260"/>
            <ac:spMk id="11" creationId="{76ED35C6-48CA-4DE6-AC37-0E03E4F6A906}"/>
          </ac:spMkLst>
        </pc:spChg>
        <pc:spChg chg="add mod">
          <ac:chgData name="Vu Ngoc" userId="fffb6e34-3192-4eae-9516-df7d5337df8e" providerId="ADAL" clId="{077CDCC7-7723-43EB-A768-1CC3C9FA220C}" dt="2025-09-30T04:38:47.693" v="904" actId="207"/>
          <ac:spMkLst>
            <pc:docMk/>
            <pc:sldMk cId="3810038979" sldId="260"/>
            <ac:spMk id="12" creationId="{79028E0E-3D02-4BEA-8C29-1C0E0C6F2086}"/>
          </ac:spMkLst>
        </pc:spChg>
        <pc:picChg chg="del mod">
          <ac:chgData name="Vu Ngoc" userId="fffb6e34-3192-4eae-9516-df7d5337df8e" providerId="ADAL" clId="{077CDCC7-7723-43EB-A768-1CC3C9FA220C}" dt="2025-09-20T01:58:53.027" v="503" actId="478"/>
          <ac:picMkLst>
            <pc:docMk/>
            <pc:sldMk cId="3810038979" sldId="260"/>
            <ac:picMk id="2" creationId="{419390DC-6591-06D3-489E-0147B524C420}"/>
          </ac:picMkLst>
        </pc:picChg>
        <pc:picChg chg="add mod">
          <ac:chgData name="Vu Ngoc" userId="fffb6e34-3192-4eae-9516-df7d5337df8e" providerId="ADAL" clId="{077CDCC7-7723-43EB-A768-1CC3C9FA220C}" dt="2025-09-30T04:36:16.605" v="900" actId="1076"/>
          <ac:picMkLst>
            <pc:docMk/>
            <pc:sldMk cId="3810038979" sldId="260"/>
            <ac:picMk id="6" creationId="{0D0535D8-C868-4EA8-A079-92F404A921E2}"/>
          </ac:picMkLst>
        </pc:picChg>
        <pc:picChg chg="add mod">
          <ac:chgData name="Vu Ngoc" userId="fffb6e34-3192-4eae-9516-df7d5337df8e" providerId="ADAL" clId="{077CDCC7-7723-43EB-A768-1CC3C9FA220C}" dt="2025-09-30T04:36:24.659" v="903" actId="1076"/>
          <ac:picMkLst>
            <pc:docMk/>
            <pc:sldMk cId="3810038979" sldId="260"/>
            <ac:picMk id="7" creationId="{E16025E9-8053-4AE0-BDC0-DF2DAE2C7151}"/>
          </ac:picMkLst>
        </pc:picChg>
        <pc:picChg chg="del mod">
          <ac:chgData name="Vu Ngoc" userId="fffb6e34-3192-4eae-9516-df7d5337df8e" providerId="ADAL" clId="{077CDCC7-7723-43EB-A768-1CC3C9FA220C}" dt="2025-09-20T01:58:54.631" v="504" actId="478"/>
          <ac:picMkLst>
            <pc:docMk/>
            <pc:sldMk cId="3810038979" sldId="260"/>
            <ac:picMk id="8" creationId="{35EABFC0-2817-B55C-B8F6-0CA443F08187}"/>
          </ac:picMkLst>
        </pc:picChg>
        <pc:picChg chg="add del mod">
          <ac:chgData name="Vu Ngoc" userId="fffb6e34-3192-4eae-9516-df7d5337df8e" providerId="ADAL" clId="{077CDCC7-7723-43EB-A768-1CC3C9FA220C}" dt="2025-09-20T01:58:56.504" v="505" actId="478"/>
          <ac:picMkLst>
            <pc:docMk/>
            <pc:sldMk cId="3810038979" sldId="260"/>
            <ac:picMk id="9" creationId="{2F6DE9FE-0014-4365-A6A3-8B5981E9F4EF}"/>
          </ac:picMkLst>
        </pc:picChg>
      </pc:sldChg>
      <pc:sldChg chg="del">
        <pc:chgData name="Vu Ngoc" userId="fffb6e34-3192-4eae-9516-df7d5337df8e" providerId="ADAL" clId="{077CDCC7-7723-43EB-A768-1CC3C9FA220C}" dt="2025-09-20T01:46:11.050" v="199" actId="47"/>
        <pc:sldMkLst>
          <pc:docMk/>
          <pc:sldMk cId="352198785" sldId="267"/>
        </pc:sldMkLst>
      </pc:sldChg>
      <pc:sldChg chg="addSp delSp modSp mod addAnim delAnim modAnim">
        <pc:chgData name="Vu Ngoc" userId="fffb6e34-3192-4eae-9516-df7d5337df8e" providerId="ADAL" clId="{077CDCC7-7723-43EB-A768-1CC3C9FA220C}" dt="2025-09-30T04:36:06.077" v="897"/>
        <pc:sldMkLst>
          <pc:docMk/>
          <pc:sldMk cId="3613895784" sldId="268"/>
        </pc:sldMkLst>
        <pc:spChg chg="del mod">
          <ac:chgData name="Vu Ngoc" userId="fffb6e34-3192-4eae-9516-df7d5337df8e" providerId="ADAL" clId="{077CDCC7-7723-43EB-A768-1CC3C9FA220C}" dt="2025-09-30T04:35:14.485" v="886" actId="21"/>
          <ac:spMkLst>
            <pc:docMk/>
            <pc:sldMk cId="3613895784" sldId="268"/>
            <ac:spMk id="5" creationId="{1055982D-299E-3A7D-470D-6C005725EAAD}"/>
          </ac:spMkLst>
        </pc:spChg>
        <pc:spChg chg="mod">
          <ac:chgData name="Vu Ngoc" userId="fffb6e34-3192-4eae-9516-df7d5337df8e" providerId="ADAL" clId="{077CDCC7-7723-43EB-A768-1CC3C9FA220C}" dt="2025-09-20T01:37:10.456" v="75" actId="1076"/>
          <ac:spMkLst>
            <pc:docMk/>
            <pc:sldMk cId="3613895784" sldId="268"/>
            <ac:spMk id="6" creationId="{99D3FE42-977D-778C-76B8-2166A9C9C862}"/>
          </ac:spMkLst>
        </pc:spChg>
        <pc:spChg chg="mod">
          <ac:chgData name="Vu Ngoc" userId="fffb6e34-3192-4eae-9516-df7d5337df8e" providerId="ADAL" clId="{077CDCC7-7723-43EB-A768-1CC3C9FA220C}" dt="2025-09-20T01:37:05.591" v="74" actId="1076"/>
          <ac:spMkLst>
            <pc:docMk/>
            <pc:sldMk cId="3613895784" sldId="268"/>
            <ac:spMk id="7" creationId="{BA6FD11C-BAEF-6BDD-AD4E-77EF10721861}"/>
          </ac:spMkLst>
        </pc:spChg>
        <pc:spChg chg="add mod">
          <ac:chgData name="Vu Ngoc" userId="fffb6e34-3192-4eae-9516-df7d5337df8e" providerId="ADAL" clId="{077CDCC7-7723-43EB-A768-1CC3C9FA220C}" dt="2025-09-30T04:35:19.171" v="888" actId="1076"/>
          <ac:spMkLst>
            <pc:docMk/>
            <pc:sldMk cId="3613895784" sldId="268"/>
            <ac:spMk id="10" creationId="{C0A6306D-667C-4BF9-911B-B11C959CC575}"/>
          </ac:spMkLst>
        </pc:spChg>
        <pc:spChg chg="add mod">
          <ac:chgData name="Vu Ngoc" userId="fffb6e34-3192-4eae-9516-df7d5337df8e" providerId="ADAL" clId="{077CDCC7-7723-43EB-A768-1CC3C9FA220C}" dt="2025-09-30T04:35:16.958" v="887"/>
          <ac:spMkLst>
            <pc:docMk/>
            <pc:sldMk cId="3613895784" sldId="268"/>
            <ac:spMk id="11" creationId="{58B6766E-2523-4AFA-A8BF-DFF80EC802F4}"/>
          </ac:spMkLst>
        </pc:spChg>
        <pc:picChg chg="add del mod">
          <ac:chgData name="Vu Ngoc" userId="fffb6e34-3192-4eae-9516-df7d5337df8e" providerId="ADAL" clId="{077CDCC7-7723-43EB-A768-1CC3C9FA220C}" dt="2025-09-20T01:37:44.935" v="78" actId="1076"/>
          <ac:picMkLst>
            <pc:docMk/>
            <pc:sldMk cId="3613895784" sldId="268"/>
            <ac:picMk id="8" creationId="{51246BFD-92EB-E7D7-B1CC-B0DC84575821}"/>
          </ac:picMkLst>
        </pc:picChg>
        <pc:picChg chg="add mod">
          <ac:chgData name="Vu Ngoc" userId="fffb6e34-3192-4eae-9516-df7d5337df8e" providerId="ADAL" clId="{077CDCC7-7723-43EB-A768-1CC3C9FA220C}" dt="2025-09-20T01:37:00.447" v="73" actId="1076"/>
          <ac:picMkLst>
            <pc:docMk/>
            <pc:sldMk cId="3613895784" sldId="268"/>
            <ac:picMk id="9" creationId="{1E61CAF7-5340-4241-9A4E-62E8BCF7FE34}"/>
          </ac:picMkLst>
        </pc:picChg>
        <pc:picChg chg="add mod">
          <ac:chgData name="Vu Ngoc" userId="fffb6e34-3192-4eae-9516-df7d5337df8e" providerId="ADAL" clId="{077CDCC7-7723-43EB-A768-1CC3C9FA220C}" dt="2025-09-30T04:36:06.077" v="897"/>
          <ac:picMkLst>
            <pc:docMk/>
            <pc:sldMk cId="3613895784" sldId="268"/>
            <ac:picMk id="12" creationId="{A10D6EFC-F4ED-4BB0-8410-7C87979C0C6B}"/>
          </ac:picMkLst>
        </pc:picChg>
      </pc:sldChg>
      <pc:sldChg chg="addSp delSp modSp add del mod delAnim modAnim">
        <pc:chgData name="Vu Ngoc" userId="fffb6e34-3192-4eae-9516-df7d5337df8e" providerId="ADAL" clId="{077CDCC7-7723-43EB-A768-1CC3C9FA220C}" dt="2025-09-30T04:32:05.921" v="856" actId="1076"/>
        <pc:sldMkLst>
          <pc:docMk/>
          <pc:sldMk cId="3916436143" sldId="273"/>
        </pc:sldMkLst>
        <pc:spChg chg="add del">
          <ac:chgData name="Vu Ngoc" userId="fffb6e34-3192-4eae-9516-df7d5337df8e" providerId="ADAL" clId="{077CDCC7-7723-43EB-A768-1CC3C9FA220C}" dt="2025-09-30T04:17:25.281" v="848" actId="478"/>
          <ac:spMkLst>
            <pc:docMk/>
            <pc:sldMk cId="3916436143" sldId="273"/>
            <ac:spMk id="2" creationId="{1BCFA645-6151-4FFC-A623-51C42C0FE155}"/>
          </ac:spMkLst>
        </pc:spChg>
        <pc:spChg chg="add mod">
          <ac:chgData name="Vu Ngoc" userId="fffb6e34-3192-4eae-9516-df7d5337df8e" providerId="ADAL" clId="{077CDCC7-7723-43EB-A768-1CC3C9FA220C}" dt="2025-09-30T04:32:00.095" v="853" actId="1076"/>
          <ac:spMkLst>
            <pc:docMk/>
            <pc:sldMk cId="3916436143" sldId="273"/>
            <ac:spMk id="10" creationId="{88DA0755-4EF0-4DAC-9526-7A6FE8C72000}"/>
          </ac:spMkLst>
        </pc:spChg>
        <pc:spChg chg="mod">
          <ac:chgData name="Vu Ngoc" userId="fffb6e34-3192-4eae-9516-df7d5337df8e" providerId="ADAL" clId="{077CDCC7-7723-43EB-A768-1CC3C9FA220C}" dt="2025-09-30T04:31:55.485" v="852"/>
          <ac:spMkLst>
            <pc:docMk/>
            <pc:sldMk cId="3916436143" sldId="273"/>
            <ac:spMk id="12" creationId="{CB3524A2-8ACD-4AFD-92B3-B2140BF279E8}"/>
          </ac:spMkLst>
        </pc:spChg>
        <pc:spChg chg="mod">
          <ac:chgData name="Vu Ngoc" userId="fffb6e34-3192-4eae-9516-df7d5337df8e" providerId="ADAL" clId="{077CDCC7-7723-43EB-A768-1CC3C9FA220C}" dt="2025-09-30T04:31:55.485" v="852"/>
          <ac:spMkLst>
            <pc:docMk/>
            <pc:sldMk cId="3916436143" sldId="273"/>
            <ac:spMk id="14" creationId="{F644DE6F-A72A-422C-8352-E0DBBD56AD0A}"/>
          </ac:spMkLst>
        </pc:spChg>
        <pc:spChg chg="mod">
          <ac:chgData name="Vu Ngoc" userId="fffb6e34-3192-4eae-9516-df7d5337df8e" providerId="ADAL" clId="{077CDCC7-7723-43EB-A768-1CC3C9FA220C}" dt="2025-09-20T01:51:08.756" v="295" actId="113"/>
          <ac:spMkLst>
            <pc:docMk/>
            <pc:sldMk cId="3916436143" sldId="273"/>
            <ac:spMk id="37" creationId="{F881A5B9-1AF5-4E75-86E0-36F5B3329683}"/>
          </ac:spMkLst>
        </pc:spChg>
        <pc:spChg chg="mod">
          <ac:chgData name="Vu Ngoc" userId="fffb6e34-3192-4eae-9516-df7d5337df8e" providerId="ADAL" clId="{077CDCC7-7723-43EB-A768-1CC3C9FA220C}" dt="2025-09-20T01:51:29.626" v="307" actId="1038"/>
          <ac:spMkLst>
            <pc:docMk/>
            <pc:sldMk cId="3916436143" sldId="273"/>
            <ac:spMk id="38" creationId="{05BD248C-44FB-4C0C-AF43-761829346E08}"/>
          </ac:spMkLst>
        </pc:spChg>
        <pc:grpChg chg="add mod">
          <ac:chgData name="Vu Ngoc" userId="fffb6e34-3192-4eae-9516-df7d5337df8e" providerId="ADAL" clId="{077CDCC7-7723-43EB-A768-1CC3C9FA220C}" dt="2025-09-30T04:31:55.485" v="852"/>
          <ac:grpSpMkLst>
            <pc:docMk/>
            <pc:sldMk cId="3916436143" sldId="273"/>
            <ac:grpSpMk id="11" creationId="{E4C9A924-11C4-48FC-9993-05937A605554}"/>
          </ac:grpSpMkLst>
        </pc:grpChg>
        <pc:grpChg chg="del">
          <ac:chgData name="Vu Ngoc" userId="fffb6e34-3192-4eae-9516-df7d5337df8e" providerId="ADAL" clId="{077CDCC7-7723-43EB-A768-1CC3C9FA220C}" dt="2025-09-30T04:31:53.596" v="851" actId="21"/>
          <ac:grpSpMkLst>
            <pc:docMk/>
            <pc:sldMk cId="3916436143" sldId="273"/>
            <ac:grpSpMk id="35" creationId="{4488F615-D2EA-4527-9069-87B37A4E83FA}"/>
          </ac:grpSpMkLst>
        </pc:grpChg>
        <pc:picChg chg="add mod">
          <ac:chgData name="Vu Ngoc" userId="fffb6e34-3192-4eae-9516-df7d5337df8e" providerId="ADAL" clId="{077CDCC7-7723-43EB-A768-1CC3C9FA220C}" dt="2025-09-30T04:32:05.921" v="856" actId="1076"/>
          <ac:picMkLst>
            <pc:docMk/>
            <pc:sldMk cId="3916436143" sldId="273"/>
            <ac:picMk id="15" creationId="{70497BA7-5B4D-4970-A7FF-3E0F908CD82F}"/>
          </ac:picMkLst>
        </pc:picChg>
        <pc:picChg chg="del">
          <ac:chgData name="Vu Ngoc" userId="fffb6e34-3192-4eae-9516-df7d5337df8e" providerId="ADAL" clId="{077CDCC7-7723-43EB-A768-1CC3C9FA220C}" dt="2025-09-30T04:32:03.034" v="854" actId="21"/>
          <ac:picMkLst>
            <pc:docMk/>
            <pc:sldMk cId="3916436143" sldId="273"/>
            <ac:picMk id="39" creationId="{1893FC61-1CD6-499B-A286-2C89D5D5748B}"/>
          </ac:picMkLst>
        </pc:picChg>
      </pc:sldChg>
      <pc:sldChg chg="del">
        <pc:chgData name="Vu Ngoc" userId="fffb6e34-3192-4eae-9516-df7d5337df8e" providerId="ADAL" clId="{077CDCC7-7723-43EB-A768-1CC3C9FA220C}" dt="2025-09-20T02:06:31.273" v="834" actId="47"/>
        <pc:sldMkLst>
          <pc:docMk/>
          <pc:sldMk cId="992376883" sldId="8394"/>
        </pc:sldMkLst>
      </pc:sldChg>
      <pc:sldChg chg="del">
        <pc:chgData name="Vu Ngoc" userId="fffb6e34-3192-4eae-9516-df7d5337df8e" providerId="ADAL" clId="{077CDCC7-7723-43EB-A768-1CC3C9FA220C}" dt="2025-09-20T01:46:30.417" v="200" actId="47"/>
        <pc:sldMkLst>
          <pc:docMk/>
          <pc:sldMk cId="2607956898" sldId="8403"/>
        </pc:sldMkLst>
      </pc:sldChg>
      <pc:sldChg chg="del">
        <pc:chgData name="Vu Ngoc" userId="fffb6e34-3192-4eae-9516-df7d5337df8e" providerId="ADAL" clId="{077CDCC7-7723-43EB-A768-1CC3C9FA220C}" dt="2025-09-20T02:06:38.132" v="835" actId="47"/>
        <pc:sldMkLst>
          <pc:docMk/>
          <pc:sldMk cId="2974582824" sldId="8429"/>
        </pc:sldMkLst>
      </pc:sldChg>
      <pc:sldChg chg="addSp delSp modSp mod">
        <pc:chgData name="Vu Ngoc" userId="fffb6e34-3192-4eae-9516-df7d5337df8e" providerId="ADAL" clId="{077CDCC7-7723-43EB-A768-1CC3C9FA220C}" dt="2025-09-20T01:29:11.947" v="37" actId="114"/>
        <pc:sldMkLst>
          <pc:docMk/>
          <pc:sldMk cId="3289677135" sldId="8430"/>
        </pc:sldMkLst>
        <pc:spChg chg="mod">
          <ac:chgData name="Vu Ngoc" userId="fffb6e34-3192-4eae-9516-df7d5337df8e" providerId="ADAL" clId="{077CDCC7-7723-43EB-A768-1CC3C9FA220C}" dt="2025-09-20T01:28:42.719" v="36" actId="14100"/>
          <ac:spMkLst>
            <pc:docMk/>
            <pc:sldMk cId="3289677135" sldId="8430"/>
            <ac:spMk id="2" creationId="{1BCFA645-6151-4FFC-A623-51C42C0FE155}"/>
          </ac:spMkLst>
        </pc:spChg>
        <pc:spChg chg="add mod">
          <ac:chgData name="Vu Ngoc" userId="fffb6e34-3192-4eae-9516-df7d5337df8e" providerId="ADAL" clId="{077CDCC7-7723-43EB-A768-1CC3C9FA220C}" dt="2025-09-20T01:24:37.038" v="7" actId="207"/>
          <ac:spMkLst>
            <pc:docMk/>
            <pc:sldMk cId="3289677135" sldId="8430"/>
            <ac:spMk id="3" creationId="{6C2B6833-C1E1-4484-9337-E44DCEA0BD94}"/>
          </ac:spMkLst>
        </pc:spChg>
        <pc:spChg chg="add mod">
          <ac:chgData name="Vu Ngoc" userId="fffb6e34-3192-4eae-9516-df7d5337df8e" providerId="ADAL" clId="{077CDCC7-7723-43EB-A768-1CC3C9FA220C}" dt="2025-09-20T01:26:02.655" v="23" actId="1076"/>
          <ac:spMkLst>
            <pc:docMk/>
            <pc:sldMk cId="3289677135" sldId="8430"/>
            <ac:spMk id="7" creationId="{B04DC324-B30A-4CF3-B6F7-B4373C7E7959}"/>
          </ac:spMkLst>
        </pc:spChg>
        <pc:spChg chg="add mod">
          <ac:chgData name="Vu Ngoc" userId="fffb6e34-3192-4eae-9516-df7d5337df8e" providerId="ADAL" clId="{077CDCC7-7723-43EB-A768-1CC3C9FA220C}" dt="2025-09-20T01:26:05.887" v="24" actId="14100"/>
          <ac:spMkLst>
            <pc:docMk/>
            <pc:sldMk cId="3289677135" sldId="8430"/>
            <ac:spMk id="9" creationId="{4D9FF545-D2E7-4129-8A8E-76432FEF485B}"/>
          </ac:spMkLst>
        </pc:spChg>
        <pc:spChg chg="mod">
          <ac:chgData name="Vu Ngoc" userId="fffb6e34-3192-4eae-9516-df7d5337df8e" providerId="ADAL" clId="{077CDCC7-7723-43EB-A768-1CC3C9FA220C}" dt="2025-09-20T01:29:11.947" v="37" actId="114"/>
          <ac:spMkLst>
            <pc:docMk/>
            <pc:sldMk cId="3289677135" sldId="8430"/>
            <ac:spMk id="11" creationId="{5D98E2DA-62BF-2F80-4BFF-DB1AAEFFFD0D}"/>
          </ac:spMkLst>
        </pc:spChg>
        <pc:spChg chg="add mod">
          <ac:chgData name="Vu Ngoc" userId="fffb6e34-3192-4eae-9516-df7d5337df8e" providerId="ADAL" clId="{077CDCC7-7723-43EB-A768-1CC3C9FA220C}" dt="2025-09-20T01:25:24.446" v="21" actId="20577"/>
          <ac:spMkLst>
            <pc:docMk/>
            <pc:sldMk cId="3289677135" sldId="8430"/>
            <ac:spMk id="12" creationId="{7FF232CE-14B2-406E-92E0-D27334659414}"/>
          </ac:spMkLst>
        </pc:spChg>
        <pc:picChg chg="del">
          <ac:chgData name="Vu Ngoc" userId="fffb6e34-3192-4eae-9516-df7d5337df8e" providerId="ADAL" clId="{077CDCC7-7723-43EB-A768-1CC3C9FA220C}" dt="2025-09-20T01:28:25.739" v="34" actId="478"/>
          <ac:picMkLst>
            <pc:docMk/>
            <pc:sldMk cId="3289677135" sldId="8430"/>
            <ac:picMk id="10" creationId="{0449276F-BE68-FC1B-79D1-10DC2B2F7142}"/>
          </ac:picMkLst>
        </pc:picChg>
      </pc:sldChg>
      <pc:sldChg chg="ord">
        <pc:chgData name="Vu Ngoc" userId="fffb6e34-3192-4eae-9516-df7d5337df8e" providerId="ADAL" clId="{077CDCC7-7723-43EB-A768-1CC3C9FA220C}" dt="2025-09-20T02:06:23.639" v="833"/>
        <pc:sldMkLst>
          <pc:docMk/>
          <pc:sldMk cId="2838184609" sldId="2007577122"/>
        </pc:sldMkLst>
      </pc:sldChg>
      <pc:sldChg chg="modSp add del mod">
        <pc:chgData name="Vu Ngoc" userId="fffb6e34-3192-4eae-9516-df7d5337df8e" providerId="ADAL" clId="{077CDCC7-7723-43EB-A768-1CC3C9FA220C}" dt="2025-09-20T01:53:33.937" v="322" actId="207"/>
        <pc:sldMkLst>
          <pc:docMk/>
          <pc:sldMk cId="2081922985" sldId="2007577123"/>
        </pc:sldMkLst>
        <pc:spChg chg="mod">
          <ac:chgData name="Vu Ngoc" userId="fffb6e34-3192-4eae-9516-df7d5337df8e" providerId="ADAL" clId="{077CDCC7-7723-43EB-A768-1CC3C9FA220C}" dt="2025-09-20T01:52:46.368" v="317" actId="14100"/>
          <ac:spMkLst>
            <pc:docMk/>
            <pc:sldMk cId="2081922985" sldId="2007577123"/>
            <ac:spMk id="2" creationId="{1BCFA645-6151-4FFC-A623-51C42C0FE155}"/>
          </ac:spMkLst>
        </pc:spChg>
        <pc:spChg chg="mod">
          <ac:chgData name="Vu Ngoc" userId="fffb6e34-3192-4eae-9516-df7d5337df8e" providerId="ADAL" clId="{077CDCC7-7723-43EB-A768-1CC3C9FA220C}" dt="2025-09-20T01:53:33.937" v="322" actId="207"/>
          <ac:spMkLst>
            <pc:docMk/>
            <pc:sldMk cId="2081922985" sldId="2007577123"/>
            <ac:spMk id="3" creationId="{00000000-0000-0000-0000-000000000000}"/>
          </ac:spMkLst>
        </pc:spChg>
        <pc:spChg chg="mod">
          <ac:chgData name="Vu Ngoc" userId="fffb6e34-3192-4eae-9516-df7d5337df8e" providerId="ADAL" clId="{077CDCC7-7723-43EB-A768-1CC3C9FA220C}" dt="2025-09-20T01:52:26.335" v="313" actId="14100"/>
          <ac:spMkLst>
            <pc:docMk/>
            <pc:sldMk cId="2081922985" sldId="2007577123"/>
            <ac:spMk id="33" creationId="{4CD06D01-517E-4A97-92BD-3D8F4FDE5EE8}"/>
          </ac:spMkLst>
        </pc:spChg>
      </pc:sldChg>
      <pc:sldChg chg="modSp mod ord">
        <pc:chgData name="Vu Ngoc" userId="fffb6e34-3192-4eae-9516-df7d5337df8e" providerId="ADAL" clId="{077CDCC7-7723-43EB-A768-1CC3C9FA220C}" dt="2025-09-20T01:59:22.041" v="511"/>
        <pc:sldMkLst>
          <pc:docMk/>
          <pc:sldMk cId="3682173036" sldId="2007577124"/>
        </pc:sldMkLst>
        <pc:spChg chg="mod">
          <ac:chgData name="Vu Ngoc" userId="fffb6e34-3192-4eae-9516-df7d5337df8e" providerId="ADAL" clId="{077CDCC7-7723-43EB-A768-1CC3C9FA220C}" dt="2025-09-20T01:58:16.248" v="499" actId="1076"/>
          <ac:spMkLst>
            <pc:docMk/>
            <pc:sldMk cId="3682173036" sldId="2007577124"/>
            <ac:spMk id="2" creationId="{1BCFA645-6151-4FFC-A623-51C42C0FE155}"/>
          </ac:spMkLst>
        </pc:spChg>
        <pc:spChg chg="mod">
          <ac:chgData name="Vu Ngoc" userId="fffb6e34-3192-4eae-9516-df7d5337df8e" providerId="ADAL" clId="{077CDCC7-7723-43EB-A768-1CC3C9FA220C}" dt="2025-09-20T01:58:15.496" v="498" actId="20577"/>
          <ac:spMkLst>
            <pc:docMk/>
            <pc:sldMk cId="3682173036" sldId="2007577124"/>
            <ac:spMk id="3" creationId="{00000000-0000-0000-0000-000000000000}"/>
          </ac:spMkLst>
        </pc:spChg>
        <pc:spChg chg="mod">
          <ac:chgData name="Vu Ngoc" userId="fffb6e34-3192-4eae-9516-df7d5337df8e" providerId="ADAL" clId="{077CDCC7-7723-43EB-A768-1CC3C9FA220C}" dt="2025-09-20T01:56:03.947" v="358" actId="2711"/>
          <ac:spMkLst>
            <pc:docMk/>
            <pc:sldMk cId="3682173036" sldId="2007577124"/>
            <ac:spMk id="33" creationId="{4CD06D01-517E-4A97-92BD-3D8F4FDE5EE8}"/>
          </ac:spMkLst>
        </pc:spChg>
      </pc:sldChg>
      <pc:sldChg chg="addSp delSp modSp add mod delAnim modAnim">
        <pc:chgData name="Vu Ngoc" userId="fffb6e34-3192-4eae-9516-df7d5337df8e" providerId="ADAL" clId="{077CDCC7-7723-43EB-A768-1CC3C9FA220C}" dt="2025-09-30T04:36:03.459" v="896"/>
        <pc:sldMkLst>
          <pc:docMk/>
          <pc:sldMk cId="3399967665" sldId="2007577125"/>
        </pc:sldMkLst>
        <pc:spChg chg="add del mod">
          <ac:chgData name="Vu Ngoc" userId="fffb6e34-3192-4eae-9516-df7d5337df8e" providerId="ADAL" clId="{077CDCC7-7723-43EB-A768-1CC3C9FA220C}" dt="2025-09-20T01:39:16.961" v="91"/>
          <ac:spMkLst>
            <pc:docMk/>
            <pc:sldMk cId="3399967665" sldId="2007577125"/>
            <ac:spMk id="2" creationId="{FFAB8BB0-C546-4315-AEDF-35CA4A4A9F8D}"/>
          </ac:spMkLst>
        </pc:spChg>
        <pc:spChg chg="add del mod">
          <ac:chgData name="Vu Ngoc" userId="fffb6e34-3192-4eae-9516-df7d5337df8e" providerId="ADAL" clId="{077CDCC7-7723-43EB-A768-1CC3C9FA220C}" dt="2025-09-30T04:34:52.315" v="881" actId="21"/>
          <ac:spMkLst>
            <pc:docMk/>
            <pc:sldMk cId="3399967665" sldId="2007577125"/>
            <ac:spMk id="3" creationId="{B5F51227-09E9-4911-A680-355F6092B50E}"/>
          </ac:spMkLst>
        </pc:spChg>
        <pc:spChg chg="del">
          <ac:chgData name="Vu Ngoc" userId="fffb6e34-3192-4eae-9516-df7d5337df8e" providerId="ADAL" clId="{077CDCC7-7723-43EB-A768-1CC3C9FA220C}" dt="2025-09-20T01:38:36.805" v="82" actId="478"/>
          <ac:spMkLst>
            <pc:docMk/>
            <pc:sldMk cId="3399967665" sldId="2007577125"/>
            <ac:spMk id="5" creationId="{1055982D-299E-3A7D-470D-6C005725EAAD}"/>
          </ac:spMkLst>
        </pc:spChg>
        <pc:spChg chg="del">
          <ac:chgData name="Vu Ngoc" userId="fffb6e34-3192-4eae-9516-df7d5337df8e" providerId="ADAL" clId="{077CDCC7-7723-43EB-A768-1CC3C9FA220C}" dt="2025-09-20T01:38:50.942" v="88" actId="478"/>
          <ac:spMkLst>
            <pc:docMk/>
            <pc:sldMk cId="3399967665" sldId="2007577125"/>
            <ac:spMk id="6" creationId="{99D3FE42-977D-778C-76B8-2166A9C9C862}"/>
          </ac:spMkLst>
        </pc:spChg>
        <pc:spChg chg="del mod">
          <ac:chgData name="Vu Ngoc" userId="fffb6e34-3192-4eae-9516-df7d5337df8e" providerId="ADAL" clId="{077CDCC7-7723-43EB-A768-1CC3C9FA220C}" dt="2025-09-20T01:38:47.453" v="87" actId="478"/>
          <ac:spMkLst>
            <pc:docMk/>
            <pc:sldMk cId="3399967665" sldId="2007577125"/>
            <ac:spMk id="7" creationId="{BA6FD11C-BAEF-6BDD-AD4E-77EF10721861}"/>
          </ac:spMkLst>
        </pc:spChg>
        <pc:spChg chg="add del mod">
          <ac:chgData name="Vu Ngoc" userId="fffb6e34-3192-4eae-9516-df7d5337df8e" providerId="ADAL" clId="{077CDCC7-7723-43EB-A768-1CC3C9FA220C}" dt="2025-09-30T04:34:25.692" v="873"/>
          <ac:spMkLst>
            <pc:docMk/>
            <pc:sldMk cId="3399967665" sldId="2007577125"/>
            <ac:spMk id="8" creationId="{A6A90D81-05AF-422A-9B64-504A4A02FC67}"/>
          </ac:spMkLst>
        </pc:spChg>
        <pc:spChg chg="add del mod">
          <ac:chgData name="Vu Ngoc" userId="fffb6e34-3192-4eae-9516-df7d5337df8e" providerId="ADAL" clId="{077CDCC7-7723-43EB-A768-1CC3C9FA220C}" dt="2025-09-30T04:34:24.335" v="872"/>
          <ac:spMkLst>
            <pc:docMk/>
            <pc:sldMk cId="3399967665" sldId="2007577125"/>
            <ac:spMk id="9" creationId="{0B7B6CD3-53E7-42D4-8587-5130863ACA48}"/>
          </ac:spMkLst>
        </pc:spChg>
        <pc:spChg chg="add mod">
          <ac:chgData name="Vu Ngoc" userId="fffb6e34-3192-4eae-9516-df7d5337df8e" providerId="ADAL" clId="{077CDCC7-7723-43EB-A768-1CC3C9FA220C}" dt="2025-09-30T04:34:54.485" v="882" actId="1076"/>
          <ac:spMkLst>
            <pc:docMk/>
            <pc:sldMk cId="3399967665" sldId="2007577125"/>
            <ac:spMk id="15" creationId="{C0C2C254-1A20-4398-A19F-6C25BDABF84B}"/>
          </ac:spMkLst>
        </pc:spChg>
        <pc:spChg chg="add mod">
          <ac:chgData name="Vu Ngoc" userId="fffb6e34-3192-4eae-9516-df7d5337df8e" providerId="ADAL" clId="{077CDCC7-7723-43EB-A768-1CC3C9FA220C}" dt="2025-09-30T04:34:55.412" v="883"/>
          <ac:spMkLst>
            <pc:docMk/>
            <pc:sldMk cId="3399967665" sldId="2007577125"/>
            <ac:spMk id="16" creationId="{224C3499-B959-485A-9EC8-11E4AE6BB73E}"/>
          </ac:spMkLst>
        </pc:spChg>
        <pc:picChg chg="del">
          <ac:chgData name="Vu Ngoc" userId="fffb6e34-3192-4eae-9516-df7d5337df8e" providerId="ADAL" clId="{077CDCC7-7723-43EB-A768-1CC3C9FA220C}" dt="2025-09-20T01:38:39.441" v="83" actId="478"/>
          <ac:picMkLst>
            <pc:docMk/>
            <pc:sldMk cId="3399967665" sldId="2007577125"/>
            <ac:picMk id="8" creationId="{51246BFD-92EB-E7D7-B1CC-B0DC84575821}"/>
          </ac:picMkLst>
        </pc:picChg>
        <pc:picChg chg="del">
          <ac:chgData name="Vu Ngoc" userId="fffb6e34-3192-4eae-9516-df7d5337df8e" providerId="ADAL" clId="{077CDCC7-7723-43EB-A768-1CC3C9FA220C}" dt="2025-09-20T01:38:41.127" v="84" actId="478"/>
          <ac:picMkLst>
            <pc:docMk/>
            <pc:sldMk cId="3399967665" sldId="2007577125"/>
            <ac:picMk id="9" creationId="{1E61CAF7-5340-4241-9A4E-62E8BCF7FE34}"/>
          </ac:picMkLst>
        </pc:picChg>
        <pc:picChg chg="add mod">
          <ac:chgData name="Vu Ngoc" userId="fffb6e34-3192-4eae-9516-df7d5337df8e" providerId="ADAL" clId="{077CDCC7-7723-43EB-A768-1CC3C9FA220C}" dt="2025-09-20T01:44:53.575" v="182" actId="1076"/>
          <ac:picMkLst>
            <pc:docMk/>
            <pc:sldMk cId="3399967665" sldId="2007577125"/>
            <ac:picMk id="10" creationId="{10BDB765-BBB4-45EF-BA88-3CA3FEB6715B}"/>
          </ac:picMkLst>
        </pc:picChg>
        <pc:picChg chg="add mod">
          <ac:chgData name="Vu Ngoc" userId="fffb6e34-3192-4eae-9516-df7d5337df8e" providerId="ADAL" clId="{077CDCC7-7723-43EB-A768-1CC3C9FA220C}" dt="2025-09-20T01:45:11.175" v="187" actId="1076"/>
          <ac:picMkLst>
            <pc:docMk/>
            <pc:sldMk cId="3399967665" sldId="2007577125"/>
            <ac:picMk id="11" creationId="{607DBA26-AA1A-4D0C-8E2D-D3BEE8BD82CD}"/>
          </ac:picMkLst>
        </pc:picChg>
        <pc:picChg chg="add mod">
          <ac:chgData name="Vu Ngoc" userId="fffb6e34-3192-4eae-9516-df7d5337df8e" providerId="ADAL" clId="{077CDCC7-7723-43EB-A768-1CC3C9FA220C}" dt="2025-09-20T01:45:15.047" v="188" actId="1076"/>
          <ac:picMkLst>
            <pc:docMk/>
            <pc:sldMk cId="3399967665" sldId="2007577125"/>
            <ac:picMk id="12" creationId="{DD08AE37-FFEA-4A88-8D78-CCA582A85FCB}"/>
          </ac:picMkLst>
        </pc:picChg>
        <pc:picChg chg="add mod">
          <ac:chgData name="Vu Ngoc" userId="fffb6e34-3192-4eae-9516-df7d5337df8e" providerId="ADAL" clId="{077CDCC7-7723-43EB-A768-1CC3C9FA220C}" dt="2025-09-20T01:45:55.535" v="198" actId="1076"/>
          <ac:picMkLst>
            <pc:docMk/>
            <pc:sldMk cId="3399967665" sldId="2007577125"/>
            <ac:picMk id="13" creationId="{3C34DA8A-A087-432E-8AFD-50552842B04E}"/>
          </ac:picMkLst>
        </pc:picChg>
        <pc:picChg chg="add mod">
          <ac:chgData name="Vu Ngoc" userId="fffb6e34-3192-4eae-9516-df7d5337df8e" providerId="ADAL" clId="{077CDCC7-7723-43EB-A768-1CC3C9FA220C}" dt="2025-09-20T01:44:48.871" v="181" actId="1076"/>
          <ac:picMkLst>
            <pc:docMk/>
            <pc:sldMk cId="3399967665" sldId="2007577125"/>
            <ac:picMk id="14" creationId="{E9FFC625-FA4E-4080-A49F-9A91D88F3B2C}"/>
          </ac:picMkLst>
        </pc:picChg>
        <pc:picChg chg="add mod">
          <ac:chgData name="Vu Ngoc" userId="fffb6e34-3192-4eae-9516-df7d5337df8e" providerId="ADAL" clId="{077CDCC7-7723-43EB-A768-1CC3C9FA220C}" dt="2025-09-30T04:36:03.459" v="896"/>
          <ac:picMkLst>
            <pc:docMk/>
            <pc:sldMk cId="3399967665" sldId="2007577125"/>
            <ac:picMk id="17" creationId="{53EE5375-6FE3-40F9-A88F-3DB03D242A17}"/>
          </ac:picMkLst>
        </pc:picChg>
      </pc:sldChg>
      <pc:sldChg chg="addSp delSp modSp add mod">
        <pc:chgData name="Vu Ngoc" userId="fffb6e34-3192-4eae-9516-df7d5337df8e" providerId="ADAL" clId="{077CDCC7-7723-43EB-A768-1CC3C9FA220C}" dt="2025-09-30T04:36:01.074" v="895"/>
        <pc:sldMkLst>
          <pc:docMk/>
          <pc:sldMk cId="3326005435" sldId="2007577126"/>
        </pc:sldMkLst>
        <pc:spChg chg="del">
          <ac:chgData name="Vu Ngoc" userId="fffb6e34-3192-4eae-9516-df7d5337df8e" providerId="ADAL" clId="{077CDCC7-7723-43EB-A768-1CC3C9FA220C}" dt="2025-09-30T04:33:53.175" v="865" actId="21"/>
          <ac:spMkLst>
            <pc:docMk/>
            <pc:sldMk cId="3326005435" sldId="2007577126"/>
            <ac:spMk id="3" creationId="{B5F51227-09E9-4911-A680-355F6092B50E}"/>
          </ac:spMkLst>
        </pc:spChg>
        <pc:spChg chg="add del mod">
          <ac:chgData name="Vu Ngoc" userId="fffb6e34-3192-4eae-9516-df7d5337df8e" providerId="ADAL" clId="{077CDCC7-7723-43EB-A768-1CC3C9FA220C}" dt="2025-09-30T04:34:43.129" v="878" actId="1076"/>
          <ac:spMkLst>
            <pc:docMk/>
            <pc:sldMk cId="3326005435" sldId="2007577126"/>
            <ac:spMk id="8" creationId="{13AD4F4A-13B5-493B-91A8-A1522BCC0E47}"/>
          </ac:spMkLst>
        </pc:spChg>
        <pc:spChg chg="add mod">
          <ac:chgData name="Vu Ngoc" userId="fffb6e34-3192-4eae-9516-df7d5337df8e" providerId="ADAL" clId="{077CDCC7-7723-43EB-A768-1CC3C9FA220C}" dt="2025-09-30T04:33:57.335" v="867"/>
          <ac:spMkLst>
            <pc:docMk/>
            <pc:sldMk cId="3326005435" sldId="2007577126"/>
            <ac:spMk id="9" creationId="{2C84F502-EE0B-4F0E-993A-202446D3AC4E}"/>
          </ac:spMkLst>
        </pc:spChg>
        <pc:picChg chg="add mod">
          <ac:chgData name="Vu Ngoc" userId="fffb6e34-3192-4eae-9516-df7d5337df8e" providerId="ADAL" clId="{077CDCC7-7723-43EB-A768-1CC3C9FA220C}" dt="2025-09-30T04:36:01.074" v="895"/>
          <ac:picMkLst>
            <pc:docMk/>
            <pc:sldMk cId="3326005435" sldId="2007577126"/>
            <ac:picMk id="15" creationId="{FE3077C0-C645-430D-87B6-A3CBBEA48A90}"/>
          </ac:picMkLst>
        </pc:picChg>
      </pc:sldChg>
      <pc:sldChg chg="addSp delSp modSp add mod delAnim modAnim">
        <pc:chgData name="Vu Ngoc" userId="fffb6e34-3192-4eae-9516-df7d5337df8e" providerId="ADAL" clId="{077CDCC7-7723-43EB-A768-1CC3C9FA220C}" dt="2025-09-30T04:35:58.950" v="894"/>
        <pc:sldMkLst>
          <pc:docMk/>
          <pc:sldMk cId="1080303764" sldId="2007577127"/>
        </pc:sldMkLst>
        <pc:spChg chg="del mod">
          <ac:chgData name="Vu Ngoc" userId="fffb6e34-3192-4eae-9516-df7d5337df8e" providerId="ADAL" clId="{077CDCC7-7723-43EB-A768-1CC3C9FA220C}" dt="2025-09-30T04:32:26.945" v="859" actId="21"/>
          <ac:spMkLst>
            <pc:docMk/>
            <pc:sldMk cId="1080303764" sldId="2007577127"/>
            <ac:spMk id="3" creationId="{B5F51227-09E9-4911-A680-355F6092B50E}"/>
          </ac:spMkLst>
        </pc:spChg>
        <pc:spChg chg="add del mod">
          <ac:chgData name="Vu Ngoc" userId="fffb6e34-3192-4eae-9516-df7d5337df8e" providerId="ADAL" clId="{077CDCC7-7723-43EB-A768-1CC3C9FA220C}" dt="2025-09-30T04:32:26.945" v="859" actId="21"/>
          <ac:spMkLst>
            <pc:docMk/>
            <pc:sldMk cId="1080303764" sldId="2007577127"/>
            <ac:spMk id="8" creationId="{B79A2331-FF19-4EBE-95B7-07181487FC31}"/>
          </ac:spMkLst>
        </pc:spChg>
        <pc:spChg chg="add mod">
          <ac:chgData name="Vu Ngoc" userId="fffb6e34-3192-4eae-9516-df7d5337df8e" providerId="ADAL" clId="{077CDCC7-7723-43EB-A768-1CC3C9FA220C}" dt="2025-09-30T04:32:46.122" v="862" actId="1076"/>
          <ac:spMkLst>
            <pc:docMk/>
            <pc:sldMk cId="1080303764" sldId="2007577127"/>
            <ac:spMk id="9" creationId="{0449D1E8-2EE8-4F32-B7BF-559FD5C0D972}"/>
          </ac:spMkLst>
        </pc:spChg>
        <pc:spChg chg="add mod">
          <ac:chgData name="Vu Ngoc" userId="fffb6e34-3192-4eae-9516-df7d5337df8e" providerId="ADAL" clId="{077CDCC7-7723-43EB-A768-1CC3C9FA220C}" dt="2025-09-30T04:32:29.845" v="860"/>
          <ac:spMkLst>
            <pc:docMk/>
            <pc:sldMk cId="1080303764" sldId="2007577127"/>
            <ac:spMk id="13" creationId="{6404AD5B-9B6C-4A63-BE84-8A15FE81AE7B}"/>
          </ac:spMkLst>
        </pc:spChg>
        <pc:spChg chg="add mod">
          <ac:chgData name="Vu Ngoc" userId="fffb6e34-3192-4eae-9516-df7d5337df8e" providerId="ADAL" clId="{077CDCC7-7723-43EB-A768-1CC3C9FA220C}" dt="2025-09-30T04:32:29.845" v="860"/>
          <ac:spMkLst>
            <pc:docMk/>
            <pc:sldMk cId="1080303764" sldId="2007577127"/>
            <ac:spMk id="15" creationId="{290E27D0-1650-4697-91AB-E1771D194DF4}"/>
          </ac:spMkLst>
        </pc:spChg>
        <pc:picChg chg="mod">
          <ac:chgData name="Vu Ngoc" userId="fffb6e34-3192-4eae-9516-df7d5337df8e" providerId="ADAL" clId="{077CDCC7-7723-43EB-A768-1CC3C9FA220C}" dt="2025-09-20T01:49:03.543" v="276" actId="1076"/>
          <ac:picMkLst>
            <pc:docMk/>
            <pc:sldMk cId="1080303764" sldId="2007577127"/>
            <ac:picMk id="10" creationId="{10BDB765-BBB4-45EF-BA88-3CA3FEB6715B}"/>
          </ac:picMkLst>
        </pc:picChg>
        <pc:picChg chg="mod">
          <ac:chgData name="Vu Ngoc" userId="fffb6e34-3192-4eae-9516-df7d5337df8e" providerId="ADAL" clId="{077CDCC7-7723-43EB-A768-1CC3C9FA220C}" dt="2025-09-20T01:50:41.487" v="290" actId="1076"/>
          <ac:picMkLst>
            <pc:docMk/>
            <pc:sldMk cId="1080303764" sldId="2007577127"/>
            <ac:picMk id="11" creationId="{607DBA26-AA1A-4D0C-8E2D-D3BEE8BD82CD}"/>
          </ac:picMkLst>
        </pc:picChg>
        <pc:picChg chg="mod">
          <ac:chgData name="Vu Ngoc" userId="fffb6e34-3192-4eae-9516-df7d5337df8e" providerId="ADAL" clId="{077CDCC7-7723-43EB-A768-1CC3C9FA220C}" dt="2025-09-20T01:49:17.607" v="279" actId="1076"/>
          <ac:picMkLst>
            <pc:docMk/>
            <pc:sldMk cId="1080303764" sldId="2007577127"/>
            <ac:picMk id="12" creationId="{DD08AE37-FFEA-4A88-8D78-CCA582A85FCB}"/>
          </ac:picMkLst>
        </pc:picChg>
        <pc:picChg chg="del">
          <ac:chgData name="Vu Ngoc" userId="fffb6e34-3192-4eae-9516-df7d5337df8e" providerId="ADAL" clId="{077CDCC7-7723-43EB-A768-1CC3C9FA220C}" dt="2025-09-20T01:49:20.243" v="280" actId="478"/>
          <ac:picMkLst>
            <pc:docMk/>
            <pc:sldMk cId="1080303764" sldId="2007577127"/>
            <ac:picMk id="13" creationId="{3C34DA8A-A087-432E-8AFD-50552842B04E}"/>
          </ac:picMkLst>
        </pc:picChg>
        <pc:picChg chg="mod">
          <ac:chgData name="Vu Ngoc" userId="fffb6e34-3192-4eae-9516-df7d5337df8e" providerId="ADAL" clId="{077CDCC7-7723-43EB-A768-1CC3C9FA220C}" dt="2025-09-20T01:49:12.816" v="278" actId="1076"/>
          <ac:picMkLst>
            <pc:docMk/>
            <pc:sldMk cId="1080303764" sldId="2007577127"/>
            <ac:picMk id="14" creationId="{E9FFC625-FA4E-4080-A49F-9A91D88F3B2C}"/>
          </ac:picMkLst>
        </pc:picChg>
        <pc:picChg chg="add mod">
          <ac:chgData name="Vu Ngoc" userId="fffb6e34-3192-4eae-9516-df7d5337df8e" providerId="ADAL" clId="{077CDCC7-7723-43EB-A768-1CC3C9FA220C}" dt="2025-09-30T04:35:58.950" v="894"/>
          <ac:picMkLst>
            <pc:docMk/>
            <pc:sldMk cId="1080303764" sldId="2007577127"/>
            <ac:picMk id="16" creationId="{D661E300-CCDC-48AC-80F0-92EAE8DB9114}"/>
          </ac:picMkLst>
        </pc:picChg>
      </pc:sldChg>
      <pc:sldChg chg="addSp delSp modSp add mod">
        <pc:chgData name="Vu Ngoc" userId="fffb6e34-3192-4eae-9516-df7d5337df8e" providerId="ADAL" clId="{077CDCC7-7723-43EB-A768-1CC3C9FA220C}" dt="2025-09-30T04:36:08.262" v="898"/>
        <pc:sldMkLst>
          <pc:docMk/>
          <pc:sldMk cId="1151076648" sldId="2007577128"/>
        </pc:sldMkLst>
        <pc:spChg chg="del">
          <ac:chgData name="Vu Ngoc" userId="fffb6e34-3192-4eae-9516-df7d5337df8e" providerId="ADAL" clId="{077CDCC7-7723-43EB-A768-1CC3C9FA220C}" dt="2025-09-30T04:35:34.787" v="891" actId="21"/>
          <ac:spMkLst>
            <pc:docMk/>
            <pc:sldMk cId="1151076648" sldId="2007577128"/>
            <ac:spMk id="5" creationId="{01A3C4CE-FD0F-3807-318B-4342A89175BB}"/>
          </ac:spMkLst>
        </pc:spChg>
        <pc:spChg chg="add mod">
          <ac:chgData name="Vu Ngoc" userId="fffb6e34-3192-4eae-9516-df7d5337df8e" providerId="ADAL" clId="{077CDCC7-7723-43EB-A768-1CC3C9FA220C}" dt="2025-09-30T04:35:36.525" v="892" actId="1076"/>
          <ac:spMkLst>
            <pc:docMk/>
            <pc:sldMk cId="1151076648" sldId="2007577128"/>
            <ac:spMk id="10" creationId="{D9BA3BAC-CED7-4B5A-B1E7-74B68BF533D9}"/>
          </ac:spMkLst>
        </pc:spChg>
        <pc:spChg chg="add mod">
          <ac:chgData name="Vu Ngoc" userId="fffb6e34-3192-4eae-9516-df7d5337df8e" providerId="ADAL" clId="{077CDCC7-7723-43EB-A768-1CC3C9FA220C}" dt="2025-09-30T04:35:38.059" v="893"/>
          <ac:spMkLst>
            <pc:docMk/>
            <pc:sldMk cId="1151076648" sldId="2007577128"/>
            <ac:spMk id="11" creationId="{81CCBD95-2BF7-4204-9CFC-9E5FBD0C2AA5}"/>
          </ac:spMkLst>
        </pc:spChg>
        <pc:picChg chg="add mod">
          <ac:chgData name="Vu Ngoc" userId="fffb6e34-3192-4eae-9516-df7d5337df8e" providerId="ADAL" clId="{077CDCC7-7723-43EB-A768-1CC3C9FA220C}" dt="2025-09-30T04:36:08.262" v="898"/>
          <ac:picMkLst>
            <pc:docMk/>
            <pc:sldMk cId="1151076648" sldId="2007577128"/>
            <ac:picMk id="12" creationId="{19134A21-5C8A-48F1-8601-731DCC5549B5}"/>
          </ac:picMkLst>
        </pc:picChg>
      </pc:sldChg>
      <pc:sldChg chg="add del">
        <pc:chgData name="Vu Ngoc" userId="fffb6e34-3192-4eae-9516-df7d5337df8e" providerId="ADAL" clId="{077CDCC7-7723-43EB-A768-1CC3C9FA220C}" dt="2025-09-20T01:55:41.343" v="326" actId="47"/>
        <pc:sldMkLst>
          <pc:docMk/>
          <pc:sldMk cId="2474354221" sldId="2007577128"/>
        </pc:sldMkLst>
      </pc:sldChg>
      <pc:sldChg chg="addSp delSp modSp add mod modAnim">
        <pc:chgData name="Vu Ngoc" userId="fffb6e34-3192-4eae-9516-df7d5337df8e" providerId="ADAL" clId="{077CDCC7-7723-43EB-A768-1CC3C9FA220C}" dt="2025-09-20T15:03:23.810" v="838" actId="14100"/>
        <pc:sldMkLst>
          <pc:docMk/>
          <pc:sldMk cId="1597854392" sldId="2007577129"/>
        </pc:sldMkLst>
        <pc:spChg chg="del">
          <ac:chgData name="Vu Ngoc" userId="fffb6e34-3192-4eae-9516-df7d5337df8e" providerId="ADAL" clId="{077CDCC7-7723-43EB-A768-1CC3C9FA220C}" dt="2025-09-20T02:04:45.424" v="826" actId="478"/>
          <ac:spMkLst>
            <pc:docMk/>
            <pc:sldMk cId="1597854392" sldId="2007577129"/>
            <ac:spMk id="5" creationId="{01A3C4CE-FD0F-3807-318B-4342A89175BB}"/>
          </ac:spMkLst>
        </pc:spChg>
        <pc:spChg chg="del mod">
          <ac:chgData name="Vu Ngoc" userId="fffb6e34-3192-4eae-9516-df7d5337df8e" providerId="ADAL" clId="{077CDCC7-7723-43EB-A768-1CC3C9FA220C}" dt="2025-09-20T02:04:48.175" v="828" actId="478"/>
          <ac:spMkLst>
            <pc:docMk/>
            <pc:sldMk cId="1597854392" sldId="2007577129"/>
            <ac:spMk id="10" creationId="{7D064C8A-F5B6-4E69-8C1B-F6EAC3E85E23}"/>
          </ac:spMkLst>
        </pc:spChg>
        <pc:spChg chg="del mod">
          <ac:chgData name="Vu Ngoc" userId="fffb6e34-3192-4eae-9516-df7d5337df8e" providerId="ADAL" clId="{077CDCC7-7723-43EB-A768-1CC3C9FA220C}" dt="2025-09-20T02:04:50.865" v="830" actId="478"/>
          <ac:spMkLst>
            <pc:docMk/>
            <pc:sldMk cId="1597854392" sldId="2007577129"/>
            <ac:spMk id="11" creationId="{76ED35C6-48CA-4DE6-AC37-0E03E4F6A906}"/>
          </ac:spMkLst>
        </pc:spChg>
        <pc:spChg chg="del">
          <ac:chgData name="Vu Ngoc" userId="fffb6e34-3192-4eae-9516-df7d5337df8e" providerId="ADAL" clId="{077CDCC7-7723-43EB-A768-1CC3C9FA220C}" dt="2025-09-20T02:04:54.004" v="831" actId="478"/>
          <ac:spMkLst>
            <pc:docMk/>
            <pc:sldMk cId="1597854392" sldId="2007577129"/>
            <ac:spMk id="12" creationId="{79028E0E-3D02-4BEA-8C29-1C0E0C6F2086}"/>
          </ac:spMkLst>
        </pc:spChg>
        <pc:picChg chg="add mod">
          <ac:chgData name="Vu Ngoc" userId="fffb6e34-3192-4eae-9516-df7d5337df8e" providerId="ADAL" clId="{077CDCC7-7723-43EB-A768-1CC3C9FA220C}" dt="2025-09-20T15:03:23.810" v="838" actId="14100"/>
          <ac:picMkLst>
            <pc:docMk/>
            <pc:sldMk cId="1597854392" sldId="2007577129"/>
            <ac:picMk id="2" creationId="{4C4EDBBE-7989-4DDC-A13B-EFB4B984A338}"/>
          </ac:picMkLst>
        </pc:picChg>
      </pc:sldChg>
      <pc:sldMasterChg chg="delSldLayout modSldLayout">
        <pc:chgData name="Vu Ngoc" userId="fffb6e34-3192-4eae-9516-df7d5337df8e" providerId="ADAL" clId="{077CDCC7-7723-43EB-A768-1CC3C9FA220C}" dt="2025-09-30T04:08:52.976" v="842" actId="478"/>
        <pc:sldMasterMkLst>
          <pc:docMk/>
          <pc:sldMasterMk cId="4040502356" sldId="2147483660"/>
        </pc:sldMasterMkLst>
        <pc:sldLayoutChg chg="addSp delSp modSp mod">
          <pc:chgData name="Vu Ngoc" userId="fffb6e34-3192-4eae-9516-df7d5337df8e" providerId="ADAL" clId="{077CDCC7-7723-43EB-A768-1CC3C9FA220C}" dt="2025-09-30T04:08:52.976" v="842" actId="478"/>
          <pc:sldLayoutMkLst>
            <pc:docMk/>
            <pc:sldMasterMk cId="4040502356" sldId="2147483660"/>
            <pc:sldLayoutMk cId="1519173174" sldId="2147483661"/>
          </pc:sldLayoutMkLst>
          <pc:spChg chg="add del">
            <ac:chgData name="Vu Ngoc" userId="fffb6e34-3192-4eae-9516-df7d5337df8e" providerId="ADAL" clId="{077CDCC7-7723-43EB-A768-1CC3C9FA220C}" dt="2025-09-30T04:08:19.361" v="839" actId="11529"/>
            <ac:spMkLst>
              <pc:docMk/>
              <pc:sldMasterMk cId="4040502356" sldId="2147483660"/>
              <pc:sldLayoutMk cId="1519173174" sldId="2147483661"/>
              <ac:spMk id="2" creationId="{D230A37E-582C-45F2-93B1-E4E5912F71D8}"/>
            </ac:spMkLst>
          </pc:spChg>
          <pc:spChg chg="add del mod">
            <ac:chgData name="Vu Ngoc" userId="fffb6e34-3192-4eae-9516-df7d5337df8e" providerId="ADAL" clId="{077CDCC7-7723-43EB-A768-1CC3C9FA220C}" dt="2025-09-30T04:08:21.609" v="840" actId="478"/>
            <ac:spMkLst>
              <pc:docMk/>
              <pc:sldMasterMk cId="4040502356" sldId="2147483660"/>
              <pc:sldLayoutMk cId="1519173174" sldId="2147483661"/>
              <ac:spMk id="3" creationId="{F8D0E2EC-692C-48AB-B702-383C261F1FB9}"/>
            </ac:spMkLst>
          </pc:spChg>
          <pc:spChg chg="add del">
            <ac:chgData name="Vu Ngoc" userId="fffb6e34-3192-4eae-9516-df7d5337df8e" providerId="ADAL" clId="{077CDCC7-7723-43EB-A768-1CC3C9FA220C}" dt="2025-09-30T04:08:43.412" v="841" actId="11529"/>
            <ac:spMkLst>
              <pc:docMk/>
              <pc:sldMasterMk cId="4040502356" sldId="2147483660"/>
              <pc:sldLayoutMk cId="1519173174" sldId="2147483661"/>
              <ac:spMk id="4" creationId="{01DFE926-64A0-4E97-892C-EE3FC0067CC8}"/>
            </ac:spMkLst>
          </pc:spChg>
          <pc:spChg chg="add del mod">
            <ac:chgData name="Vu Ngoc" userId="fffb6e34-3192-4eae-9516-df7d5337df8e" providerId="ADAL" clId="{077CDCC7-7723-43EB-A768-1CC3C9FA220C}" dt="2025-09-30T04:08:52.976" v="842" actId="478"/>
            <ac:spMkLst>
              <pc:docMk/>
              <pc:sldMasterMk cId="4040502356" sldId="2147483660"/>
              <pc:sldLayoutMk cId="1519173174" sldId="2147483661"/>
              <ac:spMk id="5" creationId="{E75C81B6-861D-4919-BF30-7C136E53AEBC}"/>
            </ac:spMkLst>
          </pc:spChg>
        </pc:sldLayoutChg>
        <pc:sldLayoutChg chg="del">
          <pc:chgData name="Vu Ngoc" userId="fffb6e34-3192-4eae-9516-df7d5337df8e" providerId="ADAL" clId="{077CDCC7-7723-43EB-A768-1CC3C9FA220C}" dt="2025-09-20T01:46:11.050" v="199" actId="47"/>
          <pc:sldLayoutMkLst>
            <pc:docMk/>
            <pc:sldMasterMk cId="4040502356" sldId="2147483660"/>
            <pc:sldLayoutMk cId="3406744852" sldId="214748376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AB5702-E2C9-4C60-BD63-229BA3C439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6CC2C9F-A8FD-429B-AFA1-C8FBC35858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B36A3C-E843-486E-A46B-6091959563E6}" type="datetimeFigureOut">
              <a:rPr lang="en-US" smtClean="0"/>
              <a:t>9/30/2025</a:t>
            </a:fld>
            <a:endParaRPr lang="en-US"/>
          </a:p>
        </p:txBody>
      </p:sp>
      <p:sp>
        <p:nvSpPr>
          <p:cNvPr id="4" name="Footer Placeholder 3">
            <a:extLst>
              <a:ext uri="{FF2B5EF4-FFF2-40B4-BE49-F238E27FC236}">
                <a16:creationId xmlns:a16="http://schemas.microsoft.com/office/drawing/2014/main" id="{CFA425DA-B77A-48A0-890A-FF5725B09D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09B0D52-1AB6-4984-AD6D-72C057844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7C67F9-AFCB-45AE-B101-D13D1E5C9A9C}" type="slidenum">
              <a:rPr lang="en-US" smtClean="0"/>
              <a:t>‹#›</a:t>
            </a:fld>
            <a:endParaRPr lang="en-US"/>
          </a:p>
        </p:txBody>
      </p:sp>
    </p:spTree>
    <p:extLst>
      <p:ext uri="{BB962C8B-B14F-4D97-AF65-F5344CB8AC3E}">
        <p14:creationId xmlns:p14="http://schemas.microsoft.com/office/powerpoint/2010/main" val="4072205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9F0BE-54A5-427C-AC5E-F73B7126A0DD}" type="datetimeFigureOut">
              <a:rPr lang="en-US" smtClean="0"/>
              <a:t>9/30/2025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44202-F431-49A5-88CC-4C6F2184AE8D}" type="slidenum">
              <a:rPr lang="en-US" smtClean="0"/>
              <a:t>‹#›</a:t>
            </a:fld>
            <a:endParaRPr lang="en-US"/>
          </a:p>
        </p:txBody>
      </p:sp>
    </p:spTree>
    <p:extLst>
      <p:ext uri="{BB962C8B-B14F-4D97-AF65-F5344CB8AC3E}">
        <p14:creationId xmlns:p14="http://schemas.microsoft.com/office/powerpoint/2010/main" val="1262256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a:off x="13" y="1423696"/>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2" y="1963666"/>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8"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8"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7"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3"/>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3"/>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30"/>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7"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6" y="3827561"/>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 y="4387636"/>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 y="4387637"/>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 y="5002188"/>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4" y="4387636"/>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9" y="4387636"/>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1"/>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5"/>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1" y="6383018"/>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 y="4755016"/>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 y="6164886"/>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1"/>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5" y="5657261"/>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 y="6201353"/>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4"/>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60" y="6576163"/>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7"/>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8"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1"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5"/>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7" y="5872466"/>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8" y="5930995"/>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5"/>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6" y="6383693"/>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9" y="6458880"/>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6"/>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8" y="5924016"/>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1" y="5902406"/>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1"/>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3" y="6535418"/>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6" y="6607453"/>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3"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2"/>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60"/>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8" y="5906683"/>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1"/>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2"/>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4"/>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4"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2"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8"/>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5"/>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6"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8" y="5718491"/>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2"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7" y="5790750"/>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9" y="4878828"/>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10"/>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9" y="4927676"/>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4"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3"/>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80"/>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8" y="5123073"/>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9" y="5040232"/>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7"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8" y="5107314"/>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1"/>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1"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8"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6" y="4569751"/>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2"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8" y="4657094"/>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5" y="4654392"/>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1" y="4520902"/>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30" y="3952721"/>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1"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8" y="3773309"/>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80"/>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4" y="4259998"/>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2" y="4536209"/>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30" y="4867347"/>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7"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7"/>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3"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2"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6"/>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4"/>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2"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5" y="3335324"/>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2"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8" y="5251606"/>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4"/>
            </a:lvl2pPr>
            <a:lvl3pPr lvl="2" algn="ctr" rtl="0">
              <a:spcBef>
                <a:spcPts val="0"/>
              </a:spcBef>
              <a:spcAft>
                <a:spcPts val="0"/>
              </a:spcAft>
              <a:buSzPts val="5200"/>
              <a:buNone/>
              <a:defRPr sz="6934"/>
            </a:lvl3pPr>
            <a:lvl4pPr lvl="3" algn="ctr" rtl="0">
              <a:spcBef>
                <a:spcPts val="0"/>
              </a:spcBef>
              <a:spcAft>
                <a:spcPts val="0"/>
              </a:spcAft>
              <a:buSzPts val="5200"/>
              <a:buNone/>
              <a:defRPr sz="6934"/>
            </a:lvl4pPr>
            <a:lvl5pPr lvl="4" algn="ctr" rtl="0">
              <a:spcBef>
                <a:spcPts val="0"/>
              </a:spcBef>
              <a:spcAft>
                <a:spcPts val="0"/>
              </a:spcAft>
              <a:buSzPts val="5200"/>
              <a:buNone/>
              <a:defRPr sz="6934"/>
            </a:lvl5pPr>
            <a:lvl6pPr lvl="5" algn="ctr" rtl="0">
              <a:spcBef>
                <a:spcPts val="0"/>
              </a:spcBef>
              <a:spcAft>
                <a:spcPts val="0"/>
              </a:spcAft>
              <a:buSzPts val="5200"/>
              <a:buNone/>
              <a:defRPr sz="6934"/>
            </a:lvl6pPr>
            <a:lvl7pPr lvl="6" algn="ctr" rtl="0">
              <a:spcBef>
                <a:spcPts val="0"/>
              </a:spcBef>
              <a:spcAft>
                <a:spcPts val="0"/>
              </a:spcAft>
              <a:buSzPts val="5200"/>
              <a:buNone/>
              <a:defRPr sz="6934"/>
            </a:lvl7pPr>
            <a:lvl8pPr lvl="7" algn="ctr" rtl="0">
              <a:spcBef>
                <a:spcPts val="0"/>
              </a:spcBef>
              <a:spcAft>
                <a:spcPts val="0"/>
              </a:spcAft>
              <a:buSzPts val="5200"/>
              <a:buNone/>
              <a:defRPr sz="6934"/>
            </a:lvl8pPr>
            <a:lvl9pPr lvl="8" algn="ctr" rtl="0">
              <a:spcBef>
                <a:spcPts val="0"/>
              </a:spcBef>
              <a:spcAft>
                <a:spcPts val="0"/>
              </a:spcAft>
              <a:buSzPts val="5200"/>
              <a:buNone/>
              <a:defRPr sz="6934"/>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1917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1"/>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3"/>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5"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5" y="5715002"/>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4"/>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9" y="5496559"/>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7"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84306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768063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8" y="5764677"/>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7"/>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5" y="6074766"/>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5" y="6206939"/>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2" y="6321038"/>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5"/>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8337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3"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8" y="4888969"/>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3" y="4816736"/>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3" y="5280483"/>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50"/>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5"/>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6"/>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60544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9" y="6094745"/>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5"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6"/>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4" y="6086373"/>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1" y="5965677"/>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6" y="6086373"/>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3" y="6035082"/>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6" y="6027319"/>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7" y="6020775"/>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70" y="6037060"/>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1" y="6024731"/>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1" y="6050758"/>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60" y="6013926"/>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2"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5" y="6037061"/>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5" y="6027319"/>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6" y="6057759"/>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2" y="6045431"/>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8" y="6007686"/>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7" y="5998097"/>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4" y="5994139"/>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1" y="6008446"/>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2" y="5996117"/>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2" y="6022754"/>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3" y="5985768"/>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2" y="5979071"/>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9" y="6008446"/>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3" y="5998097"/>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90"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50" y="6016970"/>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8" y="6150799"/>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1"/>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8"/>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7"/>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6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659340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1"/>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1"/>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3" y="62492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5"/>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3"/>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6" y="5500936"/>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5"/>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5" y="5123541"/>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616" lvl="0" indent="-440278" algn="ctr" rtl="0">
              <a:spcBef>
                <a:spcPts val="0"/>
              </a:spcBef>
              <a:spcAft>
                <a:spcPts val="0"/>
              </a:spcAft>
              <a:buSzPts val="1600"/>
              <a:buChar char="●"/>
              <a:defRPr>
                <a:solidFill>
                  <a:schemeClr val="dk1"/>
                </a:solidFill>
              </a:defRPr>
            </a:lvl1pPr>
            <a:lvl2pPr marL="1219231" lvl="1" indent="-440278" rtl="0">
              <a:spcBef>
                <a:spcPts val="0"/>
              </a:spcBef>
              <a:spcAft>
                <a:spcPts val="0"/>
              </a:spcAft>
              <a:buSzPts val="1600"/>
              <a:buChar char="○"/>
              <a:defRPr/>
            </a:lvl2pPr>
            <a:lvl3pPr marL="1828845" lvl="2" indent="-440278" rtl="0">
              <a:spcBef>
                <a:spcPts val="0"/>
              </a:spcBef>
              <a:spcAft>
                <a:spcPts val="0"/>
              </a:spcAft>
              <a:buSzPts val="1600"/>
              <a:buChar char="■"/>
              <a:defRPr/>
            </a:lvl3pPr>
            <a:lvl4pPr marL="2438461" lvl="3" indent="-440278" rtl="0">
              <a:spcBef>
                <a:spcPts val="0"/>
              </a:spcBef>
              <a:spcAft>
                <a:spcPts val="0"/>
              </a:spcAft>
              <a:buSzPts val="1600"/>
              <a:buChar char="●"/>
              <a:defRPr/>
            </a:lvl4pPr>
            <a:lvl5pPr marL="3048076" lvl="4" indent="-440278" rtl="0">
              <a:spcBef>
                <a:spcPts val="0"/>
              </a:spcBef>
              <a:spcAft>
                <a:spcPts val="0"/>
              </a:spcAft>
              <a:buSzPts val="1600"/>
              <a:buChar char="○"/>
              <a:defRPr/>
            </a:lvl5pPr>
            <a:lvl6pPr marL="3657692" lvl="5" indent="-440278" rtl="0">
              <a:spcBef>
                <a:spcPts val="0"/>
              </a:spcBef>
              <a:spcAft>
                <a:spcPts val="0"/>
              </a:spcAft>
              <a:buSzPts val="1600"/>
              <a:buChar char="■"/>
              <a:defRPr/>
            </a:lvl6pPr>
            <a:lvl7pPr marL="4267307" lvl="6" indent="-440278" rtl="0">
              <a:spcBef>
                <a:spcPts val="0"/>
              </a:spcBef>
              <a:spcAft>
                <a:spcPts val="0"/>
              </a:spcAft>
              <a:buSzPts val="1600"/>
              <a:buChar char="●"/>
              <a:defRPr/>
            </a:lvl7pPr>
            <a:lvl8pPr marL="4876922" lvl="7" indent="-440278" rtl="0">
              <a:spcBef>
                <a:spcPts val="0"/>
              </a:spcBef>
              <a:spcAft>
                <a:spcPts val="0"/>
              </a:spcAft>
              <a:buSzPts val="1600"/>
              <a:buChar char="○"/>
              <a:defRPr/>
            </a:lvl8pPr>
            <a:lvl9pPr marL="5486538" lvl="8" indent="-440278"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577118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6"/>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3" y="3492306"/>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3"/>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5" y="4546217"/>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2" y="3717288"/>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9"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2"/>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6"/>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3"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6"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1" y="4546217"/>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3"/>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2"/>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2"/>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6" y="5013247"/>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2" y="4960167"/>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9" y="5016247"/>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2" y="4999367"/>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4"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1" y="5209624"/>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8"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5"/>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5" y="5032752"/>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5"/>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6" y="5343355"/>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3"/>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6"/>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1"/>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3" y="5452141"/>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9"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1"/>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569028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671479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3" y="62492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3"/>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3"/>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6" y="5500936"/>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5"/>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1" y="5185307"/>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4531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5" y="60667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3" y="57786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9" y="4976500"/>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40"/>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5"/>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9"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2175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616" lvl="0" indent="-440278"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231" lvl="1" indent="-440278" rtl="0">
              <a:lnSpc>
                <a:spcPct val="100000"/>
              </a:lnSpc>
              <a:spcBef>
                <a:spcPts val="0"/>
              </a:spcBef>
              <a:spcAft>
                <a:spcPts val="0"/>
              </a:spcAft>
              <a:buClr>
                <a:srgbClr val="434343"/>
              </a:buClr>
              <a:buSzPts val="1600"/>
              <a:buFont typeface="Roboto Condensed Light"/>
              <a:buAutoNum type="alphaLcPeriod"/>
              <a:defRPr/>
            </a:lvl2pPr>
            <a:lvl3pPr marL="1828845" lvl="2" indent="-440278" rtl="0">
              <a:lnSpc>
                <a:spcPct val="100000"/>
              </a:lnSpc>
              <a:spcBef>
                <a:spcPts val="0"/>
              </a:spcBef>
              <a:spcAft>
                <a:spcPts val="0"/>
              </a:spcAft>
              <a:buClr>
                <a:srgbClr val="434343"/>
              </a:buClr>
              <a:buSzPts val="1600"/>
              <a:buFont typeface="Roboto Condensed Light"/>
              <a:buAutoNum type="romanLcPeriod"/>
              <a:defRPr/>
            </a:lvl3pPr>
            <a:lvl4pPr marL="2438461" lvl="3" indent="-440278" rtl="0">
              <a:lnSpc>
                <a:spcPct val="100000"/>
              </a:lnSpc>
              <a:spcBef>
                <a:spcPts val="0"/>
              </a:spcBef>
              <a:spcAft>
                <a:spcPts val="0"/>
              </a:spcAft>
              <a:buClr>
                <a:srgbClr val="434343"/>
              </a:buClr>
              <a:buSzPts val="1600"/>
              <a:buFont typeface="Roboto Condensed Light"/>
              <a:buAutoNum type="arabicPeriod"/>
              <a:defRPr/>
            </a:lvl4pPr>
            <a:lvl5pPr marL="3048076" lvl="4" indent="-440278" rtl="0">
              <a:lnSpc>
                <a:spcPct val="100000"/>
              </a:lnSpc>
              <a:spcBef>
                <a:spcPts val="0"/>
              </a:spcBef>
              <a:spcAft>
                <a:spcPts val="0"/>
              </a:spcAft>
              <a:buClr>
                <a:srgbClr val="434343"/>
              </a:buClr>
              <a:buSzPts val="1600"/>
              <a:buFont typeface="Roboto Condensed Light"/>
              <a:buAutoNum type="alphaLcPeriod"/>
              <a:defRPr/>
            </a:lvl5pPr>
            <a:lvl6pPr marL="3657692" lvl="5" indent="-440278" rtl="0">
              <a:lnSpc>
                <a:spcPct val="100000"/>
              </a:lnSpc>
              <a:spcBef>
                <a:spcPts val="0"/>
              </a:spcBef>
              <a:spcAft>
                <a:spcPts val="0"/>
              </a:spcAft>
              <a:buClr>
                <a:srgbClr val="434343"/>
              </a:buClr>
              <a:buSzPts val="1600"/>
              <a:buFont typeface="Roboto Condensed Light"/>
              <a:buAutoNum type="romanLcPeriod"/>
              <a:defRPr/>
            </a:lvl6pPr>
            <a:lvl7pPr marL="4267307" lvl="6" indent="-440278" rtl="0">
              <a:lnSpc>
                <a:spcPct val="100000"/>
              </a:lnSpc>
              <a:spcBef>
                <a:spcPts val="0"/>
              </a:spcBef>
              <a:spcAft>
                <a:spcPts val="0"/>
              </a:spcAft>
              <a:buClr>
                <a:srgbClr val="434343"/>
              </a:buClr>
              <a:buSzPts val="1600"/>
              <a:buFont typeface="Roboto Condensed Light"/>
              <a:buAutoNum type="arabicPeriod"/>
              <a:defRPr/>
            </a:lvl7pPr>
            <a:lvl8pPr marL="4876922" lvl="7" indent="-440278" rtl="0">
              <a:lnSpc>
                <a:spcPct val="100000"/>
              </a:lnSpc>
              <a:spcBef>
                <a:spcPts val="0"/>
              </a:spcBef>
              <a:spcAft>
                <a:spcPts val="0"/>
              </a:spcAft>
              <a:buClr>
                <a:srgbClr val="434343"/>
              </a:buClr>
              <a:buSzPts val="1600"/>
              <a:buFont typeface="Roboto Condensed Light"/>
              <a:buAutoNum type="alphaLcPeriod"/>
              <a:defRPr/>
            </a:lvl8pPr>
            <a:lvl9pPr marL="5486538" lvl="8" indent="-440278"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8" y="6068286"/>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2"/>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2"/>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7" y="6415554"/>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7"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7" y="6454285"/>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70" y="6596635"/>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1"/>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07355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068E7-8682-4650-9A69-37D9B2365C2C}"/>
              </a:ext>
            </a:extLst>
          </p:cNvPr>
          <p:cNvPicPr>
            <a:picLocks noChangeAspect="1"/>
          </p:cNvPicPr>
          <p:nvPr userDrawn="1"/>
        </p:nvPicPr>
        <p:blipFill>
          <a:blip r:embed="rId2"/>
          <a:stretch>
            <a:fillRect/>
          </a:stretch>
        </p:blipFill>
        <p:spPr>
          <a:xfrm>
            <a:off x="-1027043" y="-533400"/>
            <a:ext cx="13219043" cy="7353477"/>
          </a:xfrm>
          <a:prstGeom prst="rect">
            <a:avLst/>
          </a:prstGeom>
        </p:spPr>
      </p:pic>
    </p:spTree>
    <p:extLst>
      <p:ext uri="{BB962C8B-B14F-4D97-AF65-F5344CB8AC3E}">
        <p14:creationId xmlns:p14="http://schemas.microsoft.com/office/powerpoint/2010/main" val="2567547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Char"/>
      </p:transition>
    </mc:Choice>
    <mc:Fallback xmlns="">
      <p:transition spd="slow" advClick="0" advTm="4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574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4CFF09-7C82-418D-8D02-1FA78AB9F656}"/>
              </a:ext>
            </a:extLst>
          </p:cNvPr>
          <p:cNvPicPr>
            <a:picLocks noChangeAspect="1"/>
          </p:cNvPicPr>
          <p:nvPr userDrawn="1"/>
        </p:nvPicPr>
        <p:blipFill>
          <a:blip r:embed="rId2"/>
          <a:stretch>
            <a:fillRect/>
          </a:stretch>
        </p:blipFill>
        <p:spPr>
          <a:xfrm>
            <a:off x="11152" y="-1"/>
            <a:ext cx="12180849" cy="7016169"/>
          </a:xfrm>
          <a:prstGeom prst="rect">
            <a:avLst/>
          </a:prstGeom>
        </p:spPr>
      </p:pic>
    </p:spTree>
    <p:extLst>
      <p:ext uri="{BB962C8B-B14F-4D97-AF65-F5344CB8AC3E}">
        <p14:creationId xmlns:p14="http://schemas.microsoft.com/office/powerpoint/2010/main" val="390243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descr="A rainbow over a field of flowers&#10;&#10;Description automatically generated with low confidence">
            <a:extLst>
              <a:ext uri="{FF2B5EF4-FFF2-40B4-BE49-F238E27FC236}">
                <a16:creationId xmlns:a16="http://schemas.microsoft.com/office/drawing/2014/main" id="{4A11E892-6AFC-4205-A460-CB903B096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1717"/>
            <a:ext cx="12191999" cy="6929717"/>
          </a:xfrm>
          <a:prstGeom prst="rect">
            <a:avLst/>
          </a:prstGeom>
        </p:spPr>
      </p:pic>
    </p:spTree>
    <p:extLst>
      <p:ext uri="{BB962C8B-B14F-4D97-AF65-F5344CB8AC3E}">
        <p14:creationId xmlns:p14="http://schemas.microsoft.com/office/powerpoint/2010/main" val="508944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1EF73-58C4-4C82-9AA6-A150DA26829E}"/>
              </a:ext>
            </a:extLst>
          </p:cNvPr>
          <p:cNvPicPr>
            <a:picLocks noChangeAspect="1"/>
          </p:cNvPicPr>
          <p:nvPr userDrawn="1"/>
        </p:nvPicPr>
        <p:blipFill>
          <a:blip r:embed="rId2"/>
          <a:stretch>
            <a:fillRect/>
          </a:stretch>
        </p:blipFill>
        <p:spPr>
          <a:xfrm>
            <a:off x="1806" y="0"/>
            <a:ext cx="12188389" cy="6858000"/>
          </a:xfrm>
          <a:prstGeom prst="rect">
            <a:avLst/>
          </a:prstGeom>
        </p:spPr>
      </p:pic>
    </p:spTree>
    <p:extLst>
      <p:ext uri="{BB962C8B-B14F-4D97-AF65-F5344CB8AC3E}">
        <p14:creationId xmlns:p14="http://schemas.microsoft.com/office/powerpoint/2010/main" val="3386488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248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C8FDA8-4580-4C5C-BF88-E53261F0533A}"/>
              </a:ext>
            </a:extLst>
          </p:cNvPr>
          <p:cNvPicPr>
            <a:picLocks noChangeAspect="1"/>
          </p:cNvPicPr>
          <p:nvPr userDrawn="1"/>
        </p:nvPicPr>
        <p:blipFill>
          <a:blip r:embed="rId2"/>
          <a:stretch>
            <a:fillRect/>
          </a:stretch>
        </p:blipFill>
        <p:spPr>
          <a:xfrm>
            <a:off x="0" y="1016"/>
            <a:ext cx="12192000" cy="6855968"/>
          </a:xfrm>
          <a:prstGeom prst="rect">
            <a:avLst/>
          </a:prstGeom>
        </p:spPr>
      </p:pic>
    </p:spTree>
    <p:extLst>
      <p:ext uri="{BB962C8B-B14F-4D97-AF65-F5344CB8AC3E}">
        <p14:creationId xmlns:p14="http://schemas.microsoft.com/office/powerpoint/2010/main" val="839049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15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517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480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5"/>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5"/>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3"/>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7"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3"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1"/>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1"/>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45640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372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37767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4662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3268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3164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2985126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4281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8868014" y="396558"/>
            <a:ext cx="3262432" cy="461665"/>
          </a:xfrm>
          <a:prstGeom prst="rect">
            <a:avLst/>
          </a:prstGeom>
          <a:noFill/>
        </p:spPr>
        <p:txBody>
          <a:bodyPr wrap="none" rtlCol="0">
            <a:spAutoFit/>
          </a:bodyPr>
          <a:lstStyle/>
          <a:p>
            <a:r>
              <a:rPr lang="zh-CN" altLang="en-US" sz="2400" dirty="0"/>
              <a:t>单击此处添加文字标题</a:t>
            </a:r>
          </a:p>
        </p:txBody>
      </p:sp>
    </p:spTree>
    <p:extLst>
      <p:ext uri="{BB962C8B-B14F-4D97-AF65-F5344CB8AC3E}">
        <p14:creationId xmlns:p14="http://schemas.microsoft.com/office/powerpoint/2010/main" val="22205425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A840-ACF2-AB36-3C4B-0EAE92EC6AF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F227DB-235F-5E52-BF38-890173A140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6FA9F8-03A6-A6A0-7265-3A730EC6CF22}"/>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F6DD90EA-A584-FC8B-4818-35E5682F20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FEE4DA-0A1F-1A0E-F087-0A78D5B0846C}"/>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471218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100E8-A78F-3C78-2C89-2610860DDD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D9357-03AA-B46A-69C5-EF423D27D9A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BE99B-B3BD-1BDC-A2C7-1E619F7F4558}"/>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6A92F45E-9870-9136-718D-C03D2C54CB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9A1D9B-AC94-16DB-4057-86383D32980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412274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8"/>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5"/>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606631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E25B-096B-5CC4-A3DF-06B287EC39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0F3EF2-AD55-B9E7-2A31-E1B8626B11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879B5D-2BBE-41EB-7242-FF56453FB6AE}"/>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0C6581A0-5BAB-2594-AD05-0022590D74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4CCE1A-2A05-421F-3A13-A39D354B3F62}"/>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366782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5C04-2993-9AFC-2A82-E76676C7F3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9F8E51-66BD-B704-A7EC-735C1452C47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305A1A-DADB-2CC0-DC6D-3CA09EEAB9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08A881-E74F-FADA-A12B-75B98703F8B4}"/>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6" name="Footer Placeholder 5">
            <a:extLst>
              <a:ext uri="{FF2B5EF4-FFF2-40B4-BE49-F238E27FC236}">
                <a16:creationId xmlns:a16="http://schemas.microsoft.com/office/drawing/2014/main" id="{00574324-D54C-7132-08A7-6D6A3DCCA9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80AE5E-C79A-CBE7-467A-8D6CC57DEEC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871237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95907-B495-5871-96AE-3388F9D44DA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931F2B8-B875-F70F-65AA-C5FCDF9BF34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1561E-7E51-9EF0-8206-6B04AE638AE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11A49-133D-D8FA-4AF2-E02989AAB4B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300A8A-708A-470C-BD74-18FE104E22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74BC02-CBB0-574C-70EE-33EFFEF5D74B}"/>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8" name="Footer Placeholder 7">
            <a:extLst>
              <a:ext uri="{FF2B5EF4-FFF2-40B4-BE49-F238E27FC236}">
                <a16:creationId xmlns:a16="http://schemas.microsoft.com/office/drawing/2014/main" id="{2E1D9D41-FB5B-6E80-C0F7-72471163B0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A8A7A3C-1B5B-399D-D9CF-0FFF03000877}"/>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1691669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34705-5E82-EA06-1EFD-9B6BB9AF50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82BFD2-DD65-B4F3-C204-1396589D1E88}"/>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4" name="Footer Placeholder 3">
            <a:extLst>
              <a:ext uri="{FF2B5EF4-FFF2-40B4-BE49-F238E27FC236}">
                <a16:creationId xmlns:a16="http://schemas.microsoft.com/office/drawing/2014/main" id="{52E05AF5-4CF0-821A-10C5-8E2EBEC330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05BF35E-9B5E-1E91-F56D-7026FA12FDE3}"/>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906059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3380A-5199-4DE8-D0A6-5E636AA92923}"/>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3" name="Footer Placeholder 2">
            <a:extLst>
              <a:ext uri="{FF2B5EF4-FFF2-40B4-BE49-F238E27FC236}">
                <a16:creationId xmlns:a16="http://schemas.microsoft.com/office/drawing/2014/main" id="{78C85D55-DD8D-721B-C5D5-2259DC7C72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272A46-BBC8-4664-9A40-56584C5B99CB}"/>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741616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E2056-EFFC-BB00-C9C9-ED9BA8601B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5EFEBE-A8AE-FF11-9A73-52320497FF0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B5BD99-1B12-B72D-34EF-3569FB9342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5A16B-B74D-9C5E-DE53-F714DE99F859}"/>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6" name="Footer Placeholder 5">
            <a:extLst>
              <a:ext uri="{FF2B5EF4-FFF2-40B4-BE49-F238E27FC236}">
                <a16:creationId xmlns:a16="http://schemas.microsoft.com/office/drawing/2014/main" id="{A0445602-EDC3-1489-82FA-3D73B46D41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D102748-0D30-ADF2-C518-2B979455516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732461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931C-5445-3031-BEF2-2B04716097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C7860-743C-F095-B40B-1901FFE61D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3233A-E45D-64D7-8D15-01DFB04BF3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57C4F7-4D92-605E-CA20-C9E3837262AE}"/>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6" name="Footer Placeholder 5">
            <a:extLst>
              <a:ext uri="{FF2B5EF4-FFF2-40B4-BE49-F238E27FC236}">
                <a16:creationId xmlns:a16="http://schemas.microsoft.com/office/drawing/2014/main" id="{D52D36D9-48F1-58FE-05BB-6948397462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2E2DAA-6AA1-5E7A-4375-F13D5F6F1398}"/>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8999935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1058E-CB5B-4BED-7BD6-3302AF0DCC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36E29F-AB6C-41B2-43EF-8E86AE2F18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BA5EE-C275-270E-3341-4DE122C5CDD5}"/>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4944A32B-CC99-0E02-BD6F-6F2AA9A864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8B4E68-2D66-6407-3812-AD76A1DA9DAF}"/>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761648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CAF6AA-A567-3302-D8C2-FD194BA64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BC03A1-CAB7-8FC1-0628-FE711A19ED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DC024-259A-43C0-108B-9BEE2708CD8A}"/>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922617FA-029A-1977-4DE8-73E80B1CF6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512C36-8332-02F6-5365-83AA916144F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4543469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A840-ACF2-AB36-3C4B-0EAE92EC6AF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F227DB-235F-5E52-BF38-890173A140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6FA9F8-03A6-A6A0-7265-3A730EC6CF22}"/>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F6DD90EA-A584-FC8B-4818-35E5682F20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FEE4DA-0A1F-1A0E-F087-0A78D5B0846C}"/>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46915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70" y="3194112"/>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8" y="62492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7" y="59611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1"/>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5" y="5159000"/>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4" y="6092425"/>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68"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1774090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100E8-A78F-3C78-2C89-2610860DDD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D9357-03AA-B46A-69C5-EF423D27D9A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BE99B-B3BD-1BDC-A2C7-1E619F7F4558}"/>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6A92F45E-9870-9136-718D-C03D2C54CB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9A1D9B-AC94-16DB-4057-86383D32980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387542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E25B-096B-5CC4-A3DF-06B287EC39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0F3EF2-AD55-B9E7-2A31-E1B8626B11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879B5D-2BBE-41EB-7242-FF56453FB6AE}"/>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0C6581A0-5BAB-2594-AD05-0022590D74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4CCE1A-2A05-421F-3A13-A39D354B3F62}"/>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6542030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5C04-2993-9AFC-2A82-E76676C7F3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9F8E51-66BD-B704-A7EC-735C1452C47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305A1A-DADB-2CC0-DC6D-3CA09EEAB9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08A881-E74F-FADA-A12B-75B98703F8B4}"/>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6" name="Footer Placeholder 5">
            <a:extLst>
              <a:ext uri="{FF2B5EF4-FFF2-40B4-BE49-F238E27FC236}">
                <a16:creationId xmlns:a16="http://schemas.microsoft.com/office/drawing/2014/main" id="{00574324-D54C-7132-08A7-6D6A3DCCA9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80AE5E-C79A-CBE7-467A-8D6CC57DEEC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5729336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95907-B495-5871-96AE-3388F9D44DA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931F2B8-B875-F70F-65AA-C5FCDF9BF34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1561E-7E51-9EF0-8206-6B04AE638AE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11A49-133D-D8FA-4AF2-E02989AAB4B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300A8A-708A-470C-BD74-18FE104E22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74BC02-CBB0-574C-70EE-33EFFEF5D74B}"/>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8" name="Footer Placeholder 7">
            <a:extLst>
              <a:ext uri="{FF2B5EF4-FFF2-40B4-BE49-F238E27FC236}">
                <a16:creationId xmlns:a16="http://schemas.microsoft.com/office/drawing/2014/main" id="{2E1D9D41-FB5B-6E80-C0F7-72471163B0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A8A7A3C-1B5B-399D-D9CF-0FFF03000877}"/>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42785297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34705-5E82-EA06-1EFD-9B6BB9AF50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82BFD2-DD65-B4F3-C204-1396589D1E88}"/>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4" name="Footer Placeholder 3">
            <a:extLst>
              <a:ext uri="{FF2B5EF4-FFF2-40B4-BE49-F238E27FC236}">
                <a16:creationId xmlns:a16="http://schemas.microsoft.com/office/drawing/2014/main" id="{52E05AF5-4CF0-821A-10C5-8E2EBEC330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05BF35E-9B5E-1E91-F56D-7026FA12FDE3}"/>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175127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3380A-5199-4DE8-D0A6-5E636AA92923}"/>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3" name="Footer Placeholder 2">
            <a:extLst>
              <a:ext uri="{FF2B5EF4-FFF2-40B4-BE49-F238E27FC236}">
                <a16:creationId xmlns:a16="http://schemas.microsoft.com/office/drawing/2014/main" id="{78C85D55-DD8D-721B-C5D5-2259DC7C72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272A46-BBC8-4664-9A40-56584C5B99CB}"/>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770558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E2056-EFFC-BB00-C9C9-ED9BA8601B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5EFEBE-A8AE-FF11-9A73-52320497FF0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B5BD99-1B12-B72D-34EF-3569FB9342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5A16B-B74D-9C5E-DE53-F714DE99F859}"/>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6" name="Footer Placeholder 5">
            <a:extLst>
              <a:ext uri="{FF2B5EF4-FFF2-40B4-BE49-F238E27FC236}">
                <a16:creationId xmlns:a16="http://schemas.microsoft.com/office/drawing/2014/main" id="{A0445602-EDC3-1489-82FA-3D73B46D41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D102748-0D30-ADF2-C518-2B979455516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1420969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931C-5445-3031-BEF2-2B04716097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C7860-743C-F095-B40B-1901FFE61D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3233A-E45D-64D7-8D15-01DFB04BF3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57C4F7-4D92-605E-CA20-C9E3837262AE}"/>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6" name="Footer Placeholder 5">
            <a:extLst>
              <a:ext uri="{FF2B5EF4-FFF2-40B4-BE49-F238E27FC236}">
                <a16:creationId xmlns:a16="http://schemas.microsoft.com/office/drawing/2014/main" id="{D52D36D9-48F1-58FE-05BB-6948397462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2E2DAA-6AA1-5E7A-4375-F13D5F6F1398}"/>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1865034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1058E-CB5B-4BED-7BD6-3302AF0DCC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36E29F-AB6C-41B2-43EF-8E86AE2F18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BA5EE-C275-270E-3341-4DE122C5CDD5}"/>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4944A32B-CC99-0E02-BD6F-6F2AA9A864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8B4E68-2D66-6407-3812-AD76A1DA9DAF}"/>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193301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CAF6AA-A567-3302-D8C2-FD194BA64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BC03A1-CAB7-8FC1-0628-FE711A19ED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DC024-259A-43C0-108B-9BEE2708CD8A}"/>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9/30/2025</a:t>
            </a:fld>
            <a:endParaRPr lang="en-US"/>
          </a:p>
        </p:txBody>
      </p:sp>
      <p:sp>
        <p:nvSpPr>
          <p:cNvPr id="5" name="Footer Placeholder 4">
            <a:extLst>
              <a:ext uri="{FF2B5EF4-FFF2-40B4-BE49-F238E27FC236}">
                <a16:creationId xmlns:a16="http://schemas.microsoft.com/office/drawing/2014/main" id="{922617FA-029A-1977-4DE8-73E80B1CF6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512C36-8332-02F6-5365-83AA916144F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477209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1"/>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3"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2"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2"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7"/>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8"/>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71463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1"/>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8"/>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3"/>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9"/>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682255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8"/>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4"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6" y="4192762"/>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8" y="4958521"/>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4"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3"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40" y="4799962"/>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7"/>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2"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5" y="4875688"/>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6" y="4867648"/>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100" y="4887655"/>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90" y="4872510"/>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9" y="4904484"/>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9" y="4859234"/>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2" y="4850072"/>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3"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8"/>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6" y="4913084"/>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2"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8" y="4698619"/>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4"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9"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6"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2"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2" y="4716194"/>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9" y="4672254"/>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2"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4"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4"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7"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3" y="4711521"/>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8"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6"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4"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10" y="4852502"/>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1"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1"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2"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1"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8" y="4852502"/>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2"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20"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80"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1"/>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4" y="5159630"/>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6"/>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2"/>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5"/>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3000"/>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9"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1"/>
            </a:lvl1pPr>
            <a:lvl2pPr lvl="1" algn="ctr" rtl="0">
              <a:spcBef>
                <a:spcPts val="0"/>
              </a:spcBef>
              <a:spcAft>
                <a:spcPts val="0"/>
              </a:spcAft>
              <a:buSzPts val="12000"/>
              <a:buNone/>
              <a:defRPr sz="16001"/>
            </a:lvl2pPr>
            <a:lvl3pPr lvl="2" algn="ctr" rtl="0">
              <a:spcBef>
                <a:spcPts val="0"/>
              </a:spcBef>
              <a:spcAft>
                <a:spcPts val="0"/>
              </a:spcAft>
              <a:buSzPts val="12000"/>
              <a:buNone/>
              <a:defRPr sz="16001"/>
            </a:lvl3pPr>
            <a:lvl4pPr lvl="3" algn="ctr" rtl="0">
              <a:spcBef>
                <a:spcPts val="0"/>
              </a:spcBef>
              <a:spcAft>
                <a:spcPts val="0"/>
              </a:spcAft>
              <a:buSzPts val="12000"/>
              <a:buNone/>
              <a:defRPr sz="16001"/>
            </a:lvl4pPr>
            <a:lvl5pPr lvl="4" algn="ctr" rtl="0">
              <a:spcBef>
                <a:spcPts val="0"/>
              </a:spcBef>
              <a:spcAft>
                <a:spcPts val="0"/>
              </a:spcAft>
              <a:buSzPts val="12000"/>
              <a:buNone/>
              <a:defRPr sz="16001"/>
            </a:lvl5pPr>
            <a:lvl6pPr lvl="5" algn="ctr" rtl="0">
              <a:spcBef>
                <a:spcPts val="0"/>
              </a:spcBef>
              <a:spcAft>
                <a:spcPts val="0"/>
              </a:spcAft>
              <a:buSzPts val="12000"/>
              <a:buNone/>
              <a:defRPr sz="16001"/>
            </a:lvl6pPr>
            <a:lvl7pPr lvl="6" algn="ctr" rtl="0">
              <a:spcBef>
                <a:spcPts val="0"/>
              </a:spcBef>
              <a:spcAft>
                <a:spcPts val="0"/>
              </a:spcAft>
              <a:buSzPts val="12000"/>
              <a:buNone/>
              <a:defRPr sz="16001"/>
            </a:lvl7pPr>
            <a:lvl8pPr lvl="7" algn="ctr" rtl="0">
              <a:spcBef>
                <a:spcPts val="0"/>
              </a:spcBef>
              <a:spcAft>
                <a:spcPts val="0"/>
              </a:spcAft>
              <a:buSzPts val="12000"/>
              <a:buNone/>
              <a:defRPr sz="16001"/>
            </a:lvl8pPr>
            <a:lvl9pPr lvl="8" algn="ctr" rtl="0">
              <a:spcBef>
                <a:spcPts val="0"/>
              </a:spcBef>
              <a:spcAft>
                <a:spcPts val="0"/>
              </a:spcAft>
              <a:buSzPts val="12000"/>
              <a:buNone/>
              <a:defRPr sz="16001"/>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616" lvl="0" indent="-440278" algn="ctr" rtl="0">
              <a:spcBef>
                <a:spcPts val="0"/>
              </a:spcBef>
              <a:spcAft>
                <a:spcPts val="0"/>
              </a:spcAft>
              <a:buSzPts val="1600"/>
              <a:buChar char="●"/>
              <a:defRPr/>
            </a:lvl1pPr>
            <a:lvl2pPr marL="1219231" lvl="1" indent="-440278" algn="ctr" rtl="0">
              <a:spcBef>
                <a:spcPts val="0"/>
              </a:spcBef>
              <a:spcAft>
                <a:spcPts val="0"/>
              </a:spcAft>
              <a:buSzPts val="1600"/>
              <a:buChar char="○"/>
              <a:defRPr/>
            </a:lvl2pPr>
            <a:lvl3pPr marL="1828845" lvl="2" indent="-440278" algn="ctr" rtl="0">
              <a:spcBef>
                <a:spcPts val="0"/>
              </a:spcBef>
              <a:spcAft>
                <a:spcPts val="0"/>
              </a:spcAft>
              <a:buSzPts val="1600"/>
              <a:buChar char="■"/>
              <a:defRPr/>
            </a:lvl3pPr>
            <a:lvl4pPr marL="2438461" lvl="3" indent="-440278" algn="ctr" rtl="0">
              <a:spcBef>
                <a:spcPts val="0"/>
              </a:spcBef>
              <a:spcAft>
                <a:spcPts val="0"/>
              </a:spcAft>
              <a:buSzPts val="1600"/>
              <a:buChar char="●"/>
              <a:defRPr/>
            </a:lvl4pPr>
            <a:lvl5pPr marL="3048076" lvl="4" indent="-440278" algn="ctr" rtl="0">
              <a:spcBef>
                <a:spcPts val="0"/>
              </a:spcBef>
              <a:spcAft>
                <a:spcPts val="0"/>
              </a:spcAft>
              <a:buSzPts val="1600"/>
              <a:buChar char="○"/>
              <a:defRPr/>
            </a:lvl5pPr>
            <a:lvl6pPr marL="3657692" lvl="5" indent="-440278" algn="ctr" rtl="0">
              <a:spcBef>
                <a:spcPts val="0"/>
              </a:spcBef>
              <a:spcAft>
                <a:spcPts val="0"/>
              </a:spcAft>
              <a:buSzPts val="1600"/>
              <a:buChar char="■"/>
              <a:defRPr/>
            </a:lvl6pPr>
            <a:lvl7pPr marL="4267307" lvl="6" indent="-440278" algn="ctr" rtl="0">
              <a:spcBef>
                <a:spcPts val="0"/>
              </a:spcBef>
              <a:spcAft>
                <a:spcPts val="0"/>
              </a:spcAft>
              <a:buSzPts val="1600"/>
              <a:buChar char="●"/>
              <a:defRPr/>
            </a:lvl7pPr>
            <a:lvl8pPr marL="4876922" lvl="7" indent="-440278" algn="ctr" rtl="0">
              <a:spcBef>
                <a:spcPts val="0"/>
              </a:spcBef>
              <a:spcAft>
                <a:spcPts val="0"/>
              </a:spcAft>
              <a:buSzPts val="1600"/>
              <a:buChar char="○"/>
              <a:defRPr/>
            </a:lvl8pPr>
            <a:lvl9pPr marL="5486538" lvl="8" indent="-440278"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1148209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7" y="4280128"/>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7"/>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5" y="6089066"/>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5" y="6221239"/>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2" y="6335338"/>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8"/>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Tree>
    <p:extLst>
      <p:ext uri="{BB962C8B-B14F-4D97-AF65-F5344CB8AC3E}">
        <p14:creationId xmlns:p14="http://schemas.microsoft.com/office/powerpoint/2010/main" val="3672930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75500860-1352-3DA6-D6B4-A8953D0010E8}"/>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998039" y="123777"/>
            <a:ext cx="1670800" cy="1670800"/>
          </a:xfrm>
          <a:prstGeom prst="rect">
            <a:avLst/>
          </a:prstGeom>
        </p:spPr>
      </p:pic>
    </p:spTree>
    <p:extLst>
      <p:ext uri="{BB962C8B-B14F-4D97-AF65-F5344CB8AC3E}">
        <p14:creationId xmlns:p14="http://schemas.microsoft.com/office/powerpoint/2010/main" val="404050235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2025/9/30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707795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72196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62102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trellis">
          <a:fgClr>
            <a:schemeClr val="dk2"/>
          </a:fgClr>
          <a:bgClr>
            <a:schemeClr val="bg1"/>
          </a:bgClr>
        </a:patt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A3C4CE-FD0F-3807-318B-4342A89175BB}"/>
              </a:ext>
            </a:extLst>
          </p:cNvPr>
          <p:cNvSpPr txBox="1"/>
          <p:nvPr/>
        </p:nvSpPr>
        <p:spPr>
          <a:xfrm>
            <a:off x="2405448" y="103958"/>
            <a:ext cx="9382897" cy="1077218"/>
          </a:xfrm>
          <a:prstGeom prst="rect">
            <a:avLst/>
          </a:prstGeom>
          <a:noFill/>
        </p:spPr>
        <p:txBody>
          <a:bodyPr wrap="square">
            <a:spAutoFit/>
          </a:bodyPr>
          <a:lstStyle/>
          <a:p>
            <a:r>
              <a:rPr lang="en-US" sz="32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UBND PHƯỜNG PHÙ LIỄN</a:t>
            </a:r>
          </a:p>
          <a:p>
            <a:r>
              <a:rPr lang="en-US" sz="3200" b="1" dirty="0">
                <a:solidFill>
                  <a:srgbClr val="2305BB"/>
                </a:solidFill>
                <a:latin typeface="Times New Roman" panose="02020603050405020304" pitchFamily="18" charset="0"/>
                <a:cs typeface="Times New Roman" panose="02020603050405020304" pitchFamily="18" charset="0"/>
              </a:rPr>
              <a:t>TRƯỜNG TIỂU HỌC LÝ TỰ TRỌNG</a:t>
            </a:r>
          </a:p>
        </p:txBody>
      </p:sp>
      <p:sp>
        <p:nvSpPr>
          <p:cNvPr id="10" name="TextBox 9">
            <a:extLst>
              <a:ext uri="{FF2B5EF4-FFF2-40B4-BE49-F238E27FC236}">
                <a16:creationId xmlns:a16="http://schemas.microsoft.com/office/drawing/2014/main" id="{7D064C8A-F5B6-4E69-8C1B-F6EAC3E85E23}"/>
              </a:ext>
            </a:extLst>
          </p:cNvPr>
          <p:cNvSpPr txBox="1"/>
          <p:nvPr/>
        </p:nvSpPr>
        <p:spPr>
          <a:xfrm>
            <a:off x="2945027" y="1453043"/>
            <a:ext cx="9382897" cy="707886"/>
          </a:xfrm>
          <a:prstGeom prst="rect">
            <a:avLst/>
          </a:prstGeom>
          <a:noFill/>
        </p:spPr>
        <p:txBody>
          <a:bodyPr wrap="square">
            <a:spAutoFit/>
          </a:bodyPr>
          <a:lstStyle/>
          <a:p>
            <a:r>
              <a:rPr lang="en-US" sz="4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MÔN TIẾNG VIỆT</a:t>
            </a:r>
            <a:endParaRPr lang="en-US" sz="4000" b="1" dirty="0">
              <a:solidFill>
                <a:srgbClr val="00B05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6ED35C6-48CA-4DE6-AC37-0E03E4F6A906}"/>
              </a:ext>
            </a:extLst>
          </p:cNvPr>
          <p:cNvSpPr txBox="1"/>
          <p:nvPr/>
        </p:nvSpPr>
        <p:spPr>
          <a:xfrm>
            <a:off x="2405448" y="2536270"/>
            <a:ext cx="7265772" cy="830997"/>
          </a:xfrm>
          <a:prstGeom prst="rect">
            <a:avLst/>
          </a:prstGeom>
          <a:noFill/>
        </p:spPr>
        <p:txBody>
          <a:bodyPr wrap="square">
            <a:spAutoFit/>
          </a:bodyPr>
          <a:lstStyle/>
          <a:p>
            <a:r>
              <a:rPr lang="en-US"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MỘT GIỜ HỌC</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9028E0E-3D02-4BEA-8C29-1C0E0C6F2086}"/>
              </a:ext>
            </a:extLst>
          </p:cNvPr>
          <p:cNvSpPr txBox="1"/>
          <p:nvPr/>
        </p:nvSpPr>
        <p:spPr>
          <a:xfrm>
            <a:off x="3142736" y="4351652"/>
            <a:ext cx="6194854" cy="1323439"/>
          </a:xfrm>
          <a:prstGeom prst="rect">
            <a:avLst/>
          </a:prstGeom>
          <a:noFill/>
        </p:spPr>
        <p:txBody>
          <a:bodyPr wrap="square">
            <a:spAutoFit/>
          </a:bodyPr>
          <a:lstStyle/>
          <a:p>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Giáo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Đặng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Thị</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Lựu</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a:p>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2B</a:t>
            </a:r>
          </a:p>
        </p:txBody>
      </p:sp>
      <p:pic>
        <p:nvPicPr>
          <p:cNvPr id="6" name="Picture 5">
            <a:extLst>
              <a:ext uri="{FF2B5EF4-FFF2-40B4-BE49-F238E27FC236}">
                <a16:creationId xmlns:a16="http://schemas.microsoft.com/office/drawing/2014/main" id="{0D0535D8-C868-4EA8-A079-92F404A92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1723" y="3866321"/>
            <a:ext cx="3186201" cy="2802739"/>
          </a:xfrm>
          <a:prstGeom prst="rect">
            <a:avLst/>
          </a:prstGeom>
        </p:spPr>
      </p:pic>
      <p:pic>
        <p:nvPicPr>
          <p:cNvPr id="7" name="Picture 6">
            <a:extLst>
              <a:ext uri="{FF2B5EF4-FFF2-40B4-BE49-F238E27FC236}">
                <a16:creationId xmlns:a16="http://schemas.microsoft.com/office/drawing/2014/main" id="{E16025E9-8053-4AE0-BDC0-DF2DAE2C71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923" y="4273721"/>
            <a:ext cx="3186201" cy="2802739"/>
          </a:xfrm>
          <a:prstGeom prst="rect">
            <a:avLst/>
          </a:prstGeom>
        </p:spPr>
      </p:pic>
    </p:spTree>
    <p:extLst>
      <p:ext uri="{BB962C8B-B14F-4D97-AF65-F5344CB8AC3E}">
        <p14:creationId xmlns:p14="http://schemas.microsoft.com/office/powerpoint/2010/main" val="381003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105734" y="113137"/>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FFFFF"/>
              </a:solidFill>
              <a:latin typeface="Arial"/>
            </a:endParaRPr>
          </a:p>
        </p:txBody>
      </p:sp>
      <p:sp>
        <p:nvSpPr>
          <p:cNvPr id="33" name="TextBox 122">
            <a:extLst>
              <a:ext uri="{FF2B5EF4-FFF2-40B4-BE49-F238E27FC236}">
                <a16:creationId xmlns:a16="http://schemas.microsoft.com/office/drawing/2014/main" id="{4CD06D01-517E-4A97-92BD-3D8F4FDE5EE8}"/>
              </a:ext>
            </a:extLst>
          </p:cNvPr>
          <p:cNvSpPr txBox="1"/>
          <p:nvPr/>
        </p:nvSpPr>
        <p:spPr>
          <a:xfrm>
            <a:off x="286872" y="1696995"/>
            <a:ext cx="1255665" cy="864973"/>
          </a:xfrm>
          <a:prstGeom prst="rect">
            <a:avLst/>
          </a:prstGeom>
          <a:noFill/>
        </p:spPr>
        <p:txBody>
          <a:bodyPr vert="horz" wrap="none" lIns="0" tIns="0" rIns="0" bIns="0" anchor="ctr">
            <a:noAutofit/>
          </a:bodyPr>
          <a:lstStyle/>
          <a:p>
            <a:pPr defTabSz="609630">
              <a:defRPr/>
            </a:pPr>
            <a:r>
              <a:rPr lang="en-US" sz="4000" b="1" dirty="0" err="1">
                <a:solidFill>
                  <a:srgbClr val="2305BB"/>
                </a:solidFill>
                <a:latin typeface="Times New Roman" panose="02020603050405020304" pitchFamily="18" charset="0"/>
                <a:ea typeface="Arial-Rounded" panose="020B0500000000000000" pitchFamily="34" charset="0"/>
                <a:cs typeface="Times New Roman" panose="02020603050405020304" pitchFamily="18" charset="0"/>
              </a:rPr>
              <a:t>Ngập</a:t>
            </a:r>
            <a:r>
              <a:rPr lang="en-US" sz="4000" b="1" dirty="0">
                <a:solidFill>
                  <a:srgbClr val="2305BB"/>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2305BB"/>
                </a:solidFill>
                <a:latin typeface="Times New Roman" panose="02020603050405020304" pitchFamily="18" charset="0"/>
                <a:ea typeface="Arial-Rounded" panose="020B0500000000000000" pitchFamily="34" charset="0"/>
                <a:cs typeface="Times New Roman" panose="02020603050405020304" pitchFamily="18" charset="0"/>
              </a:rPr>
              <a:t>ngừng</a:t>
            </a:r>
            <a:r>
              <a:rPr lang="vi-VN" sz="4000" b="1" dirty="0">
                <a:solidFill>
                  <a:srgbClr val="2305BB"/>
                </a:solidFill>
                <a:latin typeface="Times New Roman" panose="02020603050405020304" pitchFamily="18" charset="0"/>
                <a:ea typeface="Arial-Rounded" panose="020B0500000000000000" pitchFamily="34" charset="0"/>
                <a:cs typeface="Times New Roman" panose="02020603050405020304" pitchFamily="18" charset="0"/>
              </a:rPr>
              <a:t>: </a:t>
            </a:r>
            <a:endParaRPr lang="zh-CN" altLang="en-US" sz="4000" b="1" kern="0" dirty="0">
              <a:solidFill>
                <a:srgbClr val="2305BB"/>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9" name="Picture 38">
            <a:extLst>
              <a:ext uri="{FF2B5EF4-FFF2-40B4-BE49-F238E27FC236}">
                <a16:creationId xmlns:a16="http://schemas.microsoft.com/office/drawing/2014/main" id="{1893FC61-1CD6-499B-A286-2C89D5D57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401" y="4156365"/>
            <a:ext cx="3186201" cy="2802739"/>
          </a:xfrm>
          <a:prstGeom prst="rect">
            <a:avLst/>
          </a:prstGeom>
        </p:spPr>
      </p:pic>
      <p:sp>
        <p:nvSpPr>
          <p:cNvPr id="3" name="TextBox 2"/>
          <p:cNvSpPr txBox="1"/>
          <p:nvPr/>
        </p:nvSpPr>
        <p:spPr>
          <a:xfrm>
            <a:off x="3200024" y="1771136"/>
            <a:ext cx="8085813" cy="1323439"/>
          </a:xfrm>
          <a:prstGeom prst="rect">
            <a:avLst/>
          </a:prstGeom>
          <a:noFill/>
        </p:spPr>
        <p:txBody>
          <a:bodyPr wrap="square" rtlCol="0">
            <a:spAutoFit/>
          </a:bodyPr>
          <a:lstStyle/>
          <a:p>
            <a:r>
              <a:rPr lang="en-US" sz="4000" dirty="0" err="1">
                <a:solidFill>
                  <a:schemeClr val="accent6">
                    <a:lumMod val="75000"/>
                  </a:schemeClr>
                </a:solidFill>
                <a:latin typeface="Times New Roman" panose="02020603050405020304" pitchFamily="18" charset="0"/>
                <a:cs typeface="Times New Roman" panose="02020603050405020304" pitchFamily="18" charset="0"/>
              </a:rPr>
              <a:t>Là</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tỏ</a:t>
            </a:r>
            <a:r>
              <a:rPr lang="en-US" sz="4000" dirty="0">
                <a:solidFill>
                  <a:schemeClr val="accent6">
                    <a:lumMod val="75000"/>
                  </a:schemeClr>
                </a:solidFill>
                <a:latin typeface="Times New Roman" panose="02020603050405020304" pitchFamily="18" charset="0"/>
                <a:cs typeface="Times New Roman" panose="02020603050405020304" pitchFamily="18" charset="0"/>
              </a:rPr>
              <a:t> ra do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dự</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rụt</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rè</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vừa</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muốn</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lại</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vừa</a:t>
            </a:r>
            <a:r>
              <a:rPr lang="en-US" sz="4000" dirty="0">
                <a:solidFill>
                  <a:schemeClr val="accent6">
                    <a:lumMod val="75000"/>
                  </a:schemeClr>
                </a:solidFill>
                <a:latin typeface="Times New Roman" panose="02020603050405020304" pitchFamily="18" charset="0"/>
                <a:cs typeface="Times New Roman" panose="02020603050405020304" pitchFamily="18" charset="0"/>
              </a:rPr>
              <a:t> e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ngại</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quả</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quyết</a:t>
            </a:r>
            <a:r>
              <a:rPr lang="vi-VN" sz="4000" dirty="0">
                <a:solidFill>
                  <a:schemeClr val="accent6">
                    <a:lumMod val="75000"/>
                  </a:schemeClr>
                </a:solidFill>
                <a:latin typeface="Times New Roman" panose="02020603050405020304" pitchFamily="18" charset="0"/>
                <a:cs typeface="Times New Roman" panose="02020603050405020304" pitchFamily="18" charset="0"/>
              </a:rPr>
              <a:t>.</a:t>
            </a:r>
            <a:endParaRPr lang="en-US" sz="4000"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2173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57665" y="172994"/>
            <a:ext cx="12282615" cy="6417275"/>
          </a:xfrm>
          <a:custGeom>
            <a:avLst/>
            <a:gdLst>
              <a:gd name="connsiteX0" fmla="*/ 0 w 12282615"/>
              <a:gd name="connsiteY0" fmla="*/ 0 h 6417275"/>
              <a:gd name="connsiteX1" fmla="*/ 12282615 w 12282615"/>
              <a:gd name="connsiteY1" fmla="*/ 0 h 6417275"/>
              <a:gd name="connsiteX2" fmla="*/ 12282615 w 12282615"/>
              <a:gd name="connsiteY2" fmla="*/ 6417275 h 6417275"/>
              <a:gd name="connsiteX3" fmla="*/ 0 w 12282615"/>
              <a:gd name="connsiteY3" fmla="*/ 6417275 h 6417275"/>
              <a:gd name="connsiteX4" fmla="*/ 0 w 12282615"/>
              <a:gd name="connsiteY4" fmla="*/ 0 h 6417275"/>
              <a:gd name="connsiteX0" fmla="*/ 0 w 12282615"/>
              <a:gd name="connsiteY0" fmla="*/ 0 h 6417275"/>
              <a:gd name="connsiteX1" fmla="*/ 12282615 w 12282615"/>
              <a:gd name="connsiteY1" fmla="*/ 0 h 6417275"/>
              <a:gd name="connsiteX2" fmla="*/ 12282615 w 12282615"/>
              <a:gd name="connsiteY2" fmla="*/ 6417275 h 6417275"/>
              <a:gd name="connsiteX3" fmla="*/ 0 w 12282615"/>
              <a:gd name="connsiteY3" fmla="*/ 6417275 h 6417275"/>
              <a:gd name="connsiteX4" fmla="*/ 0 w 12282615"/>
              <a:gd name="connsiteY4" fmla="*/ 0 h 641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15" h="6417275" fill="none" extrusionOk="0">
                <a:moveTo>
                  <a:pt x="0" y="0"/>
                </a:moveTo>
                <a:cubicBezTo>
                  <a:pt x="2034991" y="53955"/>
                  <a:pt x="6794277" y="289771"/>
                  <a:pt x="12282615" y="0"/>
                </a:cubicBezTo>
                <a:cubicBezTo>
                  <a:pt x="12057244" y="946027"/>
                  <a:pt x="12089755" y="3570914"/>
                  <a:pt x="12282615" y="6417275"/>
                </a:cubicBezTo>
                <a:cubicBezTo>
                  <a:pt x="11235317" y="6107774"/>
                  <a:pt x="4348656" y="5898257"/>
                  <a:pt x="0" y="6417275"/>
                </a:cubicBezTo>
                <a:cubicBezTo>
                  <a:pt x="158762" y="4345797"/>
                  <a:pt x="-108504" y="1937927"/>
                  <a:pt x="0" y="0"/>
                </a:cubicBezTo>
                <a:close/>
              </a:path>
              <a:path w="12282615" h="6417275" stroke="0" extrusionOk="0">
                <a:moveTo>
                  <a:pt x="0" y="0"/>
                </a:moveTo>
                <a:cubicBezTo>
                  <a:pt x="5588624" y="-77042"/>
                  <a:pt x="10494943" y="-105975"/>
                  <a:pt x="12282615" y="0"/>
                </a:cubicBezTo>
                <a:cubicBezTo>
                  <a:pt x="12091575" y="1468813"/>
                  <a:pt x="12120885" y="5267706"/>
                  <a:pt x="12282615" y="6417275"/>
                </a:cubicBezTo>
                <a:cubicBezTo>
                  <a:pt x="7364432" y="6326189"/>
                  <a:pt x="3314546" y="6649114"/>
                  <a:pt x="0" y="6417275"/>
                </a:cubicBezTo>
                <a:cubicBezTo>
                  <a:pt x="-164850" y="5026753"/>
                  <a:pt x="-11536" y="1175892"/>
                  <a:pt x="0" y="0"/>
                </a:cubicBezTo>
                <a:close/>
              </a:path>
              <a:path w="12282615" h="6417275" fill="none" stroke="0" extrusionOk="0">
                <a:moveTo>
                  <a:pt x="0" y="0"/>
                </a:moveTo>
                <a:cubicBezTo>
                  <a:pt x="1943938" y="-121969"/>
                  <a:pt x="7243026" y="161218"/>
                  <a:pt x="12282615" y="0"/>
                </a:cubicBezTo>
                <a:cubicBezTo>
                  <a:pt x="11997742" y="731680"/>
                  <a:pt x="12230826" y="3956386"/>
                  <a:pt x="12282615" y="6417275"/>
                </a:cubicBezTo>
                <a:cubicBezTo>
                  <a:pt x="10463210" y="6083307"/>
                  <a:pt x="4683080" y="5804243"/>
                  <a:pt x="0" y="6417275"/>
                </a:cubicBezTo>
                <a:cubicBezTo>
                  <a:pt x="164024" y="4419148"/>
                  <a:pt x="-195444" y="1573777"/>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FFFFF"/>
              </a:solidFill>
              <a:latin typeface="Arial"/>
            </a:endParaRPr>
          </a:p>
        </p:txBody>
      </p:sp>
      <p:sp>
        <p:nvSpPr>
          <p:cNvPr id="33" name="TextBox 122">
            <a:extLst>
              <a:ext uri="{FF2B5EF4-FFF2-40B4-BE49-F238E27FC236}">
                <a16:creationId xmlns:a16="http://schemas.microsoft.com/office/drawing/2014/main" id="{4CD06D01-517E-4A97-92BD-3D8F4FDE5EE8}"/>
              </a:ext>
            </a:extLst>
          </p:cNvPr>
          <p:cNvSpPr txBox="1"/>
          <p:nvPr/>
        </p:nvSpPr>
        <p:spPr>
          <a:xfrm>
            <a:off x="238897" y="1853514"/>
            <a:ext cx="1303640" cy="327635"/>
          </a:xfrm>
          <a:prstGeom prst="rect">
            <a:avLst/>
          </a:prstGeom>
          <a:noFill/>
        </p:spPr>
        <p:txBody>
          <a:bodyPr vert="horz" wrap="none" lIns="0" tIns="0" rIns="0" bIns="0" anchor="ctr">
            <a:noAutofit/>
          </a:bodyPr>
          <a:lstStyle/>
          <a:p>
            <a:pPr defTabSz="609630">
              <a:defRPr/>
            </a:pPr>
            <a:r>
              <a:rPr lang="vi-VN" sz="4000" b="1" dirty="0">
                <a:solidFill>
                  <a:srgbClr val="2305BB"/>
                </a:solidFill>
                <a:latin typeface="+mj-lt"/>
                <a:ea typeface="Arial-Rounded" panose="020B0500000000000000" pitchFamily="34" charset="0"/>
                <a:cs typeface="Arial-Rounded" panose="020B0500000000000000" pitchFamily="34" charset="0"/>
              </a:rPr>
              <a:t>Kiên nhẫn: </a:t>
            </a:r>
            <a:endParaRPr lang="zh-CN" altLang="en-US" sz="4000" b="1" kern="0" dirty="0">
              <a:solidFill>
                <a:srgbClr val="2305BB"/>
              </a:solidFill>
              <a:latin typeface="+mj-lt"/>
              <a:ea typeface="等线" panose="02010600030101010101" pitchFamily="2" charset="-122"/>
              <a:cs typeface="Arial" panose="020B0604020202020204" pitchFamily="34" charset="0"/>
            </a:endParaRPr>
          </a:p>
        </p:txBody>
      </p:sp>
      <p:pic>
        <p:nvPicPr>
          <p:cNvPr id="39" name="Picture 38">
            <a:extLst>
              <a:ext uri="{FF2B5EF4-FFF2-40B4-BE49-F238E27FC236}">
                <a16:creationId xmlns:a16="http://schemas.microsoft.com/office/drawing/2014/main" id="{1893FC61-1CD6-499B-A286-2C89D5D574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401" y="4156365"/>
            <a:ext cx="3186201" cy="2802739"/>
          </a:xfrm>
          <a:prstGeom prst="rect">
            <a:avLst/>
          </a:prstGeom>
        </p:spPr>
      </p:pic>
      <p:sp>
        <p:nvSpPr>
          <p:cNvPr id="3" name="TextBox 2"/>
          <p:cNvSpPr txBox="1"/>
          <p:nvPr/>
        </p:nvSpPr>
        <p:spPr>
          <a:xfrm>
            <a:off x="2477407" y="1651100"/>
            <a:ext cx="9714593" cy="707886"/>
          </a:xfrm>
          <a:prstGeom prst="rect">
            <a:avLst/>
          </a:prstGeom>
          <a:noFill/>
        </p:spPr>
        <p:txBody>
          <a:bodyPr wrap="square" rtlCol="0">
            <a:spAutoFit/>
          </a:bodyPr>
          <a:lstStyle/>
          <a:p>
            <a:r>
              <a:rPr lang="en-US" sz="4000" dirty="0">
                <a:solidFill>
                  <a:schemeClr val="accent6">
                    <a:lumMod val="75000"/>
                  </a:schemeClr>
                </a:solidFill>
                <a:latin typeface="+mj-lt"/>
              </a:rPr>
              <a:t> </a:t>
            </a:r>
            <a:r>
              <a:rPr lang="vi-VN" sz="4000" dirty="0">
                <a:solidFill>
                  <a:schemeClr val="accent6">
                    <a:lumMod val="75000"/>
                  </a:schemeClr>
                </a:solidFill>
                <a:latin typeface="+mj-lt"/>
              </a:rPr>
              <a:t>Tiếp tục làm việc đã định mà không nản lòng</a:t>
            </a:r>
            <a:endParaRPr lang="en-US" sz="4000" dirty="0">
              <a:solidFill>
                <a:schemeClr val="accent6">
                  <a:lumMod val="75000"/>
                </a:schemeClr>
              </a:solidFill>
              <a:latin typeface="+mj-lt"/>
            </a:endParaRPr>
          </a:p>
        </p:txBody>
      </p:sp>
    </p:spTree>
    <p:extLst>
      <p:ext uri="{BB962C8B-B14F-4D97-AF65-F5344CB8AC3E}">
        <p14:creationId xmlns:p14="http://schemas.microsoft.com/office/powerpoint/2010/main" val="2081922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Video khởi động CĐTV">
            <a:hlinkClick r:id="" action="ppaction://media"/>
            <a:extLst>
              <a:ext uri="{FF2B5EF4-FFF2-40B4-BE49-F238E27FC236}">
                <a16:creationId xmlns:a16="http://schemas.microsoft.com/office/drawing/2014/main" id="{4C4EDBBE-7989-4DDC-A13B-EFB4B984A3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165" y="-1"/>
            <a:ext cx="12340425" cy="6941489"/>
          </a:xfrm>
          <a:prstGeom prst="rect">
            <a:avLst/>
          </a:prstGeom>
        </p:spPr>
      </p:pic>
    </p:spTree>
    <p:extLst>
      <p:ext uri="{BB962C8B-B14F-4D97-AF65-F5344CB8AC3E}">
        <p14:creationId xmlns:p14="http://schemas.microsoft.com/office/powerpoint/2010/main" val="159785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182880" y="166840"/>
            <a:ext cx="12009119" cy="6599720"/>
          </a:xfrm>
          <a:custGeom>
            <a:avLst/>
            <a:gdLst>
              <a:gd name="connsiteX0" fmla="*/ 0 w 12009119"/>
              <a:gd name="connsiteY0" fmla="*/ 0 h 6599720"/>
              <a:gd name="connsiteX1" fmla="*/ 12009119 w 12009119"/>
              <a:gd name="connsiteY1" fmla="*/ 0 h 6599720"/>
              <a:gd name="connsiteX2" fmla="*/ 12009119 w 12009119"/>
              <a:gd name="connsiteY2" fmla="*/ 6599720 h 6599720"/>
              <a:gd name="connsiteX3" fmla="*/ 0 w 12009119"/>
              <a:gd name="connsiteY3" fmla="*/ 6599720 h 6599720"/>
              <a:gd name="connsiteX4" fmla="*/ 0 w 12009119"/>
              <a:gd name="connsiteY4" fmla="*/ 0 h 6599720"/>
              <a:gd name="connsiteX0" fmla="*/ 0 w 12009119"/>
              <a:gd name="connsiteY0" fmla="*/ 0 h 6599720"/>
              <a:gd name="connsiteX1" fmla="*/ 12009119 w 12009119"/>
              <a:gd name="connsiteY1" fmla="*/ 0 h 6599720"/>
              <a:gd name="connsiteX2" fmla="*/ 12009119 w 12009119"/>
              <a:gd name="connsiteY2" fmla="*/ 6599720 h 6599720"/>
              <a:gd name="connsiteX3" fmla="*/ 0 w 12009119"/>
              <a:gd name="connsiteY3" fmla="*/ 6599720 h 6599720"/>
              <a:gd name="connsiteX4" fmla="*/ 0 w 12009119"/>
              <a:gd name="connsiteY4" fmla="*/ 0 h 659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9119" h="6599720" fill="none" extrusionOk="0">
                <a:moveTo>
                  <a:pt x="0" y="0"/>
                </a:moveTo>
                <a:cubicBezTo>
                  <a:pt x="2179129" y="155923"/>
                  <a:pt x="6555789" y="422648"/>
                  <a:pt x="12009119" y="0"/>
                </a:cubicBezTo>
                <a:cubicBezTo>
                  <a:pt x="11879499" y="1172889"/>
                  <a:pt x="11811136" y="5268937"/>
                  <a:pt x="12009119" y="6599720"/>
                </a:cubicBezTo>
                <a:cubicBezTo>
                  <a:pt x="10816634" y="6383053"/>
                  <a:pt x="4313598" y="6237991"/>
                  <a:pt x="0" y="6599720"/>
                </a:cubicBezTo>
                <a:cubicBezTo>
                  <a:pt x="136834" y="3573287"/>
                  <a:pt x="-83890" y="1287592"/>
                  <a:pt x="0" y="0"/>
                </a:cubicBezTo>
                <a:close/>
              </a:path>
              <a:path w="12009119" h="6599720" stroke="0" extrusionOk="0">
                <a:moveTo>
                  <a:pt x="0" y="0"/>
                </a:moveTo>
                <a:cubicBezTo>
                  <a:pt x="5489679" y="-71258"/>
                  <a:pt x="10155055" y="-88687"/>
                  <a:pt x="12009119" y="0"/>
                </a:cubicBezTo>
                <a:cubicBezTo>
                  <a:pt x="11693507" y="2908013"/>
                  <a:pt x="11867981" y="4517724"/>
                  <a:pt x="12009119" y="6599720"/>
                </a:cubicBezTo>
                <a:cubicBezTo>
                  <a:pt x="7433878" y="6526939"/>
                  <a:pt x="3292822" y="6857850"/>
                  <a:pt x="0" y="6599720"/>
                </a:cubicBezTo>
                <a:cubicBezTo>
                  <a:pt x="-380411" y="3278247"/>
                  <a:pt x="-10440" y="1586629"/>
                  <a:pt x="0" y="0"/>
                </a:cubicBezTo>
                <a:close/>
              </a:path>
              <a:path w="12009119" h="6599720" fill="none" stroke="0" extrusionOk="0">
                <a:moveTo>
                  <a:pt x="0" y="0"/>
                </a:moveTo>
                <a:cubicBezTo>
                  <a:pt x="1889530" y="-122845"/>
                  <a:pt x="7289222" y="463628"/>
                  <a:pt x="12009119" y="0"/>
                </a:cubicBezTo>
                <a:cubicBezTo>
                  <a:pt x="11778427" y="1086306"/>
                  <a:pt x="11975466" y="5346280"/>
                  <a:pt x="12009119" y="6599720"/>
                </a:cubicBezTo>
                <a:cubicBezTo>
                  <a:pt x="10002404" y="5828707"/>
                  <a:pt x="4708290" y="5640591"/>
                  <a:pt x="0" y="6599720"/>
                </a:cubicBezTo>
                <a:cubicBezTo>
                  <a:pt x="85570" y="3745494"/>
                  <a:pt x="-175858" y="1082635"/>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1598128" y="-133017"/>
                          <a:pt x="6647848" y="-123057"/>
                          <a:pt x="11582400" y="0"/>
                        </a:cubicBezTo>
                        <a:cubicBezTo>
                          <a:pt x="11509719" y="1074083"/>
                          <a:pt x="11551623" y="5179317"/>
                          <a:pt x="11582400" y="6430907"/>
                        </a:cubicBezTo>
                        <a:cubicBezTo>
                          <a:pt x="10027062" y="6428706"/>
                          <a:pt x="4251957" y="6301136"/>
                          <a:pt x="0" y="6430907"/>
                        </a:cubicBezTo>
                        <a:cubicBezTo>
                          <a:pt x="62819" y="3691104"/>
                          <a:pt x="-160207" y="1164695"/>
                          <a:pt x="0" y="0"/>
                        </a:cubicBezTo>
                        <a:close/>
                      </a:path>
                      <a:path w="11582400" h="6430907" stroke="0" extrusionOk="0">
                        <a:moveTo>
                          <a:pt x="0" y="0"/>
                        </a:moveTo>
                        <a:cubicBezTo>
                          <a:pt x="4999933" y="-157587"/>
                          <a:pt x="9649408" y="-63908"/>
                          <a:pt x="11582400" y="0"/>
                        </a:cubicBezTo>
                        <a:cubicBezTo>
                          <a:pt x="11412991" y="2961890"/>
                          <a:pt x="11414258" y="4449273"/>
                          <a:pt x="11582400" y="6430907"/>
                        </a:cubicBezTo>
                        <a:cubicBezTo>
                          <a:pt x="6794238" y="6329909"/>
                          <a:pt x="2942115" y="6551963"/>
                          <a:pt x="0" y="6430907"/>
                        </a:cubicBezTo>
                        <a:cubicBezTo>
                          <a:pt x="-124967" y="3255818"/>
                          <a:pt x="-10970" y="134367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8D942CD-F1FE-D7E2-CF20-CBFF04D1891D}"/>
              </a:ext>
            </a:extLst>
          </p:cNvPr>
          <p:cNvPicPr>
            <a:picLocks noChangeAspect="1"/>
          </p:cNvPicPr>
          <p:nvPr/>
        </p:nvPicPr>
        <p:blipFill>
          <a:blip r:embed="rId2"/>
          <a:stretch>
            <a:fillRect/>
          </a:stretch>
        </p:blipFill>
        <p:spPr>
          <a:xfrm>
            <a:off x="4475333" y="0"/>
            <a:ext cx="3383573" cy="963251"/>
          </a:xfrm>
          <a:prstGeom prst="rect">
            <a:avLst/>
          </a:prstGeom>
        </p:spPr>
      </p:pic>
      <p:sp>
        <p:nvSpPr>
          <p:cNvPr id="11" name="TextBox 10">
            <a:extLst>
              <a:ext uri="{FF2B5EF4-FFF2-40B4-BE49-F238E27FC236}">
                <a16:creationId xmlns:a16="http://schemas.microsoft.com/office/drawing/2014/main" id="{5D98E2DA-62BF-2F80-4BFF-DB1AAEFFFD0D}"/>
              </a:ext>
            </a:extLst>
          </p:cNvPr>
          <p:cNvSpPr txBox="1"/>
          <p:nvPr/>
        </p:nvSpPr>
        <p:spPr>
          <a:xfrm>
            <a:off x="548640" y="721360"/>
            <a:ext cx="11257280" cy="637097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nói: “Chúng ta cần học cách giao tiếp tự tin. Vì thế hôm nay chúng ta sẽ tập nói trước lớp về bất cứ điều gì mình thích.”</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Quang được mời lên nói đầu tiên. Cậu lúng túng, đỏ mặt. Quang cảm thấy nói với bạn bên cạnh thì dễ, nhưng nói trước cả lớp thì sao mà khó thế. Thầy bảo: “Em cố nhớ xem, sáng nay ngủ dậy, em đã làm gì?”</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Quang ngập ngừng, vừa nói vừa gãi đầu: “Em...”.</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nhắc: “Rồi gì nữa?”.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Quang lại gãi đầu: “À...ờ...Em ngủ dậy.”. Và cậu nói tiếp: “Rồi...ờ...”.</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mỉm cười, kiên nhẫn nghe Quang nói. Thầy bảo: “Thế là được rồi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srgbClr val="2305B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schemeClr val="accent5">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vỗ tay. Các bạn vỗ tay theo. Quang cũng vỗ tay. Cả lớp tràn ngập tiếng vỗ tay.</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(Phỏng theo Tốt-tô-chan, cô bé bên cửa sổ)</a:t>
            </a:r>
            <a:endParaRPr kumimoji="0" lang="en-US" sz="2400" b="0" i="1"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6C2B6833-C1E1-4484-9337-E44DCEA0BD94}"/>
              </a:ext>
            </a:extLst>
          </p:cNvPr>
          <p:cNvSpPr txBox="1"/>
          <p:nvPr/>
        </p:nvSpPr>
        <p:spPr>
          <a:xfrm>
            <a:off x="550683" y="666156"/>
            <a:ext cx="36576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7" name="TextBox 6">
            <a:extLst>
              <a:ext uri="{FF2B5EF4-FFF2-40B4-BE49-F238E27FC236}">
                <a16:creationId xmlns:a16="http://schemas.microsoft.com/office/drawing/2014/main" id="{B04DC324-B30A-4CF3-B6F7-B4373C7E7959}"/>
              </a:ext>
            </a:extLst>
          </p:cNvPr>
          <p:cNvSpPr txBox="1"/>
          <p:nvPr/>
        </p:nvSpPr>
        <p:spPr>
          <a:xfrm>
            <a:off x="647423" y="1435579"/>
            <a:ext cx="36576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a:t>
            </a:r>
          </a:p>
        </p:txBody>
      </p:sp>
      <p:sp>
        <p:nvSpPr>
          <p:cNvPr id="9" name="TextBox 8">
            <a:extLst>
              <a:ext uri="{FF2B5EF4-FFF2-40B4-BE49-F238E27FC236}">
                <a16:creationId xmlns:a16="http://schemas.microsoft.com/office/drawing/2014/main" id="{4D9FF545-D2E7-4129-8A8E-76432FEF485B}"/>
              </a:ext>
            </a:extLst>
          </p:cNvPr>
          <p:cNvSpPr txBox="1"/>
          <p:nvPr/>
        </p:nvSpPr>
        <p:spPr>
          <a:xfrm>
            <a:off x="548640" y="4375982"/>
            <a:ext cx="3937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a:t>
            </a:r>
          </a:p>
        </p:txBody>
      </p:sp>
      <p:sp>
        <p:nvSpPr>
          <p:cNvPr id="12" name="TextBox 11">
            <a:extLst>
              <a:ext uri="{FF2B5EF4-FFF2-40B4-BE49-F238E27FC236}">
                <a16:creationId xmlns:a16="http://schemas.microsoft.com/office/drawing/2014/main" id="{7FF232CE-14B2-406E-92E0-D27334659414}"/>
              </a:ext>
            </a:extLst>
          </p:cNvPr>
          <p:cNvSpPr txBox="1"/>
          <p:nvPr/>
        </p:nvSpPr>
        <p:spPr>
          <a:xfrm>
            <a:off x="647423" y="5810076"/>
            <a:ext cx="36576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289677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89BB6F-7FA2-58E0-22C7-9359881D037C}"/>
              </a:ext>
            </a:extLst>
          </p:cNvPr>
          <p:cNvSpPr txBox="1"/>
          <p:nvPr/>
        </p:nvSpPr>
        <p:spPr>
          <a:xfrm>
            <a:off x="6779521" y="2287596"/>
            <a:ext cx="421910" cy="830997"/>
          </a:xfrm>
          <a:prstGeom prst="rect">
            <a:avLst/>
          </a:prstGeom>
          <a:noFill/>
        </p:spPr>
        <p:txBody>
          <a:bodyPr wrap="none" rtlCol="0">
            <a:spAutoFit/>
          </a:bodyPr>
          <a:lstStyle/>
          <a:p>
            <a:r>
              <a:rPr lang="en-US" sz="4800" dirty="0">
                <a:solidFill>
                  <a:srgbClr val="FF0000"/>
                </a:solidFill>
              </a:rPr>
              <a:t>/</a:t>
            </a:r>
          </a:p>
        </p:txBody>
      </p:sp>
      <p:sp>
        <p:nvSpPr>
          <p:cNvPr id="7" name="TextBox 6">
            <a:extLst>
              <a:ext uri="{FF2B5EF4-FFF2-40B4-BE49-F238E27FC236}">
                <a16:creationId xmlns:a16="http://schemas.microsoft.com/office/drawing/2014/main" id="{45460096-1511-D68B-C7AD-2BFCD9858E81}"/>
              </a:ext>
            </a:extLst>
          </p:cNvPr>
          <p:cNvSpPr txBox="1"/>
          <p:nvPr/>
        </p:nvSpPr>
        <p:spPr>
          <a:xfrm>
            <a:off x="6667420" y="2287596"/>
            <a:ext cx="421910" cy="830997"/>
          </a:xfrm>
          <a:prstGeom prst="rect">
            <a:avLst/>
          </a:prstGeom>
          <a:noFill/>
        </p:spPr>
        <p:txBody>
          <a:bodyPr wrap="none" rtlCol="0">
            <a:spAutoFit/>
          </a:bodyPr>
          <a:lstStyle/>
          <a:p>
            <a:r>
              <a:rPr lang="en-US" sz="4800" dirty="0">
                <a:solidFill>
                  <a:srgbClr val="FF0000"/>
                </a:solidFill>
              </a:rPr>
              <a:t>/</a:t>
            </a:r>
          </a:p>
        </p:txBody>
      </p:sp>
      <p:pic>
        <p:nvPicPr>
          <p:cNvPr id="8" name="Picture 7">
            <a:extLst>
              <a:ext uri="{FF2B5EF4-FFF2-40B4-BE49-F238E27FC236}">
                <a16:creationId xmlns:a16="http://schemas.microsoft.com/office/drawing/2014/main" id="{35EABFC0-2817-B55C-B8F6-0CA443F08187}"/>
              </a:ext>
            </a:extLst>
          </p:cNvPr>
          <p:cNvPicPr>
            <a:picLocks noChangeAspect="1"/>
          </p:cNvPicPr>
          <p:nvPr/>
        </p:nvPicPr>
        <p:blipFill>
          <a:blip r:embed="rId2"/>
          <a:stretch>
            <a:fillRect/>
          </a:stretch>
        </p:blipFill>
        <p:spPr>
          <a:xfrm>
            <a:off x="4579782" y="1356109"/>
            <a:ext cx="969348" cy="1286367"/>
          </a:xfrm>
          <a:prstGeom prst="rect">
            <a:avLst/>
          </a:prstGeom>
        </p:spPr>
      </p:pic>
      <p:pic>
        <p:nvPicPr>
          <p:cNvPr id="2" name="Picture 1">
            <a:extLst>
              <a:ext uri="{FF2B5EF4-FFF2-40B4-BE49-F238E27FC236}">
                <a16:creationId xmlns:a16="http://schemas.microsoft.com/office/drawing/2014/main" id="{419390DC-6591-06D3-489E-0147B524C420}"/>
              </a:ext>
            </a:extLst>
          </p:cNvPr>
          <p:cNvPicPr>
            <a:picLocks noChangeAspect="1"/>
          </p:cNvPicPr>
          <p:nvPr/>
        </p:nvPicPr>
        <p:blipFill>
          <a:blip r:embed="rId2"/>
          <a:stretch>
            <a:fillRect/>
          </a:stretch>
        </p:blipFill>
        <p:spPr>
          <a:xfrm>
            <a:off x="2525257" y="1356109"/>
            <a:ext cx="969348" cy="1286367"/>
          </a:xfrm>
          <a:prstGeom prst="rect">
            <a:avLst/>
          </a:prstGeom>
        </p:spPr>
      </p:pic>
      <p:pic>
        <p:nvPicPr>
          <p:cNvPr id="9" name="Picture 8">
            <a:extLst>
              <a:ext uri="{FF2B5EF4-FFF2-40B4-BE49-F238E27FC236}">
                <a16:creationId xmlns:a16="http://schemas.microsoft.com/office/drawing/2014/main" id="{2F6DE9FE-0014-4365-A6A3-8B5981E9F4EF}"/>
              </a:ext>
            </a:extLst>
          </p:cNvPr>
          <p:cNvPicPr>
            <a:picLocks noChangeAspect="1"/>
          </p:cNvPicPr>
          <p:nvPr/>
        </p:nvPicPr>
        <p:blipFill>
          <a:blip r:embed="rId2"/>
          <a:stretch>
            <a:fillRect/>
          </a:stretch>
        </p:blipFill>
        <p:spPr>
          <a:xfrm>
            <a:off x="11105964" y="1290205"/>
            <a:ext cx="969348" cy="1286367"/>
          </a:xfrm>
          <a:prstGeom prst="rect">
            <a:avLst/>
          </a:prstGeom>
        </p:spPr>
      </p:pic>
      <p:sp>
        <p:nvSpPr>
          <p:cNvPr id="10" name="Rectangle 1">
            <a:extLst>
              <a:ext uri="{FF2B5EF4-FFF2-40B4-BE49-F238E27FC236}">
                <a16:creationId xmlns:a16="http://schemas.microsoft.com/office/drawing/2014/main" id="{D9BA3BAC-CED7-4B5A-B1E7-74B68BF533D9}"/>
              </a:ext>
            </a:extLst>
          </p:cNvPr>
          <p:cNvSpPr/>
          <p:nvPr/>
        </p:nvSpPr>
        <p:spPr>
          <a:xfrm>
            <a:off x="416118" y="304800"/>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FFFFF"/>
              </a:solidFill>
              <a:latin typeface="Arial"/>
            </a:endParaRPr>
          </a:p>
        </p:txBody>
      </p:sp>
      <p:sp>
        <p:nvSpPr>
          <p:cNvPr id="11" name="TextBox 10">
            <a:extLst>
              <a:ext uri="{FF2B5EF4-FFF2-40B4-BE49-F238E27FC236}">
                <a16:creationId xmlns:a16="http://schemas.microsoft.com/office/drawing/2014/main" id="{81CCBD95-2BF7-4204-9CFC-9E5FBD0C2AA5}"/>
              </a:ext>
            </a:extLst>
          </p:cNvPr>
          <p:cNvSpPr txBox="1"/>
          <p:nvPr/>
        </p:nvSpPr>
        <p:spPr>
          <a:xfrm>
            <a:off x="601362" y="1290207"/>
            <a:ext cx="11049746" cy="1828386"/>
          </a:xfrm>
          <a:prstGeom prst="rect">
            <a:avLst/>
          </a:prstGeom>
          <a:noFill/>
        </p:spPr>
        <p:txBody>
          <a:bodyPr wrap="square">
            <a:spAutoFit/>
          </a:bodyPr>
          <a:lstStyle/>
          <a:p>
            <a:pPr>
              <a:lnSpc>
                <a:spcPct val="150000"/>
              </a:lnSpc>
            </a:pP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hôm</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nay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cứ</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4000" b="1" dirty="0">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2305BB"/>
                </a:solidFill>
                <a:effectLst/>
                <a:latin typeface="Times New Roman" panose="02020603050405020304" pitchFamily="18" charset="0"/>
                <a:ea typeface="Calibri" panose="020F0502020204030204" pitchFamily="34" charset="0"/>
                <a:cs typeface="Times New Roman" panose="02020603050405020304" pitchFamily="18" charset="0"/>
              </a:rPr>
              <a:t>thích</a:t>
            </a:r>
            <a:endParaRPr lang="en-US" sz="4000" b="1" dirty="0">
              <a:solidFill>
                <a:srgbClr val="2305BB"/>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19134A21-5C8A-48F1-8601-731DCC5549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7274" y="3429000"/>
            <a:ext cx="3186201" cy="2802739"/>
          </a:xfrm>
          <a:prstGeom prst="rect">
            <a:avLst/>
          </a:prstGeom>
        </p:spPr>
      </p:pic>
    </p:spTree>
    <p:extLst>
      <p:ext uri="{BB962C8B-B14F-4D97-AF65-F5344CB8AC3E}">
        <p14:creationId xmlns:p14="http://schemas.microsoft.com/office/powerpoint/2010/main" val="115107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6DFF04-C318-0C5E-0F36-CB4816E31A4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9D3FE42-977D-778C-76B8-2166A9C9C862}"/>
              </a:ext>
            </a:extLst>
          </p:cNvPr>
          <p:cNvSpPr txBox="1"/>
          <p:nvPr/>
        </p:nvSpPr>
        <p:spPr>
          <a:xfrm>
            <a:off x="10350745" y="2367079"/>
            <a:ext cx="421910" cy="830997"/>
          </a:xfrm>
          <a:prstGeom prst="rect">
            <a:avLst/>
          </a:prstGeom>
          <a:noFill/>
        </p:spPr>
        <p:txBody>
          <a:bodyPr wrap="none" rtlCol="0">
            <a:spAutoFit/>
          </a:bodyPr>
          <a:lstStyle/>
          <a:p>
            <a:r>
              <a:rPr lang="en-US" sz="4800" dirty="0">
                <a:solidFill>
                  <a:srgbClr val="FF0000"/>
                </a:solidFill>
              </a:rPr>
              <a:t>/</a:t>
            </a:r>
          </a:p>
        </p:txBody>
      </p:sp>
      <p:sp>
        <p:nvSpPr>
          <p:cNvPr id="7" name="TextBox 6">
            <a:extLst>
              <a:ext uri="{FF2B5EF4-FFF2-40B4-BE49-F238E27FC236}">
                <a16:creationId xmlns:a16="http://schemas.microsoft.com/office/drawing/2014/main" id="{BA6FD11C-BAEF-6BDD-AD4E-77EF10721861}"/>
              </a:ext>
            </a:extLst>
          </p:cNvPr>
          <p:cNvSpPr txBox="1"/>
          <p:nvPr/>
        </p:nvSpPr>
        <p:spPr>
          <a:xfrm>
            <a:off x="10201807" y="2367079"/>
            <a:ext cx="421910" cy="830997"/>
          </a:xfrm>
          <a:prstGeom prst="rect">
            <a:avLst/>
          </a:prstGeom>
          <a:noFill/>
        </p:spPr>
        <p:txBody>
          <a:bodyPr wrap="none" rtlCol="0">
            <a:spAutoFit/>
          </a:bodyPr>
          <a:lstStyle/>
          <a:p>
            <a:r>
              <a:rPr lang="en-US" sz="4800" dirty="0">
                <a:solidFill>
                  <a:srgbClr val="FF0000"/>
                </a:solidFill>
              </a:rPr>
              <a:t>/</a:t>
            </a:r>
          </a:p>
        </p:txBody>
      </p:sp>
      <p:pic>
        <p:nvPicPr>
          <p:cNvPr id="8" name="Picture 7">
            <a:extLst>
              <a:ext uri="{FF2B5EF4-FFF2-40B4-BE49-F238E27FC236}">
                <a16:creationId xmlns:a16="http://schemas.microsoft.com/office/drawing/2014/main" id="{51246BFD-92EB-E7D7-B1CC-B0DC84575821}"/>
              </a:ext>
            </a:extLst>
          </p:cNvPr>
          <p:cNvPicPr>
            <a:picLocks noChangeAspect="1"/>
          </p:cNvPicPr>
          <p:nvPr/>
        </p:nvPicPr>
        <p:blipFill>
          <a:blip r:embed="rId2"/>
          <a:stretch>
            <a:fillRect/>
          </a:stretch>
        </p:blipFill>
        <p:spPr>
          <a:xfrm>
            <a:off x="5714446" y="2225729"/>
            <a:ext cx="969348" cy="1286367"/>
          </a:xfrm>
          <a:prstGeom prst="rect">
            <a:avLst/>
          </a:prstGeom>
        </p:spPr>
      </p:pic>
      <p:pic>
        <p:nvPicPr>
          <p:cNvPr id="9" name="Picture 8">
            <a:extLst>
              <a:ext uri="{FF2B5EF4-FFF2-40B4-BE49-F238E27FC236}">
                <a16:creationId xmlns:a16="http://schemas.microsoft.com/office/drawing/2014/main" id="{1E61CAF7-5340-4241-9A4E-62E8BCF7FE34}"/>
              </a:ext>
            </a:extLst>
          </p:cNvPr>
          <p:cNvPicPr>
            <a:picLocks noChangeAspect="1"/>
          </p:cNvPicPr>
          <p:nvPr/>
        </p:nvPicPr>
        <p:blipFill>
          <a:blip r:embed="rId2"/>
          <a:stretch>
            <a:fillRect/>
          </a:stretch>
        </p:blipFill>
        <p:spPr>
          <a:xfrm>
            <a:off x="10557950" y="1253382"/>
            <a:ext cx="969348" cy="1286367"/>
          </a:xfrm>
          <a:prstGeom prst="rect">
            <a:avLst/>
          </a:prstGeom>
        </p:spPr>
      </p:pic>
      <p:sp>
        <p:nvSpPr>
          <p:cNvPr id="10" name="Rectangle 1">
            <a:extLst>
              <a:ext uri="{FF2B5EF4-FFF2-40B4-BE49-F238E27FC236}">
                <a16:creationId xmlns:a16="http://schemas.microsoft.com/office/drawing/2014/main" id="{C0A6306D-667C-4BF9-911B-B11C959CC575}"/>
              </a:ext>
            </a:extLst>
          </p:cNvPr>
          <p:cNvSpPr/>
          <p:nvPr/>
        </p:nvSpPr>
        <p:spPr>
          <a:xfrm>
            <a:off x="407920" y="304800"/>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FFFFF"/>
              </a:solidFill>
              <a:latin typeface="Arial"/>
            </a:endParaRPr>
          </a:p>
        </p:txBody>
      </p:sp>
      <p:sp>
        <p:nvSpPr>
          <p:cNvPr id="11" name="TextBox 10">
            <a:extLst>
              <a:ext uri="{FF2B5EF4-FFF2-40B4-BE49-F238E27FC236}">
                <a16:creationId xmlns:a16="http://schemas.microsoft.com/office/drawing/2014/main" id="{58B6766E-2523-4AFA-A8BF-DFF80EC802F4}"/>
              </a:ext>
            </a:extLst>
          </p:cNvPr>
          <p:cNvSpPr txBox="1"/>
          <p:nvPr/>
        </p:nvSpPr>
        <p:spPr>
          <a:xfrm>
            <a:off x="1054737" y="1311536"/>
            <a:ext cx="10288766" cy="1828386"/>
          </a:xfrm>
          <a:prstGeom prst="rect">
            <a:avLst/>
          </a:prstGeom>
          <a:noFill/>
        </p:spPr>
        <p:txBody>
          <a:bodyPr wrap="square">
            <a:spAutoFit/>
          </a:bodyPr>
          <a:lstStyle/>
          <a:p>
            <a:pPr>
              <a:lnSpc>
                <a:spcPct val="150000"/>
              </a:lnSpc>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Quang cảm thấy nói với bạn bên cạnh thì dễ, nhưng nói trước cả lớp thì sao mà khó thế</a:t>
            </a:r>
            <a:endParaRPr lang="en-US" sz="4000" b="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A10D6EFC-F4ED-4BB0-8410-7C87979C0C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7274" y="3429000"/>
            <a:ext cx="3186201" cy="2802739"/>
          </a:xfrm>
          <a:prstGeom prst="rect">
            <a:avLst/>
          </a:prstGeom>
        </p:spPr>
      </p:pic>
    </p:spTree>
    <p:extLst>
      <p:ext uri="{BB962C8B-B14F-4D97-AF65-F5344CB8AC3E}">
        <p14:creationId xmlns:p14="http://schemas.microsoft.com/office/powerpoint/2010/main" val="361389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6DFF04-C318-0C5E-0F36-CB4816E31A4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0BDB765-BBB4-45EF-BA88-3CA3FEB6715B}"/>
              </a:ext>
            </a:extLst>
          </p:cNvPr>
          <p:cNvPicPr>
            <a:picLocks noChangeAspect="1"/>
          </p:cNvPicPr>
          <p:nvPr/>
        </p:nvPicPr>
        <p:blipFill>
          <a:blip r:embed="rId2"/>
          <a:stretch>
            <a:fillRect/>
          </a:stretch>
        </p:blipFill>
        <p:spPr>
          <a:xfrm>
            <a:off x="2808181" y="1309816"/>
            <a:ext cx="969348" cy="1286367"/>
          </a:xfrm>
          <a:prstGeom prst="rect">
            <a:avLst/>
          </a:prstGeom>
        </p:spPr>
      </p:pic>
      <p:pic>
        <p:nvPicPr>
          <p:cNvPr id="11" name="Picture 10">
            <a:extLst>
              <a:ext uri="{FF2B5EF4-FFF2-40B4-BE49-F238E27FC236}">
                <a16:creationId xmlns:a16="http://schemas.microsoft.com/office/drawing/2014/main" id="{607DBA26-AA1A-4D0C-8E2D-D3BEE8BD82CD}"/>
              </a:ext>
            </a:extLst>
          </p:cNvPr>
          <p:cNvPicPr>
            <a:picLocks noChangeAspect="1"/>
          </p:cNvPicPr>
          <p:nvPr/>
        </p:nvPicPr>
        <p:blipFill>
          <a:blip r:embed="rId2"/>
          <a:stretch>
            <a:fillRect/>
          </a:stretch>
        </p:blipFill>
        <p:spPr>
          <a:xfrm>
            <a:off x="4061812" y="1228701"/>
            <a:ext cx="969348" cy="1286367"/>
          </a:xfrm>
          <a:prstGeom prst="rect">
            <a:avLst/>
          </a:prstGeom>
        </p:spPr>
      </p:pic>
      <p:pic>
        <p:nvPicPr>
          <p:cNvPr id="12" name="Picture 11">
            <a:extLst>
              <a:ext uri="{FF2B5EF4-FFF2-40B4-BE49-F238E27FC236}">
                <a16:creationId xmlns:a16="http://schemas.microsoft.com/office/drawing/2014/main" id="{DD08AE37-FFEA-4A88-8D78-CCA582A85FCB}"/>
              </a:ext>
            </a:extLst>
          </p:cNvPr>
          <p:cNvPicPr>
            <a:picLocks noChangeAspect="1"/>
          </p:cNvPicPr>
          <p:nvPr/>
        </p:nvPicPr>
        <p:blipFill>
          <a:blip r:embed="rId2"/>
          <a:stretch>
            <a:fillRect/>
          </a:stretch>
        </p:blipFill>
        <p:spPr>
          <a:xfrm>
            <a:off x="4226568" y="1228701"/>
            <a:ext cx="969348" cy="1286367"/>
          </a:xfrm>
          <a:prstGeom prst="rect">
            <a:avLst/>
          </a:prstGeom>
        </p:spPr>
      </p:pic>
      <p:pic>
        <p:nvPicPr>
          <p:cNvPr id="13" name="Picture 12">
            <a:extLst>
              <a:ext uri="{FF2B5EF4-FFF2-40B4-BE49-F238E27FC236}">
                <a16:creationId xmlns:a16="http://schemas.microsoft.com/office/drawing/2014/main" id="{3C34DA8A-A087-432E-8AFD-50552842B04E}"/>
              </a:ext>
            </a:extLst>
          </p:cNvPr>
          <p:cNvPicPr>
            <a:picLocks noChangeAspect="1"/>
          </p:cNvPicPr>
          <p:nvPr/>
        </p:nvPicPr>
        <p:blipFill>
          <a:blip r:embed="rId2"/>
          <a:stretch>
            <a:fillRect/>
          </a:stretch>
        </p:blipFill>
        <p:spPr>
          <a:xfrm>
            <a:off x="5844826" y="1324554"/>
            <a:ext cx="969348" cy="1286367"/>
          </a:xfrm>
          <a:prstGeom prst="rect">
            <a:avLst/>
          </a:prstGeom>
        </p:spPr>
      </p:pic>
      <p:pic>
        <p:nvPicPr>
          <p:cNvPr id="14" name="Picture 13">
            <a:extLst>
              <a:ext uri="{FF2B5EF4-FFF2-40B4-BE49-F238E27FC236}">
                <a16:creationId xmlns:a16="http://schemas.microsoft.com/office/drawing/2014/main" id="{E9FFC625-FA4E-4080-A49F-9A91D88F3B2C}"/>
              </a:ext>
            </a:extLst>
          </p:cNvPr>
          <p:cNvPicPr>
            <a:picLocks noChangeAspect="1"/>
          </p:cNvPicPr>
          <p:nvPr/>
        </p:nvPicPr>
        <p:blipFill>
          <a:blip r:embed="rId2"/>
          <a:stretch>
            <a:fillRect/>
          </a:stretch>
        </p:blipFill>
        <p:spPr>
          <a:xfrm>
            <a:off x="1874468" y="1309816"/>
            <a:ext cx="969348" cy="1286367"/>
          </a:xfrm>
          <a:prstGeom prst="rect">
            <a:avLst/>
          </a:prstGeom>
        </p:spPr>
      </p:pic>
      <p:sp>
        <p:nvSpPr>
          <p:cNvPr id="15" name="Rectangle 1">
            <a:extLst>
              <a:ext uri="{FF2B5EF4-FFF2-40B4-BE49-F238E27FC236}">
                <a16:creationId xmlns:a16="http://schemas.microsoft.com/office/drawing/2014/main" id="{C0C2C254-1A20-4398-A19F-6C25BDABF84B}"/>
              </a:ext>
            </a:extLst>
          </p:cNvPr>
          <p:cNvSpPr/>
          <p:nvPr/>
        </p:nvSpPr>
        <p:spPr>
          <a:xfrm>
            <a:off x="304800" y="304800"/>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FFFFF"/>
              </a:solidFill>
              <a:latin typeface="Arial"/>
            </a:endParaRPr>
          </a:p>
        </p:txBody>
      </p:sp>
      <p:sp>
        <p:nvSpPr>
          <p:cNvPr id="16" name="TextBox 15">
            <a:extLst>
              <a:ext uri="{FF2B5EF4-FFF2-40B4-BE49-F238E27FC236}">
                <a16:creationId xmlns:a16="http://schemas.microsoft.com/office/drawing/2014/main" id="{224C3499-B959-485A-9EC8-11E4AE6BB73E}"/>
              </a:ext>
            </a:extLst>
          </p:cNvPr>
          <p:cNvSpPr txBox="1"/>
          <p:nvPr/>
        </p:nvSpPr>
        <p:spPr>
          <a:xfrm>
            <a:off x="774356" y="1309816"/>
            <a:ext cx="11261125" cy="905056"/>
          </a:xfrm>
          <a:prstGeom prst="rect">
            <a:avLst/>
          </a:prstGeom>
          <a:noFill/>
        </p:spPr>
        <p:txBody>
          <a:bodyPr wrap="square" rtlCol="0">
            <a:spAutoFit/>
          </a:bodyPr>
          <a:lstStyle/>
          <a:p>
            <a:pPr>
              <a:lnSpc>
                <a:spcPct val="150000"/>
              </a:lnSpc>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Em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À…ờ….,.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Rồi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ờ…,</a:t>
            </a:r>
            <a:endParaRPr lang="en-US" sz="4000" b="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53EE5375-6FE3-40F9-A88F-3DB03D242A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7274" y="3429000"/>
            <a:ext cx="3186201" cy="2802739"/>
          </a:xfrm>
          <a:prstGeom prst="rect">
            <a:avLst/>
          </a:prstGeom>
        </p:spPr>
      </p:pic>
    </p:spTree>
    <p:extLst>
      <p:ext uri="{BB962C8B-B14F-4D97-AF65-F5344CB8AC3E}">
        <p14:creationId xmlns:p14="http://schemas.microsoft.com/office/powerpoint/2010/main" val="339996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6DFF04-C318-0C5E-0F36-CB4816E31A4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0BDB765-BBB4-45EF-BA88-3CA3FEB6715B}"/>
              </a:ext>
            </a:extLst>
          </p:cNvPr>
          <p:cNvPicPr>
            <a:picLocks noChangeAspect="1"/>
          </p:cNvPicPr>
          <p:nvPr/>
        </p:nvPicPr>
        <p:blipFill>
          <a:blip r:embed="rId2"/>
          <a:stretch>
            <a:fillRect/>
          </a:stretch>
        </p:blipFill>
        <p:spPr>
          <a:xfrm>
            <a:off x="6001623" y="1309816"/>
            <a:ext cx="969348" cy="1286367"/>
          </a:xfrm>
          <a:prstGeom prst="rect">
            <a:avLst/>
          </a:prstGeom>
        </p:spPr>
      </p:pic>
      <p:pic>
        <p:nvPicPr>
          <p:cNvPr id="11" name="Picture 10">
            <a:extLst>
              <a:ext uri="{FF2B5EF4-FFF2-40B4-BE49-F238E27FC236}">
                <a16:creationId xmlns:a16="http://schemas.microsoft.com/office/drawing/2014/main" id="{607DBA26-AA1A-4D0C-8E2D-D3BEE8BD82CD}"/>
              </a:ext>
            </a:extLst>
          </p:cNvPr>
          <p:cNvPicPr>
            <a:picLocks noChangeAspect="1"/>
          </p:cNvPicPr>
          <p:nvPr/>
        </p:nvPicPr>
        <p:blipFill>
          <a:blip r:embed="rId2"/>
          <a:stretch>
            <a:fillRect/>
          </a:stretch>
        </p:blipFill>
        <p:spPr>
          <a:xfrm>
            <a:off x="8637731" y="1309816"/>
            <a:ext cx="969348" cy="1286367"/>
          </a:xfrm>
          <a:prstGeom prst="rect">
            <a:avLst/>
          </a:prstGeom>
        </p:spPr>
      </p:pic>
      <p:pic>
        <p:nvPicPr>
          <p:cNvPr id="12" name="Picture 11">
            <a:extLst>
              <a:ext uri="{FF2B5EF4-FFF2-40B4-BE49-F238E27FC236}">
                <a16:creationId xmlns:a16="http://schemas.microsoft.com/office/drawing/2014/main" id="{DD08AE37-FFEA-4A88-8D78-CCA582A85FCB}"/>
              </a:ext>
            </a:extLst>
          </p:cNvPr>
          <p:cNvPicPr>
            <a:picLocks noChangeAspect="1"/>
          </p:cNvPicPr>
          <p:nvPr/>
        </p:nvPicPr>
        <p:blipFill>
          <a:blip r:embed="rId2"/>
          <a:stretch>
            <a:fillRect/>
          </a:stretch>
        </p:blipFill>
        <p:spPr>
          <a:xfrm>
            <a:off x="10120542" y="1309816"/>
            <a:ext cx="969348" cy="1286367"/>
          </a:xfrm>
          <a:prstGeom prst="rect">
            <a:avLst/>
          </a:prstGeom>
        </p:spPr>
      </p:pic>
      <p:pic>
        <p:nvPicPr>
          <p:cNvPr id="13" name="Picture 12">
            <a:extLst>
              <a:ext uri="{FF2B5EF4-FFF2-40B4-BE49-F238E27FC236}">
                <a16:creationId xmlns:a16="http://schemas.microsoft.com/office/drawing/2014/main" id="{3C34DA8A-A087-432E-8AFD-50552842B04E}"/>
              </a:ext>
            </a:extLst>
          </p:cNvPr>
          <p:cNvPicPr>
            <a:picLocks noChangeAspect="1"/>
          </p:cNvPicPr>
          <p:nvPr/>
        </p:nvPicPr>
        <p:blipFill>
          <a:blip r:embed="rId2"/>
          <a:stretch>
            <a:fillRect/>
          </a:stretch>
        </p:blipFill>
        <p:spPr>
          <a:xfrm>
            <a:off x="11054255" y="1309816"/>
            <a:ext cx="969348" cy="1286367"/>
          </a:xfrm>
          <a:prstGeom prst="rect">
            <a:avLst/>
          </a:prstGeom>
        </p:spPr>
      </p:pic>
      <p:pic>
        <p:nvPicPr>
          <p:cNvPr id="14" name="Picture 13">
            <a:extLst>
              <a:ext uri="{FF2B5EF4-FFF2-40B4-BE49-F238E27FC236}">
                <a16:creationId xmlns:a16="http://schemas.microsoft.com/office/drawing/2014/main" id="{E9FFC625-FA4E-4080-A49F-9A91D88F3B2C}"/>
              </a:ext>
            </a:extLst>
          </p:cNvPr>
          <p:cNvPicPr>
            <a:picLocks noChangeAspect="1"/>
          </p:cNvPicPr>
          <p:nvPr/>
        </p:nvPicPr>
        <p:blipFill>
          <a:blip r:embed="rId2"/>
          <a:stretch>
            <a:fillRect/>
          </a:stretch>
        </p:blipFill>
        <p:spPr>
          <a:xfrm>
            <a:off x="1380197" y="2286985"/>
            <a:ext cx="969348" cy="1286367"/>
          </a:xfrm>
          <a:prstGeom prst="rect">
            <a:avLst/>
          </a:prstGeom>
        </p:spPr>
      </p:pic>
      <p:sp>
        <p:nvSpPr>
          <p:cNvPr id="8" name="Rectangle 1">
            <a:extLst>
              <a:ext uri="{FF2B5EF4-FFF2-40B4-BE49-F238E27FC236}">
                <a16:creationId xmlns:a16="http://schemas.microsoft.com/office/drawing/2014/main" id="{13AD4F4A-13B5-493B-91A8-A1522BCC0E47}"/>
              </a:ext>
            </a:extLst>
          </p:cNvPr>
          <p:cNvSpPr/>
          <p:nvPr/>
        </p:nvSpPr>
        <p:spPr>
          <a:xfrm>
            <a:off x="304800" y="123148"/>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FFFFF"/>
              </a:solidFill>
              <a:latin typeface="Arial"/>
            </a:endParaRPr>
          </a:p>
        </p:txBody>
      </p:sp>
      <p:sp>
        <p:nvSpPr>
          <p:cNvPr id="9" name="TextBox 8">
            <a:extLst>
              <a:ext uri="{FF2B5EF4-FFF2-40B4-BE49-F238E27FC236}">
                <a16:creationId xmlns:a16="http://schemas.microsoft.com/office/drawing/2014/main" id="{2C84F502-EE0B-4F0E-993A-202446D3AC4E}"/>
              </a:ext>
            </a:extLst>
          </p:cNvPr>
          <p:cNvSpPr txBox="1"/>
          <p:nvPr/>
        </p:nvSpPr>
        <p:spPr>
          <a:xfrm>
            <a:off x="774356" y="1309816"/>
            <a:ext cx="11261125" cy="1828386"/>
          </a:xfrm>
          <a:prstGeom prst="rect">
            <a:avLst/>
          </a:prstGeom>
          <a:noFill/>
        </p:spPr>
        <p:txBody>
          <a:bodyPr wrap="square" rtlCol="0">
            <a:spAutoFit/>
          </a:bodyPr>
          <a:lstStyle/>
          <a:p>
            <a:pPr>
              <a:lnSpc>
                <a:spcPct val="150000"/>
              </a:lnSpc>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Quang thở mạnh một hơi rồi nói tiếp: “Mẹ... ờ... bảo: Con đánh răng đi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en-US" sz="4000" b="1"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E3077C0-C645-430D-87B6-A3CBBEA48A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7274" y="3429000"/>
            <a:ext cx="3186201" cy="2802739"/>
          </a:xfrm>
          <a:prstGeom prst="rect">
            <a:avLst/>
          </a:prstGeom>
        </p:spPr>
      </p:pic>
    </p:spTree>
    <p:extLst>
      <p:ext uri="{BB962C8B-B14F-4D97-AF65-F5344CB8AC3E}">
        <p14:creationId xmlns:p14="http://schemas.microsoft.com/office/powerpoint/2010/main" val="332600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6DFF04-C318-0C5E-0F36-CB4816E31A4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0BDB765-BBB4-45EF-BA88-3CA3FEB6715B}"/>
              </a:ext>
            </a:extLst>
          </p:cNvPr>
          <p:cNvPicPr>
            <a:picLocks noChangeAspect="1"/>
          </p:cNvPicPr>
          <p:nvPr/>
        </p:nvPicPr>
        <p:blipFill>
          <a:blip r:embed="rId2"/>
          <a:stretch>
            <a:fillRect/>
          </a:stretch>
        </p:blipFill>
        <p:spPr>
          <a:xfrm>
            <a:off x="4840088" y="823362"/>
            <a:ext cx="969348" cy="1286367"/>
          </a:xfrm>
          <a:prstGeom prst="rect">
            <a:avLst/>
          </a:prstGeom>
        </p:spPr>
      </p:pic>
      <p:pic>
        <p:nvPicPr>
          <p:cNvPr id="11" name="Picture 10">
            <a:extLst>
              <a:ext uri="{FF2B5EF4-FFF2-40B4-BE49-F238E27FC236}">
                <a16:creationId xmlns:a16="http://schemas.microsoft.com/office/drawing/2014/main" id="{607DBA26-AA1A-4D0C-8E2D-D3BEE8BD82CD}"/>
              </a:ext>
            </a:extLst>
          </p:cNvPr>
          <p:cNvPicPr>
            <a:picLocks noChangeAspect="1"/>
          </p:cNvPicPr>
          <p:nvPr/>
        </p:nvPicPr>
        <p:blipFill>
          <a:blip r:embed="rId2"/>
          <a:stretch>
            <a:fillRect/>
          </a:stretch>
        </p:blipFill>
        <p:spPr>
          <a:xfrm>
            <a:off x="5744489" y="784970"/>
            <a:ext cx="969348" cy="1286367"/>
          </a:xfrm>
          <a:prstGeom prst="rect">
            <a:avLst/>
          </a:prstGeom>
        </p:spPr>
      </p:pic>
      <p:pic>
        <p:nvPicPr>
          <p:cNvPr id="12" name="Picture 11">
            <a:extLst>
              <a:ext uri="{FF2B5EF4-FFF2-40B4-BE49-F238E27FC236}">
                <a16:creationId xmlns:a16="http://schemas.microsoft.com/office/drawing/2014/main" id="{DD08AE37-FFEA-4A88-8D78-CCA582A85FCB}"/>
              </a:ext>
            </a:extLst>
          </p:cNvPr>
          <p:cNvPicPr>
            <a:picLocks noChangeAspect="1"/>
          </p:cNvPicPr>
          <p:nvPr/>
        </p:nvPicPr>
        <p:blipFill>
          <a:blip r:embed="rId2"/>
          <a:stretch>
            <a:fillRect/>
          </a:stretch>
        </p:blipFill>
        <p:spPr>
          <a:xfrm>
            <a:off x="4117860" y="2275039"/>
            <a:ext cx="969348" cy="1286367"/>
          </a:xfrm>
          <a:prstGeom prst="rect">
            <a:avLst/>
          </a:prstGeom>
        </p:spPr>
      </p:pic>
      <p:pic>
        <p:nvPicPr>
          <p:cNvPr id="14" name="Picture 13">
            <a:extLst>
              <a:ext uri="{FF2B5EF4-FFF2-40B4-BE49-F238E27FC236}">
                <a16:creationId xmlns:a16="http://schemas.microsoft.com/office/drawing/2014/main" id="{E9FFC625-FA4E-4080-A49F-9A91D88F3B2C}"/>
              </a:ext>
            </a:extLst>
          </p:cNvPr>
          <p:cNvPicPr>
            <a:picLocks noChangeAspect="1"/>
          </p:cNvPicPr>
          <p:nvPr/>
        </p:nvPicPr>
        <p:blipFill>
          <a:blip r:embed="rId2"/>
          <a:stretch>
            <a:fillRect/>
          </a:stretch>
        </p:blipFill>
        <p:spPr>
          <a:xfrm>
            <a:off x="3324327" y="2197796"/>
            <a:ext cx="969348" cy="1286367"/>
          </a:xfrm>
          <a:prstGeom prst="rect">
            <a:avLst/>
          </a:prstGeom>
        </p:spPr>
      </p:pic>
      <p:sp>
        <p:nvSpPr>
          <p:cNvPr id="9" name="Rectangle 1">
            <a:extLst>
              <a:ext uri="{FF2B5EF4-FFF2-40B4-BE49-F238E27FC236}">
                <a16:creationId xmlns:a16="http://schemas.microsoft.com/office/drawing/2014/main" id="{0449D1E8-2EE8-4F32-B7BF-559FD5C0D972}"/>
              </a:ext>
            </a:extLst>
          </p:cNvPr>
          <p:cNvSpPr/>
          <p:nvPr/>
        </p:nvSpPr>
        <p:spPr>
          <a:xfrm>
            <a:off x="437963" y="437206"/>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FFFFF"/>
              </a:solidFill>
              <a:latin typeface="Arial"/>
            </a:endParaRPr>
          </a:p>
        </p:txBody>
      </p:sp>
      <p:sp>
        <p:nvSpPr>
          <p:cNvPr id="13" name="TextBox 12">
            <a:extLst>
              <a:ext uri="{FF2B5EF4-FFF2-40B4-BE49-F238E27FC236}">
                <a16:creationId xmlns:a16="http://schemas.microsoft.com/office/drawing/2014/main" id="{6404AD5B-9B6C-4A63-BE84-8A15FE81AE7B}"/>
              </a:ext>
            </a:extLst>
          </p:cNvPr>
          <p:cNvSpPr txBox="1"/>
          <p:nvPr/>
        </p:nvSpPr>
        <p:spPr>
          <a:xfrm>
            <a:off x="2349544" y="801591"/>
            <a:ext cx="11261125" cy="905056"/>
          </a:xfrm>
          <a:prstGeom prst="rect">
            <a:avLst/>
          </a:prstGeom>
          <a:noFill/>
        </p:spPr>
        <p:txBody>
          <a:bodyPr wrap="square" rtlCol="0">
            <a:spAutoFit/>
          </a:bodyPr>
          <a:lstStyle/>
          <a:p>
            <a:pPr>
              <a:lnSpc>
                <a:spcPct val="150000"/>
              </a:lnSpc>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Rồi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sau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đó</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….ờ… ờ</a:t>
            </a:r>
            <a:endParaRPr lang="en-US" sz="40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90E27D0-1650-4697-91AB-E1771D194DF4}"/>
              </a:ext>
            </a:extLst>
          </p:cNvPr>
          <p:cNvSpPr txBox="1"/>
          <p:nvPr/>
        </p:nvSpPr>
        <p:spPr>
          <a:xfrm>
            <a:off x="2349544" y="2275039"/>
            <a:ext cx="11261125" cy="905056"/>
          </a:xfrm>
          <a:prstGeom prst="rect">
            <a:avLst/>
          </a:prstGeom>
          <a:noFill/>
        </p:spPr>
        <p:txBody>
          <a:bodyPr wrap="square" rtlCol="0">
            <a:spAutoFit/>
          </a:bodyPr>
          <a:lstStyle/>
          <a:p>
            <a:pPr>
              <a:lnSpc>
                <a:spcPct val="150000"/>
              </a:lnSpc>
            </a:pPr>
            <a:r>
              <a:rPr lang="en-US" sz="4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….ờ…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bảo</a:t>
            </a:r>
            <a:endParaRPr lang="en-US" sz="4000" b="1"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D661E300-CCDC-48AC-80F0-92EAE8DB91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7274" y="3429000"/>
            <a:ext cx="3186201" cy="2802739"/>
          </a:xfrm>
          <a:prstGeom prst="rect">
            <a:avLst/>
          </a:prstGeom>
        </p:spPr>
      </p:pic>
    </p:spTree>
    <p:extLst>
      <p:ext uri="{BB962C8B-B14F-4D97-AF65-F5344CB8AC3E}">
        <p14:creationId xmlns:p14="http://schemas.microsoft.com/office/powerpoint/2010/main" val="108030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9CCFB1D-7B5A-D0DA-05A3-83C1266DA1C3}"/>
              </a:ext>
            </a:extLst>
          </p:cNvPr>
          <p:cNvGrpSpPr/>
          <p:nvPr/>
        </p:nvGrpSpPr>
        <p:grpSpPr>
          <a:xfrm>
            <a:off x="771848" y="3658232"/>
            <a:ext cx="3687457" cy="1128499"/>
            <a:chOff x="-337273" y="2011477"/>
            <a:chExt cx="4342960" cy="1643744"/>
          </a:xfrm>
        </p:grpSpPr>
        <p:sp>
          <p:nvSpPr>
            <p:cNvPr id="24" name="TextBox 128">
              <a:extLst>
                <a:ext uri="{FF2B5EF4-FFF2-40B4-BE49-F238E27FC236}">
                  <a16:creationId xmlns:a16="http://schemas.microsoft.com/office/drawing/2014/main" id="{CE867638-A712-A863-D0D9-171BFC0CC3F2}"/>
                </a:ext>
              </a:extLst>
            </p:cNvPr>
            <p:cNvSpPr txBox="1"/>
            <p:nvPr/>
          </p:nvSpPr>
          <p:spPr>
            <a:xfrm>
              <a:off x="500721" y="2011477"/>
              <a:ext cx="2470815" cy="457842"/>
            </a:xfrm>
            <a:prstGeom prst="rect">
              <a:avLst/>
            </a:prstGeom>
            <a:noFill/>
          </p:spPr>
          <p:txBody>
            <a:bodyPr vert="horz" wrap="none" lIns="0" tIns="0" rIns="0" bIns="0" anchor="ctr">
              <a:noAutofit/>
            </a:bodyPr>
            <a:lstStyle/>
            <a:p>
              <a:pPr algn="ctr" defTabSz="609630">
                <a:defRPr/>
              </a:pPr>
              <a:endParaRPr lang="zh-CN" altLang="en-US" sz="4000" b="1" kern="0" dirty="0">
                <a:solidFill>
                  <a:srgbClr val="70AD47"/>
                </a:solidFill>
                <a:latin typeface="Arial" panose="020B0604020202020204" pitchFamily="34" charset="0"/>
                <a:ea typeface="等线" panose="02010600030101010101" pitchFamily="2" charset="-122"/>
                <a:cs typeface="Arial" panose="020B0604020202020204" pitchFamily="34" charset="0"/>
              </a:endParaRPr>
            </a:p>
          </p:txBody>
        </p:sp>
        <p:sp>
          <p:nvSpPr>
            <p:cNvPr id="25" name="TextBox 24">
              <a:extLst>
                <a:ext uri="{FF2B5EF4-FFF2-40B4-BE49-F238E27FC236}">
                  <a16:creationId xmlns:a16="http://schemas.microsoft.com/office/drawing/2014/main" id="{3F0E919B-613B-1F47-1B05-086E98624345}"/>
                </a:ext>
              </a:extLst>
            </p:cNvPr>
            <p:cNvSpPr txBox="1"/>
            <p:nvPr/>
          </p:nvSpPr>
          <p:spPr>
            <a:xfrm>
              <a:off x="-337273" y="2803452"/>
              <a:ext cx="4342960" cy="851769"/>
            </a:xfrm>
            <a:prstGeom prst="rect">
              <a:avLst/>
            </a:prstGeom>
            <a:noFill/>
          </p:spPr>
          <p:txBody>
            <a:bodyPr wrap="square" rtlCol="0">
              <a:spAutoFit/>
            </a:bodyPr>
            <a:lstStyle/>
            <a:p>
              <a:pPr algn="just"/>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Rectangle 1">
            <a:extLst>
              <a:ext uri="{FF2B5EF4-FFF2-40B4-BE49-F238E27FC236}">
                <a16:creationId xmlns:a16="http://schemas.microsoft.com/office/drawing/2014/main" id="{88DA0755-4EF0-4DAC-9526-7A6FE8C72000}"/>
              </a:ext>
            </a:extLst>
          </p:cNvPr>
          <p:cNvSpPr/>
          <p:nvPr/>
        </p:nvSpPr>
        <p:spPr>
          <a:xfrm>
            <a:off x="151075" y="194581"/>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FFFFF"/>
              </a:solidFill>
              <a:latin typeface="Arial"/>
            </a:endParaRPr>
          </a:p>
        </p:txBody>
      </p:sp>
      <p:grpSp>
        <p:nvGrpSpPr>
          <p:cNvPr id="11" name="Group 10">
            <a:extLst>
              <a:ext uri="{FF2B5EF4-FFF2-40B4-BE49-F238E27FC236}">
                <a16:creationId xmlns:a16="http://schemas.microsoft.com/office/drawing/2014/main" id="{E4C9A924-11C4-48FC-9993-05937A605554}"/>
              </a:ext>
            </a:extLst>
          </p:cNvPr>
          <p:cNvGrpSpPr/>
          <p:nvPr/>
        </p:nvGrpSpPr>
        <p:grpSpPr>
          <a:xfrm>
            <a:off x="-528916" y="1787622"/>
            <a:ext cx="12399882" cy="769441"/>
            <a:chOff x="-998977" y="1772992"/>
            <a:chExt cx="5382888" cy="1120749"/>
          </a:xfrm>
        </p:grpSpPr>
        <p:sp>
          <p:nvSpPr>
            <p:cNvPr id="12" name="TextBox 128">
              <a:extLst>
                <a:ext uri="{FF2B5EF4-FFF2-40B4-BE49-F238E27FC236}">
                  <a16:creationId xmlns:a16="http://schemas.microsoft.com/office/drawing/2014/main" id="{CB3524A2-8ACD-4AFD-92B3-B2140BF279E8}"/>
                </a:ext>
              </a:extLst>
            </p:cNvPr>
            <p:cNvSpPr txBox="1"/>
            <p:nvPr/>
          </p:nvSpPr>
          <p:spPr>
            <a:xfrm>
              <a:off x="-998977" y="2042203"/>
              <a:ext cx="2039294" cy="560959"/>
            </a:xfrm>
            <a:prstGeom prst="rect">
              <a:avLst/>
            </a:prstGeom>
            <a:noFill/>
          </p:spPr>
          <p:txBody>
            <a:bodyPr vert="horz" wrap="none" lIns="0" tIns="0" rIns="0" bIns="0" anchor="ctr">
              <a:noAutofit/>
            </a:bodyPr>
            <a:lstStyle/>
            <a:p>
              <a:pPr algn="ctr" defTabSz="609630">
                <a:defRPr/>
              </a:pPr>
              <a:r>
                <a:rPr lang="vi-VN" sz="4400" b="1" dirty="0">
                  <a:solidFill>
                    <a:srgbClr val="2305BB"/>
                  </a:solidFill>
                  <a:latin typeface="+mj-lt"/>
                  <a:ea typeface="Arial-Rounded" panose="020B0500000000000000" pitchFamily="34" charset="0"/>
                  <a:cs typeface="Arial-Rounded" panose="020B0500000000000000" pitchFamily="34" charset="0"/>
                </a:rPr>
                <a:t>Lúng túng</a:t>
              </a:r>
              <a:r>
                <a:rPr lang="vi-VN" sz="4000" b="1" dirty="0">
                  <a:solidFill>
                    <a:srgbClr val="2305BB"/>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4000" b="1" kern="0" dirty="0">
                <a:solidFill>
                  <a:srgbClr val="2305BB"/>
                </a:solidFill>
                <a:latin typeface="Arial" panose="020B0604020202020204" pitchFamily="34" charset="0"/>
                <a:ea typeface="等线" panose="02010600030101010101" pitchFamily="2" charset="-122"/>
                <a:cs typeface="Arial" panose="020B0604020202020204" pitchFamily="34" charset="0"/>
              </a:endParaRPr>
            </a:p>
          </p:txBody>
        </p:sp>
        <p:sp>
          <p:nvSpPr>
            <p:cNvPr id="14" name="TextBox 13">
              <a:extLst>
                <a:ext uri="{FF2B5EF4-FFF2-40B4-BE49-F238E27FC236}">
                  <a16:creationId xmlns:a16="http://schemas.microsoft.com/office/drawing/2014/main" id="{F644DE6F-A72A-422C-8352-E0DBBD56AD0A}"/>
                </a:ext>
              </a:extLst>
            </p:cNvPr>
            <p:cNvSpPr txBox="1"/>
            <p:nvPr/>
          </p:nvSpPr>
          <p:spPr>
            <a:xfrm>
              <a:off x="601350" y="1772992"/>
              <a:ext cx="3782561" cy="1120749"/>
            </a:xfrm>
            <a:prstGeom prst="rect">
              <a:avLst/>
            </a:prstGeom>
            <a:noFill/>
          </p:spPr>
          <p:txBody>
            <a:bodyPr wrap="square" rtlCol="0">
              <a:spAutoFit/>
            </a:bodyPr>
            <a:lstStyle/>
            <a:p>
              <a:pPr algn="just" defTabSz="609630">
                <a:defRPr/>
              </a:pPr>
              <a:r>
                <a:rPr lang="vi-VN" sz="4400" dirty="0">
                  <a:solidFill>
                    <a:schemeClr val="accent6">
                      <a:lumMod val="75000"/>
                    </a:schemeClr>
                  </a:solidFill>
                  <a:latin typeface="+mj-lt"/>
                  <a:ea typeface="Arial-Rounded" panose="020B0500000000000000" pitchFamily="34" charset="0"/>
                  <a:cs typeface="Arial-Rounded" panose="020B0500000000000000" pitchFamily="34" charset="0"/>
                </a:rPr>
                <a:t>không biết nói hoặc làm như thế nào</a:t>
              </a:r>
              <a:endParaRPr lang="vi-VN" sz="4400" kern="0" dirty="0">
                <a:solidFill>
                  <a:schemeClr val="accent6">
                    <a:lumMod val="75000"/>
                  </a:schemeClr>
                </a:solidFill>
                <a:latin typeface="+mj-lt"/>
                <a:cs typeface="Arial" panose="020B0604020202020204" pitchFamily="34" charset="0"/>
              </a:endParaRPr>
            </a:p>
          </p:txBody>
        </p:sp>
      </p:grpSp>
      <p:pic>
        <p:nvPicPr>
          <p:cNvPr id="15" name="Picture 14">
            <a:extLst>
              <a:ext uri="{FF2B5EF4-FFF2-40B4-BE49-F238E27FC236}">
                <a16:creationId xmlns:a16="http://schemas.microsoft.com/office/drawing/2014/main" id="{70497BA7-5B4D-4970-A7FF-3E0F908CD8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7274" y="3429000"/>
            <a:ext cx="3186201" cy="2802739"/>
          </a:xfrm>
          <a:prstGeom prst="rect">
            <a:avLst/>
          </a:prstGeom>
        </p:spPr>
      </p:pic>
    </p:spTree>
    <p:extLst>
      <p:ext uri="{BB962C8B-B14F-4D97-AF65-F5344CB8AC3E}">
        <p14:creationId xmlns:p14="http://schemas.microsoft.com/office/powerpoint/2010/main" val="3916436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447</Words>
  <Application>Microsoft Office PowerPoint</Application>
  <PresentationFormat>Widescreen</PresentationFormat>
  <Paragraphs>35</Paragraphs>
  <Slides>11</Slides>
  <Notes>0</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11</vt:i4>
      </vt:variant>
    </vt:vector>
  </HeadingPairs>
  <TitlesOfParts>
    <vt:vector size="27" baseType="lpstr">
      <vt:lpstr>等线</vt:lpstr>
      <vt:lpstr>等线 Light</vt:lpstr>
      <vt:lpstr>Arial</vt:lpstr>
      <vt:lpstr>Arial-Rounded</vt:lpstr>
      <vt:lpstr>Calibri</vt:lpstr>
      <vt:lpstr>Lato</vt:lpstr>
      <vt:lpstr>Livvic</vt:lpstr>
      <vt:lpstr>Open Sans</vt:lpstr>
      <vt:lpstr>Patrick Hand</vt:lpstr>
      <vt:lpstr>Roboto</vt:lpstr>
      <vt:lpstr>Roboto Condensed Light</vt:lpstr>
      <vt:lpstr>Times New Roman</vt:lpstr>
      <vt:lpstr>Weltkindertag! by Slidego</vt:lpstr>
      <vt:lpstr>https://www.freeppt7.com</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2024-04-13T12:01:16Z</dcterms:created>
  <dcterms:modified xsi:type="dcterms:W3CDTF">2025-09-30T12:48:31Z</dcterms:modified>
</cp:coreProperties>
</file>