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0"/>
  </p:notesMasterIdLst>
  <p:sldIdLst>
    <p:sldId id="257" r:id="rId2"/>
    <p:sldId id="368" r:id="rId3"/>
    <p:sldId id="338" r:id="rId4"/>
    <p:sldId id="259" r:id="rId5"/>
    <p:sldId id="342" r:id="rId6"/>
    <p:sldId id="344" r:id="rId7"/>
    <p:sldId id="381" r:id="rId8"/>
    <p:sldId id="382" r:id="rId9"/>
    <p:sldId id="377" r:id="rId10"/>
    <p:sldId id="256" r:id="rId11"/>
    <p:sldId id="372" r:id="rId12"/>
    <p:sldId id="373" r:id="rId13"/>
    <p:sldId id="385" r:id="rId14"/>
    <p:sldId id="386" r:id="rId15"/>
    <p:sldId id="387" r:id="rId16"/>
    <p:sldId id="388" r:id="rId17"/>
    <p:sldId id="376" r:id="rId18"/>
    <p:sldId id="269" r:id="rId19"/>
  </p:sldIdLst>
  <p:sldSz cx="12161838" cy="6858000"/>
  <p:notesSz cx="6858000" cy="9144000"/>
  <p:embeddedFontLst>
    <p:embeddedFont>
      <p:font typeface="#9Slide04 Yeseva One" panose="00000500000000000000" pitchFamily="2" charset="0"/>
      <p:regular r:id="rId21"/>
    </p:embeddedFont>
    <p:embeddedFont>
      <p:font typeface=".VnCooperH" panose="020B7200000000000000" pitchFamily="34" charset="0"/>
      <p:regular r:id="rId22"/>
    </p:embeddedFont>
    <p:embeddedFont>
      <p:font typeface="Annie Use Your Telescope" panose="020B0604020202020204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Showcard Gothic" panose="04020904020102020604" pitchFamily="8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F26"/>
    <a:srgbClr val="C1EFFF"/>
    <a:srgbClr val="0000FF"/>
    <a:srgbClr val="A7E8FF"/>
    <a:srgbClr val="FACEED"/>
    <a:srgbClr val="275050"/>
    <a:srgbClr val="EA6CBD"/>
    <a:srgbClr val="6DE5AC"/>
    <a:srgbClr val="40C8F6"/>
    <a:srgbClr val="FAB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96" autoAdjust="0"/>
  </p:normalViewPr>
  <p:slideViewPr>
    <p:cSldViewPr snapToGrid="0">
      <p:cViewPr>
        <p:scale>
          <a:sx n="40" d="100"/>
          <a:sy n="40" d="100"/>
        </p:scale>
        <p:origin x="448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8950" y="1279525"/>
            <a:ext cx="612457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76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kết quả nào, đưa chuột về hình heo xanh tương ứng đáp án (Bàn tay xuất hiện), nháy chọn.</a:t>
            </a:r>
          </a:p>
          <a:p>
            <a:r>
              <a:rPr lang="en-US"/>
              <a:t>Click vào hình tam giác để chơi tiếp</a:t>
            </a:r>
          </a:p>
        </p:txBody>
      </p:sp>
    </p:spTree>
    <p:extLst>
      <p:ext uri="{BB962C8B-B14F-4D97-AF65-F5344CB8AC3E}">
        <p14:creationId xmlns:p14="http://schemas.microsoft.com/office/powerpoint/2010/main" val="240819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kết quả nào, đưa chuột về hình heo xanh tương ứng đáp án (Bàn tay xuất hiện), nháy chọn.</a:t>
            </a:r>
          </a:p>
          <a:p>
            <a:r>
              <a:rPr lang="en-US"/>
              <a:t>Click vào hình tam giác để chơi tiếp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94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kết quả nào, đưa chuột về hình heo xanh tương ứng đáp án (Bàn tay xuất hiện), nháy chọn.</a:t>
            </a:r>
          </a:p>
          <a:p>
            <a:r>
              <a:rPr lang="en-US"/>
              <a:t>Click vào hình tam giác để chơi tiếp</a:t>
            </a:r>
          </a:p>
        </p:txBody>
      </p:sp>
    </p:spTree>
    <p:extLst>
      <p:ext uri="{BB962C8B-B14F-4D97-AF65-F5344CB8AC3E}">
        <p14:creationId xmlns:p14="http://schemas.microsoft.com/office/powerpoint/2010/main" val="4218270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kết quả nào, đưa chuột về hình heo xanh tương ứng đáp án (Bàn tay xuất hiện), nháy chọn.</a:t>
            </a:r>
          </a:p>
          <a:p>
            <a:r>
              <a:rPr lang="en-US"/>
              <a:t>Click vào hình tam giác để chơi tiếp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4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kết quả nào, đưa chuột về hình heo xanh tương ứng đáp án (Bàn tay xuất hiện), nháy chọn.</a:t>
            </a:r>
          </a:p>
          <a:p>
            <a:r>
              <a:rPr lang="en-US"/>
              <a:t>Click vào hình tam giác để chơi tiếp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69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6C16-6C2C-76E8-96D0-208A64D0D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30ABD-2CD5-0084-AD54-A6CE61EE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2753-0940-DB58-1FDB-2DBB548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56EF-6325-C5FD-A882-59C9CD7F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9292-93DF-B215-5513-7FE00311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09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9D83-8FE8-7627-A855-645FC7B4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B96B7-1F66-51B1-0A5C-D11AA536E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D70E-AB68-37E6-A995-35B06EBF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8FFB-07D0-DBCA-F7CE-3E7E40A9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7B92-ECF5-8ACD-0D40-BBD6F132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20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255EC-EFF9-6BA0-3F51-2576CAFE4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35A5E-45FA-2697-DC49-51653519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1A649-6C89-BBD5-DDB3-41944001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0201E-8CD0-B877-AE44-29F8A107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22C18-B9B6-C364-40CC-1973B4F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097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33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11809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E5D9-D0D1-5F36-A04B-AA8CDBBF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6F6E6-FAAD-0B31-B276-CC3F0FD1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51548-69DA-E0FC-F7E3-F1C46281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9AA34-8E5F-B2C9-03AE-9FA7BE6D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3E758-4677-F8E9-252F-8E85A68D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7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AB9E-E60A-9E3F-BD25-C67B0582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A4AF0-3925-073F-443F-9B4A5ACFE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3BA1-E8D2-0A91-35F3-2BCF11AE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28047-FD49-DD46-ECC7-3CA1CD60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8E1C-8BE1-D2B5-D3CA-967AFABE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58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1C2E-D0E0-5ECF-3D78-4DE8717C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D681-5C23-13B6-D1EE-4AA1DB30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C829-3ABB-ABC1-5BCA-FC9CE081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8F752-D752-7EA2-BCBF-DE5250A0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F0DB-D04B-BA9B-A6FC-1E5E80C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26CFD-698E-CE62-16B0-996405D5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44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07EE-B5F5-043F-F724-B6D32846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5D34-6FF7-65A1-D53F-3225CCBF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A03F1-28CF-2372-9497-0FF955BA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122C9-389A-C18F-5C0D-845D9601C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55CD7-0BA8-1A7C-9368-EE0436C8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96B77-3ECE-92A3-9C04-0D402AB8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21199-88DF-63B1-2183-58E9BFAE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A4035-3169-0EE6-FFBD-83F8250F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32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2CE2-E563-DD34-E075-D98F3CCC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D64F0-DDAA-1CF9-1E2F-64845660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9238E-BC95-5A2B-5E1A-66742989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24071-1684-DC02-FB1C-0D18D0A2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40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18A79-0D14-9A65-B4B3-34D94915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D3132-0FFE-1390-E154-4E9E0D26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1845D-A546-D585-B467-3083662E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9430-05DA-283D-AC29-D8F0470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640B-C0BD-2D7C-9E2A-259AC9F0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573C5-2C4F-798F-E70A-B986C98A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CAC88-D633-60F3-8B50-979D9726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648AF-3C5E-E21E-93FA-18715A0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D04CB-8290-9EE4-BFB2-76106AF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87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F031-3FA7-8B31-1BDC-B81E5DA5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80967-90C6-DC44-4513-8C61DEE8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D5576-0312-C2CE-F40C-7C8905096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4203A-B6EA-821A-7AA7-D4E7638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F51EA-5945-7C37-9922-DE04AB10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C974-1F9B-30A8-F0D2-DBDC7CC5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48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BC5CB-6BA3-64B8-805F-444051CE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3DE77-67E1-DC58-9352-CF3B464C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CA784-D2C2-D3DD-1539-C369ACB21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5392-71E5-4EE8-A89B-74E26B74903D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FE6F-931C-6100-61F3-B6E7BB583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1597-FBDC-6900-2E53-69EE544A6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B2EEF-56C1-D2D1-7017-76456AC5CA4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700" y="-1"/>
            <a:ext cx="1793409" cy="17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audio" Target="NUL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13098" y="4487703"/>
            <a:ext cx="8837581" cy="23801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7787" y="312531"/>
            <a:ext cx="11406266" cy="46168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0608"/>
            <a:ext cx="3277997" cy="2948912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83" end="36025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2312" y="2024963"/>
            <a:ext cx="244145" cy="244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35247-6858-F72B-A614-F5EDF4626EA6}"/>
              </a:ext>
            </a:extLst>
          </p:cNvPr>
          <p:cNvSpPr txBox="1"/>
          <p:nvPr/>
        </p:nvSpPr>
        <p:spPr>
          <a:xfrm flipH="1">
            <a:off x="3277998" y="1615287"/>
            <a:ext cx="5869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bạn đến với tiết Toán</a:t>
            </a:r>
            <a:endParaRPr lang="en-US" sz="4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3C0A6-5504-3976-FA73-29FE7D6D4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0229" y="92806"/>
            <a:ext cx="820450" cy="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87B91E-EBE9-61E2-6568-9D0EA99C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733" r="1842" b="5014"/>
          <a:stretch/>
        </p:blipFill>
        <p:spPr>
          <a:xfrm>
            <a:off x="-54024" y="8483"/>
            <a:ext cx="12215862" cy="6841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2163661" y="878616"/>
            <a:ext cx="838660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235792" y="1572656"/>
            <a:ext cx="178627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919623" y="2233420"/>
            <a:ext cx="927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Bài 1: Ôn tập các số đến 1000 (Tiết 1) </a:t>
            </a:r>
            <a:r>
              <a:rPr lang="en-US" sz="4000" b="1">
                <a:solidFill>
                  <a:srgbClr val="275050"/>
                </a:solidFill>
                <a:latin typeface="HP001 4 hàng" panose="020B0603050302020204" pitchFamily="34" charset="0"/>
              </a:rPr>
              <a:t>Ô</a:t>
            </a:r>
            <a:endParaRPr lang="en-US" sz="3591" b="1">
              <a:solidFill>
                <a:srgbClr val="275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23111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S/6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C9E10E44-1B2E-F30A-409A-1C2B3B44A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365" y="1485642"/>
            <a:ext cx="11234170" cy="5287326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5F1A226-B583-165F-1ADE-54A4E90378E7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E287E-FF1D-CCBD-D1F5-76E024D14BB0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A1283CC-2295-9B11-B56E-A92AA0731E2D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86370B8-9569-6803-28EF-98172F8D29C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74C4A-E147-BE1B-6E6E-37A1A16F38E2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25571B-21CF-F083-7F96-CB34A53C2BB0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1A215B-73A0-7652-11DC-D29A36495F1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73B841-A669-594E-4B52-788737325A29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ADC4D1-C0B7-6F8E-6376-4160428CB0C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432527-E84D-C433-5212-61EC1B33D6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D899-0925-064B-16F0-681E09E7A20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D0FCB7-EFDD-92F7-23FD-616437769F4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A8C6DE-E899-ABE9-9143-1D47FB743FCD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B729E3-889E-4CFC-C296-022D10EB1A3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9EA05C-14FA-F880-D466-D7C996E84A2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8C150E-B062-8E83-5792-A672B2B8844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C70A66-F909-02A7-99F9-BA883A07561C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0DB74A-5CDB-20A8-55A2-C056D74A572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C62EC8F-C890-CBBF-8CF1-5430FBF21DDF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A082CF-02F5-849F-780A-3B57F1C5663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4AB0C4-A6C8-6B2B-5522-187B2C24F75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FA5BFE-0EC3-BC70-FCCD-4B7556798E1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4AAB97-1EE8-A8FE-088F-C5372CACF44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AF0E-6708-79C3-FECA-13DCA459E43C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46F19E-3AFB-813D-09FA-2E4DF575F21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EDC6930-8864-1189-6E88-5E4EC930D1A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27515-375C-19ED-02DB-5AEE53C65E38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3246DC-38CD-5972-F4F4-167870586A1B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263977-67DD-17F1-26A9-1DC35D15590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6B9351-DF7E-D9A5-B6A0-B3707571B72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EC7B49-CCAD-37B8-A085-6595356461F0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7D0A40-FC3A-533C-507F-04FF24C6754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1B2D22-E8CF-B0F1-DC21-5426F5ABC9F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56EE851-3E69-B8B0-FE94-28E375DB183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CAF499-D1C9-CCA8-5AEA-D7DDD165E56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60BDF-F36E-6B12-3D70-4F8D767020B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27F417-010E-A300-650F-4F485C0FC42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A5AE16A-178D-AA07-308D-F3652E91EA8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9B96EF-E2A7-C20F-54E2-BA62F213CCB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oogle Shape;4386;p6">
            <a:extLst>
              <a:ext uri="{FF2B5EF4-FFF2-40B4-BE49-F238E27FC236}">
                <a16:creationId xmlns:a16="http://schemas.microsoft.com/office/drawing/2014/main" id="{22240DEC-D3D4-8010-792E-CC813325DA90}"/>
              </a:ext>
            </a:extLst>
          </p:cNvPr>
          <p:cNvGrpSpPr/>
          <p:nvPr/>
        </p:nvGrpSpPr>
        <p:grpSpPr>
          <a:xfrm>
            <a:off x="775258" y="495456"/>
            <a:ext cx="8975349" cy="614715"/>
            <a:chOff x="1167577" y="1464304"/>
            <a:chExt cx="8975349" cy="614715"/>
          </a:xfrm>
        </p:grpSpPr>
        <p:sp>
          <p:nvSpPr>
            <p:cNvPr id="42" name="Google Shape;4387;p6">
              <a:extLst>
                <a:ext uri="{FF2B5EF4-FFF2-40B4-BE49-F238E27FC236}">
                  <a16:creationId xmlns:a16="http://schemas.microsoft.com/office/drawing/2014/main" id="{CDADAE6D-9595-0E4F-BF42-1C1F744830D0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Nêu số và cách đọc số.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Google Shape;4388;p6">
              <a:extLst>
                <a:ext uri="{FF2B5EF4-FFF2-40B4-BE49-F238E27FC236}">
                  <a16:creationId xmlns:a16="http://schemas.microsoft.com/office/drawing/2014/main" id="{C12D77CA-1AA8-F0B4-56C9-B7F9709ED82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56B8A849-6CF8-7028-C491-1AF7FA7D92EB}"/>
              </a:ext>
            </a:extLst>
          </p:cNvPr>
          <p:cNvSpPr/>
          <p:nvPr/>
        </p:nvSpPr>
        <p:spPr>
          <a:xfrm>
            <a:off x="8139941" y="3358613"/>
            <a:ext cx="1068779" cy="9319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245</a:t>
            </a:r>
            <a:endParaRPr lang="en-VN" sz="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ounded Rectangle 17">
            <a:extLst>
              <a:ext uri="{FF2B5EF4-FFF2-40B4-BE49-F238E27FC236}">
                <a16:creationId xmlns:a16="http://schemas.microsoft.com/office/drawing/2014/main" id="{F912B1AB-7CC1-D380-AC23-C60D0A519841}"/>
              </a:ext>
            </a:extLst>
          </p:cNvPr>
          <p:cNvSpPr/>
          <p:nvPr/>
        </p:nvSpPr>
        <p:spPr>
          <a:xfrm>
            <a:off x="9335212" y="3252202"/>
            <a:ext cx="2124475" cy="11060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trăm bốn mươi lăm</a:t>
            </a:r>
            <a:endParaRPr lang="en-VN" sz="24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Rounded Rectangle 17">
            <a:extLst>
              <a:ext uri="{FF2B5EF4-FFF2-40B4-BE49-F238E27FC236}">
                <a16:creationId xmlns:a16="http://schemas.microsoft.com/office/drawing/2014/main" id="{C3B5C43D-101E-29EE-C7A6-5166B63337C9}"/>
              </a:ext>
            </a:extLst>
          </p:cNvPr>
          <p:cNvSpPr/>
          <p:nvPr/>
        </p:nvSpPr>
        <p:spPr>
          <a:xfrm>
            <a:off x="8136431" y="4449098"/>
            <a:ext cx="1068779" cy="931958"/>
          </a:xfrm>
          <a:prstGeom prst="roundRect">
            <a:avLst/>
          </a:prstGeom>
          <a:solidFill>
            <a:srgbClr val="A7E8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307</a:t>
            </a:r>
            <a:endParaRPr lang="en-VN" sz="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ounded Rectangle 17">
            <a:extLst>
              <a:ext uri="{FF2B5EF4-FFF2-40B4-BE49-F238E27FC236}">
                <a16:creationId xmlns:a16="http://schemas.microsoft.com/office/drawing/2014/main" id="{721DB0F9-347D-46ED-0E61-FFE7BE1C3729}"/>
              </a:ext>
            </a:extLst>
          </p:cNvPr>
          <p:cNvSpPr/>
          <p:nvPr/>
        </p:nvSpPr>
        <p:spPr>
          <a:xfrm>
            <a:off x="9331702" y="4342687"/>
            <a:ext cx="2124475" cy="1106043"/>
          </a:xfrm>
          <a:prstGeom prst="roundRect">
            <a:avLst/>
          </a:prstGeom>
          <a:solidFill>
            <a:srgbClr val="A7E8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trăm linh bảy</a:t>
            </a:r>
            <a:endParaRPr lang="en-VN" sz="24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99CBDFA0-3FED-7DE5-7070-219A5C6CA6D7}"/>
              </a:ext>
            </a:extLst>
          </p:cNvPr>
          <p:cNvSpPr/>
          <p:nvPr/>
        </p:nvSpPr>
        <p:spPr>
          <a:xfrm>
            <a:off x="4790540" y="5555141"/>
            <a:ext cx="957118" cy="931958"/>
          </a:xfrm>
          <a:prstGeom prst="roundRect">
            <a:avLst/>
          </a:prstGeom>
          <a:solidFill>
            <a:srgbClr val="FACEED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VN" sz="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ounded Rectangle 17">
            <a:extLst>
              <a:ext uri="{FF2B5EF4-FFF2-40B4-BE49-F238E27FC236}">
                <a16:creationId xmlns:a16="http://schemas.microsoft.com/office/drawing/2014/main" id="{2180BFF5-1833-5CF4-2759-D1C6F6B2C767}"/>
              </a:ext>
            </a:extLst>
          </p:cNvPr>
          <p:cNvSpPr/>
          <p:nvPr/>
        </p:nvSpPr>
        <p:spPr>
          <a:xfrm>
            <a:off x="5830785" y="5555141"/>
            <a:ext cx="957118" cy="931958"/>
          </a:xfrm>
          <a:prstGeom prst="roundRect">
            <a:avLst/>
          </a:prstGeom>
          <a:solidFill>
            <a:srgbClr val="FACEED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en-VN" sz="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4" name="Rounded Rectangle 17">
            <a:extLst>
              <a:ext uri="{FF2B5EF4-FFF2-40B4-BE49-F238E27FC236}">
                <a16:creationId xmlns:a16="http://schemas.microsoft.com/office/drawing/2014/main" id="{859E48A7-347C-7D71-7E84-F1D504018ECC}"/>
              </a:ext>
            </a:extLst>
          </p:cNvPr>
          <p:cNvSpPr/>
          <p:nvPr/>
        </p:nvSpPr>
        <p:spPr>
          <a:xfrm>
            <a:off x="6985495" y="5555141"/>
            <a:ext cx="957118" cy="931958"/>
          </a:xfrm>
          <a:prstGeom prst="roundRect">
            <a:avLst/>
          </a:prstGeom>
          <a:solidFill>
            <a:srgbClr val="FACEED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VN" sz="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Rounded Rectangle 17">
            <a:extLst>
              <a:ext uri="{FF2B5EF4-FFF2-40B4-BE49-F238E27FC236}">
                <a16:creationId xmlns:a16="http://schemas.microsoft.com/office/drawing/2014/main" id="{C99ABF36-24A0-DC86-728B-F1A6B005CD73}"/>
              </a:ext>
            </a:extLst>
          </p:cNvPr>
          <p:cNvSpPr/>
          <p:nvPr/>
        </p:nvSpPr>
        <p:spPr>
          <a:xfrm>
            <a:off x="8248092" y="5555141"/>
            <a:ext cx="957118" cy="931958"/>
          </a:xfrm>
          <a:prstGeom prst="roundRect">
            <a:avLst/>
          </a:prstGeom>
          <a:solidFill>
            <a:srgbClr val="FACEED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271</a:t>
            </a:r>
            <a:endParaRPr lang="en-VN" sz="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483AB-3324-1C6F-FE0D-ABB675C8F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166" y="1202283"/>
            <a:ext cx="10911562" cy="534195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E8AF7ED9-1F56-F0E5-811A-9D47A6FE9194}"/>
              </a:ext>
            </a:extLst>
          </p:cNvPr>
          <p:cNvGrpSpPr/>
          <p:nvPr/>
        </p:nvGrpSpPr>
        <p:grpSpPr>
          <a:xfrm>
            <a:off x="685995" y="376702"/>
            <a:ext cx="8975349" cy="614715"/>
            <a:chOff x="1167577" y="1464304"/>
            <a:chExt cx="8975349" cy="614715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F1C4D724-CA24-5B46-9072-0EC5E7F888DD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E5B40262-FD7D-0E96-13A9-0AFD4AA9E64E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1F92E65-D318-A6C5-C402-3345A46EC8BC}"/>
              </a:ext>
            </a:extLst>
          </p:cNvPr>
          <p:cNvSpPr/>
          <p:nvPr/>
        </p:nvSpPr>
        <p:spPr>
          <a:xfrm flipH="1">
            <a:off x="9652150" y="1"/>
            <a:ext cx="2509687" cy="147263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A7E8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68E9B6-88ED-8F9D-7ECA-A325A4AB1D66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EF03ACC-A6E4-0CEB-45A9-4445BC46075F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1610248-3561-544A-02B2-C7E2F874F1B0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9BC655-EDF4-266C-DE16-7288432B60AA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62CB480-FFC3-0AAD-1DCE-AB9DCDCE505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44DCB8-E767-B727-5D7B-CC4891D00414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DB16F-DDED-8B4B-0DEE-2B754282875F}"/>
              </a:ext>
            </a:extLst>
          </p:cNvPr>
          <p:cNvGrpSpPr/>
          <p:nvPr/>
        </p:nvGrpSpPr>
        <p:grpSpPr>
          <a:xfrm flipH="1">
            <a:off x="10759942" y="448891"/>
            <a:ext cx="1369514" cy="885063"/>
            <a:chOff x="304495" y="624348"/>
            <a:chExt cx="1369514" cy="8850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3142F3-5D63-4F81-8F3A-73455CBE4A0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C02495-0F04-BE0C-C4C6-668BB4753DA4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0F758-CB4E-CDCB-C1CB-E3D281817D7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DC04F34-9783-C166-7253-687DCAB96F60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09CE19A-982A-BBC0-6BA2-0366F0E39A5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A514577-D083-1846-4349-821021FDF6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8C0383-9766-55FE-16CF-A69F6A8D9A8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9E25BD-F52C-302F-682C-DBB96CF07A0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3587B8-8599-5E94-403E-3C673F3CCF9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235C508-C9CA-220D-6748-542F39CF913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C816D1-1462-8E93-184F-6C4D8435BA14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5FD16C9-D5EE-2DE8-DB34-075886494F7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EFDCBAB-7BCB-124E-5868-D2CD1275E87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BADFB45-A45A-EE75-16FB-FC1CE7D4FB9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40023A1-444A-7CFC-AA1A-2342391F02F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150D354-19AF-33FF-A67F-44214BC69FC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F7E951-5DD4-2AFB-2154-F7165107E86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C73BAB-6DCE-01EC-05FA-E000E5F52ED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D26602-1AC9-50FD-4CBD-97A7D3127C75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B060954-F57E-1123-3EE2-3AF93EB14D84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C36B499-4A6A-CD4C-A482-F297235B2F4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7133220-74E6-786D-0585-C495812F1D0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A13D4FB-AD17-F27A-81E7-35EBBF6398F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CE1532-BE18-30D1-8FB6-B45550A49D7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434A44-DB7B-35B6-F86C-FC7B54A75A78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6FBFAE-1E12-2BEF-5851-104ACAC49A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7D7F6FE-C52F-D8DE-CA4F-3C2322F29D55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31A3C0-BBE0-FDB5-0E7F-44C9F06E2A97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AD9FB3D-953A-A9EA-CDDC-372DCDA95926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4924B70-45D8-9F7B-2C17-1986EB39A8A5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FC6ED19-2AF7-E853-B1EC-05B33884562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ounded Rectangle 17">
            <a:extLst>
              <a:ext uri="{FF2B5EF4-FFF2-40B4-BE49-F238E27FC236}">
                <a16:creationId xmlns:a16="http://schemas.microsoft.com/office/drawing/2014/main" id="{6B8E6E37-652B-75AF-4AB6-B8E5F6023665}"/>
              </a:ext>
            </a:extLst>
          </p:cNvPr>
          <p:cNvSpPr/>
          <p:nvPr/>
        </p:nvSpPr>
        <p:spPr>
          <a:xfrm>
            <a:off x="10183324" y="4388730"/>
            <a:ext cx="784364" cy="5361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324</a:t>
            </a:r>
            <a:endParaRPr lang="en-VN" sz="2800">
              <a:solidFill>
                <a:srgbClr val="FF0000"/>
              </a:solidFill>
            </a:endParaRPr>
          </a:p>
        </p:txBody>
      </p:sp>
      <p:sp>
        <p:nvSpPr>
          <p:cNvPr id="47" name="Rounded Rectangle 17">
            <a:extLst>
              <a:ext uri="{FF2B5EF4-FFF2-40B4-BE49-F238E27FC236}">
                <a16:creationId xmlns:a16="http://schemas.microsoft.com/office/drawing/2014/main" id="{51C69CA8-A3DA-07AB-4A1D-0A7341AC22E9}"/>
              </a:ext>
            </a:extLst>
          </p:cNvPr>
          <p:cNvSpPr/>
          <p:nvPr/>
        </p:nvSpPr>
        <p:spPr>
          <a:xfrm>
            <a:off x="10197229" y="2268769"/>
            <a:ext cx="833293" cy="534934"/>
          </a:xfrm>
          <a:prstGeom prst="roundRect">
            <a:avLst>
              <a:gd name="adj" fmla="val 106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750</a:t>
            </a:r>
            <a:endParaRPr lang="en-VN" sz="2800">
              <a:solidFill>
                <a:srgbClr val="FF0000"/>
              </a:solidFill>
            </a:endParaRPr>
          </a:p>
        </p:txBody>
      </p:sp>
      <p:sp>
        <p:nvSpPr>
          <p:cNvPr id="48" name="Rounded Rectangle 17">
            <a:extLst>
              <a:ext uri="{FF2B5EF4-FFF2-40B4-BE49-F238E27FC236}">
                <a16:creationId xmlns:a16="http://schemas.microsoft.com/office/drawing/2014/main" id="{D42A683D-7AF6-22F7-3A27-194DC7AD5F2A}"/>
              </a:ext>
            </a:extLst>
          </p:cNvPr>
          <p:cNvSpPr/>
          <p:nvPr/>
        </p:nvSpPr>
        <p:spPr>
          <a:xfrm>
            <a:off x="8737152" y="5474578"/>
            <a:ext cx="865578" cy="5847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504</a:t>
            </a:r>
            <a:endParaRPr lang="en-VN" sz="2800">
              <a:solidFill>
                <a:srgbClr val="FF0000"/>
              </a:solidFill>
            </a:endParaRPr>
          </a:p>
        </p:txBody>
      </p:sp>
      <p:sp>
        <p:nvSpPr>
          <p:cNvPr id="49" name="Rounded Rectangle 17">
            <a:extLst>
              <a:ext uri="{FF2B5EF4-FFF2-40B4-BE49-F238E27FC236}">
                <a16:creationId xmlns:a16="http://schemas.microsoft.com/office/drawing/2014/main" id="{D1597761-2E0A-0B1A-F09F-DC5B2C593564}"/>
              </a:ext>
            </a:extLst>
          </p:cNvPr>
          <p:cNvSpPr/>
          <p:nvPr/>
        </p:nvSpPr>
        <p:spPr>
          <a:xfrm>
            <a:off x="8697565" y="3371898"/>
            <a:ext cx="865578" cy="5847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999</a:t>
            </a:r>
            <a:endParaRPr lang="en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  <p:bldP spid="47" grpId="1" animBg="1"/>
      <p:bldP spid="48" grpId="1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6B964642-2FC9-CAE6-8D9A-F9BF50B4E456}"/>
              </a:ext>
            </a:extLst>
          </p:cNvPr>
          <p:cNvGrpSpPr/>
          <p:nvPr/>
        </p:nvGrpSpPr>
        <p:grpSpPr>
          <a:xfrm>
            <a:off x="477448" y="338989"/>
            <a:ext cx="8975349" cy="614715"/>
            <a:chOff x="1167577" y="1464304"/>
            <a:chExt cx="89753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22C36D83-0B7A-403A-598C-EBC0814EA667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a) Số?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9D2B5C40-884A-3CFA-1567-686420E1F297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63EAA8-7462-4296-331B-13ADC9D0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090206"/>
              </p:ext>
            </p:extLst>
          </p:nvPr>
        </p:nvGraphicFramePr>
        <p:xfrm>
          <a:off x="1048403" y="1143464"/>
          <a:ext cx="4951344" cy="240556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37836">
                  <a:extLst>
                    <a:ext uri="{9D8B030D-6E8A-4147-A177-3AD203B41FA5}">
                      <a16:colId xmlns:a16="http://schemas.microsoft.com/office/drawing/2014/main" val="1919414017"/>
                    </a:ext>
                  </a:extLst>
                </a:gridCol>
                <a:gridCol w="1237836">
                  <a:extLst>
                    <a:ext uri="{9D8B030D-6E8A-4147-A177-3AD203B41FA5}">
                      <a16:colId xmlns:a16="http://schemas.microsoft.com/office/drawing/2014/main" val="128186811"/>
                    </a:ext>
                  </a:extLst>
                </a:gridCol>
                <a:gridCol w="1237836">
                  <a:extLst>
                    <a:ext uri="{9D8B030D-6E8A-4147-A177-3AD203B41FA5}">
                      <a16:colId xmlns:a16="http://schemas.microsoft.com/office/drawing/2014/main" val="1148571308"/>
                    </a:ext>
                  </a:extLst>
                </a:gridCol>
                <a:gridCol w="1237836">
                  <a:extLst>
                    <a:ext uri="{9D8B030D-6E8A-4147-A177-3AD203B41FA5}">
                      <a16:colId xmlns:a16="http://schemas.microsoft.com/office/drawing/2014/main" val="2696299758"/>
                    </a:ext>
                  </a:extLst>
                </a:gridCol>
              </a:tblGrid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</a:t>
                      </a:r>
                    </a:p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</a:t>
                      </a:r>
                    </a:p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</a:t>
                      </a:r>
                    </a:p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237490"/>
                  </a:ext>
                </a:extLst>
              </a:tr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588808"/>
                  </a:ext>
                </a:extLst>
              </a:tr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994002"/>
                  </a:ext>
                </a:extLst>
              </a:tr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9307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45014B-7498-E90E-C8C5-A92E00380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73755"/>
              </p:ext>
            </p:extLst>
          </p:nvPr>
        </p:nvGraphicFramePr>
        <p:xfrm>
          <a:off x="6643353" y="1143464"/>
          <a:ext cx="4951344" cy="240556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37836">
                  <a:extLst>
                    <a:ext uri="{9D8B030D-6E8A-4147-A177-3AD203B41FA5}">
                      <a16:colId xmlns:a16="http://schemas.microsoft.com/office/drawing/2014/main" val="1919414017"/>
                    </a:ext>
                  </a:extLst>
                </a:gridCol>
                <a:gridCol w="1237836">
                  <a:extLst>
                    <a:ext uri="{9D8B030D-6E8A-4147-A177-3AD203B41FA5}">
                      <a16:colId xmlns:a16="http://schemas.microsoft.com/office/drawing/2014/main" val="128186811"/>
                    </a:ext>
                  </a:extLst>
                </a:gridCol>
                <a:gridCol w="1237836">
                  <a:extLst>
                    <a:ext uri="{9D8B030D-6E8A-4147-A177-3AD203B41FA5}">
                      <a16:colId xmlns:a16="http://schemas.microsoft.com/office/drawing/2014/main" val="1148571308"/>
                    </a:ext>
                  </a:extLst>
                </a:gridCol>
                <a:gridCol w="1237836">
                  <a:extLst>
                    <a:ext uri="{9D8B030D-6E8A-4147-A177-3AD203B41FA5}">
                      <a16:colId xmlns:a16="http://schemas.microsoft.com/office/drawing/2014/main" val="2696299758"/>
                    </a:ext>
                  </a:extLst>
                </a:gridCol>
              </a:tblGrid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</a:t>
                      </a:r>
                    </a:p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</a:t>
                      </a:r>
                    </a:p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</a:t>
                      </a:r>
                    </a:p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237490"/>
                  </a:ext>
                </a:extLst>
              </a:tr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588808"/>
                  </a:ext>
                </a:extLst>
              </a:tr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994002"/>
                  </a:ext>
                </a:extLst>
              </a:tr>
              <a:tr h="5072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930710"/>
                  </a:ext>
                </a:extLst>
              </a:tr>
            </a:tbl>
          </a:graphicData>
        </a:graphic>
      </p:graphicFrame>
      <p:sp>
        <p:nvSpPr>
          <p:cNvPr id="7" name="Google Shape;4387;p6">
            <a:extLst>
              <a:ext uri="{FF2B5EF4-FFF2-40B4-BE49-F238E27FC236}">
                <a16:creationId xmlns:a16="http://schemas.microsoft.com/office/drawing/2014/main" id="{21DE4611-8AF7-7E01-EB5D-6F61052123B5}"/>
              </a:ext>
            </a:extLst>
          </p:cNvPr>
          <p:cNvSpPr txBox="1"/>
          <p:nvPr/>
        </p:nvSpPr>
        <p:spPr>
          <a:xfrm>
            <a:off x="762742" y="3835043"/>
            <a:ext cx="113990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Viết các số 385, 538, 444, 307, 640 thành tổng các trăm, chục và đơn vị: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45D12A-C474-7011-4052-6CA2237285C9}"/>
              </a:ext>
            </a:extLst>
          </p:cNvPr>
          <p:cNvSpPr/>
          <p:nvPr/>
        </p:nvSpPr>
        <p:spPr>
          <a:xfrm>
            <a:off x="2438400" y="2053390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43D0A6-05CE-AED1-B821-5A877D56F637}"/>
              </a:ext>
            </a:extLst>
          </p:cNvPr>
          <p:cNvSpPr/>
          <p:nvPr/>
        </p:nvSpPr>
        <p:spPr>
          <a:xfrm>
            <a:off x="3689684" y="2069432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D59D5-2AF7-6F53-5982-1688EFDAA5DB}"/>
              </a:ext>
            </a:extLst>
          </p:cNvPr>
          <p:cNvSpPr/>
          <p:nvPr/>
        </p:nvSpPr>
        <p:spPr>
          <a:xfrm>
            <a:off x="4900863" y="2069431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7D5C5D-7138-4F0B-0D13-5FED8669CF2E}"/>
              </a:ext>
            </a:extLst>
          </p:cNvPr>
          <p:cNvSpPr/>
          <p:nvPr/>
        </p:nvSpPr>
        <p:spPr>
          <a:xfrm>
            <a:off x="2438400" y="2568600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D43623-7B52-DCD7-EAF4-D58B36506D70}"/>
              </a:ext>
            </a:extLst>
          </p:cNvPr>
          <p:cNvSpPr/>
          <p:nvPr/>
        </p:nvSpPr>
        <p:spPr>
          <a:xfrm>
            <a:off x="3689684" y="2568600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D830D-3B10-1CC6-CD2D-6437AECEA557}"/>
              </a:ext>
            </a:extLst>
          </p:cNvPr>
          <p:cNvSpPr/>
          <p:nvPr/>
        </p:nvSpPr>
        <p:spPr>
          <a:xfrm>
            <a:off x="4900863" y="2584641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05A88C-1692-F334-3927-E51CB83AAFA0}"/>
              </a:ext>
            </a:extLst>
          </p:cNvPr>
          <p:cNvSpPr/>
          <p:nvPr/>
        </p:nvSpPr>
        <p:spPr>
          <a:xfrm>
            <a:off x="2438400" y="3058817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45A345-8B11-9DCD-64C4-DB6ECBE329F9}"/>
              </a:ext>
            </a:extLst>
          </p:cNvPr>
          <p:cNvSpPr/>
          <p:nvPr/>
        </p:nvSpPr>
        <p:spPr>
          <a:xfrm>
            <a:off x="3689684" y="3058817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A4ABA3-4AB2-97DA-1F68-D72EF510B464}"/>
              </a:ext>
            </a:extLst>
          </p:cNvPr>
          <p:cNvSpPr/>
          <p:nvPr/>
        </p:nvSpPr>
        <p:spPr>
          <a:xfrm>
            <a:off x="4900863" y="3074858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59C95C-231A-DAE0-3C94-B82E5CA21C06}"/>
              </a:ext>
            </a:extLst>
          </p:cNvPr>
          <p:cNvSpPr/>
          <p:nvPr/>
        </p:nvSpPr>
        <p:spPr>
          <a:xfrm>
            <a:off x="8061158" y="2050644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3DD78-46BB-825C-4402-F98CAA7020EA}"/>
              </a:ext>
            </a:extLst>
          </p:cNvPr>
          <p:cNvSpPr/>
          <p:nvPr/>
        </p:nvSpPr>
        <p:spPr>
          <a:xfrm>
            <a:off x="9312442" y="2050644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2F3C8F-4EBE-1DFF-EF0B-EA1F5AB3D7D2}"/>
              </a:ext>
            </a:extLst>
          </p:cNvPr>
          <p:cNvSpPr/>
          <p:nvPr/>
        </p:nvSpPr>
        <p:spPr>
          <a:xfrm>
            <a:off x="10523621" y="2066685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21D3C8-900F-5294-3CF2-09D256BC66DA}"/>
              </a:ext>
            </a:extLst>
          </p:cNvPr>
          <p:cNvSpPr/>
          <p:nvPr/>
        </p:nvSpPr>
        <p:spPr>
          <a:xfrm>
            <a:off x="8061158" y="2565854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377788-B61F-B964-46C7-C6B560018700}"/>
              </a:ext>
            </a:extLst>
          </p:cNvPr>
          <p:cNvSpPr/>
          <p:nvPr/>
        </p:nvSpPr>
        <p:spPr>
          <a:xfrm>
            <a:off x="9312442" y="2565854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C29480-4497-F65D-BB2F-380EA3DDA55F}"/>
              </a:ext>
            </a:extLst>
          </p:cNvPr>
          <p:cNvSpPr/>
          <p:nvPr/>
        </p:nvSpPr>
        <p:spPr>
          <a:xfrm>
            <a:off x="10523621" y="2581895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9DD708-CA54-9A66-E67E-603F57A106F7}"/>
              </a:ext>
            </a:extLst>
          </p:cNvPr>
          <p:cNvSpPr/>
          <p:nvPr/>
        </p:nvSpPr>
        <p:spPr>
          <a:xfrm>
            <a:off x="8061158" y="3058817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D05253-8A6B-FD12-5DD9-ED96A925686F}"/>
              </a:ext>
            </a:extLst>
          </p:cNvPr>
          <p:cNvSpPr/>
          <p:nvPr/>
        </p:nvSpPr>
        <p:spPr>
          <a:xfrm>
            <a:off x="9312442" y="3058817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D42732-651F-9016-1AB1-4C2C2B5CB06E}"/>
              </a:ext>
            </a:extLst>
          </p:cNvPr>
          <p:cNvSpPr/>
          <p:nvPr/>
        </p:nvSpPr>
        <p:spPr>
          <a:xfrm>
            <a:off x="10523621" y="3074858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B904155-6AD0-0AB1-EEB6-F70469E8354F}"/>
              </a:ext>
            </a:extLst>
          </p:cNvPr>
          <p:cNvSpPr/>
          <p:nvPr/>
        </p:nvSpPr>
        <p:spPr>
          <a:xfrm>
            <a:off x="3810000" y="4449112"/>
            <a:ext cx="4251158" cy="678999"/>
          </a:xfrm>
          <a:prstGeom prst="roundRect">
            <a:avLst/>
          </a:prstGeom>
          <a:solidFill>
            <a:srgbClr val="A7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Mẫu: 385 = 300 + 80 + 5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056F29D-3A47-4490-9579-5DA77C91DBA7}"/>
              </a:ext>
            </a:extLst>
          </p:cNvPr>
          <p:cNvSpPr/>
          <p:nvPr/>
        </p:nvSpPr>
        <p:spPr>
          <a:xfrm>
            <a:off x="1716505" y="5272489"/>
            <a:ext cx="3673642" cy="678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67F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538 = 500 + 30 + 8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FCFD14-783C-6EF8-AC56-B2FD682ED396}"/>
              </a:ext>
            </a:extLst>
          </p:cNvPr>
          <p:cNvSpPr/>
          <p:nvPr/>
        </p:nvSpPr>
        <p:spPr>
          <a:xfrm>
            <a:off x="1709226" y="6114833"/>
            <a:ext cx="3673642" cy="678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67F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444 = 400 + 40 + 4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8957497-1051-FE53-3DDD-E4AA62A782AE}"/>
              </a:ext>
            </a:extLst>
          </p:cNvPr>
          <p:cNvSpPr/>
          <p:nvPr/>
        </p:nvSpPr>
        <p:spPr>
          <a:xfrm>
            <a:off x="6392779" y="5272489"/>
            <a:ext cx="3673642" cy="678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67F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307 = 300 + 7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8D3F542-CA8A-A918-2901-115557C12CC8}"/>
              </a:ext>
            </a:extLst>
          </p:cNvPr>
          <p:cNvSpPr/>
          <p:nvPr/>
        </p:nvSpPr>
        <p:spPr>
          <a:xfrm>
            <a:off x="6392779" y="6114833"/>
            <a:ext cx="3673642" cy="678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67F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640 = 400 + 40</a:t>
            </a:r>
          </a:p>
        </p:txBody>
      </p:sp>
    </p:spTree>
    <p:extLst>
      <p:ext uri="{BB962C8B-B14F-4D97-AF65-F5344CB8AC3E}">
        <p14:creationId xmlns:p14="http://schemas.microsoft.com/office/powerpoint/2010/main" val="38878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6B964642-2FC9-CAE6-8D9A-F9BF50B4E456}"/>
              </a:ext>
            </a:extLst>
          </p:cNvPr>
          <p:cNvGrpSpPr/>
          <p:nvPr/>
        </p:nvGrpSpPr>
        <p:grpSpPr>
          <a:xfrm>
            <a:off x="477448" y="338989"/>
            <a:ext cx="8975349" cy="614715"/>
            <a:chOff x="1167577" y="1464304"/>
            <a:chExt cx="89753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22C36D83-0B7A-403A-598C-EBC0814EA667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a) Số?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9D2B5C40-884A-3CFA-1567-686420E1F297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63EAA8-7462-4296-331B-13ADC9D0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534669"/>
              </p:ext>
            </p:extLst>
          </p:nvPr>
        </p:nvGraphicFramePr>
        <p:xfrm>
          <a:off x="2716782" y="1175548"/>
          <a:ext cx="6595659" cy="477607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198553">
                  <a:extLst>
                    <a:ext uri="{9D8B030D-6E8A-4147-A177-3AD203B41FA5}">
                      <a16:colId xmlns:a16="http://schemas.microsoft.com/office/drawing/2014/main" val="128186811"/>
                    </a:ext>
                  </a:extLst>
                </a:gridCol>
                <a:gridCol w="2198553">
                  <a:extLst>
                    <a:ext uri="{9D8B030D-6E8A-4147-A177-3AD203B41FA5}">
                      <a16:colId xmlns:a16="http://schemas.microsoft.com/office/drawing/2014/main" val="1148571308"/>
                    </a:ext>
                  </a:extLst>
                </a:gridCol>
                <a:gridCol w="2198553">
                  <a:extLst>
                    <a:ext uri="{9D8B030D-6E8A-4147-A177-3AD203B41FA5}">
                      <a16:colId xmlns:a16="http://schemas.microsoft.com/office/drawing/2014/main" val="2696299758"/>
                    </a:ext>
                  </a:extLst>
                </a:gridCol>
              </a:tblGrid>
              <a:tr h="866516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liền trước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đã cho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ysClr val="windowText" lastClr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liền sau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237490"/>
                  </a:ext>
                </a:extLst>
              </a:tr>
              <a:tr h="651593"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588808"/>
                  </a:ext>
                </a:extLst>
              </a:tr>
              <a:tr h="651593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994002"/>
                  </a:ext>
                </a:extLst>
              </a:tr>
              <a:tr h="651593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930710"/>
                  </a:ext>
                </a:extLst>
              </a:tr>
              <a:tr h="651593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299137"/>
                  </a:ext>
                </a:extLst>
              </a:tr>
              <a:tr h="651593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601143"/>
                  </a:ext>
                </a:extLst>
              </a:tr>
              <a:tr h="651593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16961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D45D12A-C474-7011-4052-6CA2237285C9}"/>
              </a:ext>
            </a:extLst>
          </p:cNvPr>
          <p:cNvSpPr/>
          <p:nvPr/>
        </p:nvSpPr>
        <p:spPr>
          <a:xfrm>
            <a:off x="3352800" y="2151504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D59D5-2AF7-6F53-5982-1688EFDAA5DB}"/>
              </a:ext>
            </a:extLst>
          </p:cNvPr>
          <p:cNvSpPr/>
          <p:nvPr/>
        </p:nvSpPr>
        <p:spPr>
          <a:xfrm>
            <a:off x="7777373" y="2170297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7D5C5D-7138-4F0B-0D13-5FED8669CF2E}"/>
              </a:ext>
            </a:extLst>
          </p:cNvPr>
          <p:cNvSpPr/>
          <p:nvPr/>
        </p:nvSpPr>
        <p:spPr>
          <a:xfrm>
            <a:off x="3352800" y="2806485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59C95C-231A-DAE0-3C94-B82E5CA21C06}"/>
              </a:ext>
            </a:extLst>
          </p:cNvPr>
          <p:cNvSpPr/>
          <p:nvPr/>
        </p:nvSpPr>
        <p:spPr>
          <a:xfrm>
            <a:off x="7742241" y="2817720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3DD78-46BB-825C-4402-F98CAA7020EA}"/>
              </a:ext>
            </a:extLst>
          </p:cNvPr>
          <p:cNvSpPr/>
          <p:nvPr/>
        </p:nvSpPr>
        <p:spPr>
          <a:xfrm>
            <a:off x="3380874" y="3507995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2F3C8F-4EBE-1DFF-EF0B-EA1F5AB3D7D2}"/>
              </a:ext>
            </a:extLst>
          </p:cNvPr>
          <p:cNvSpPr/>
          <p:nvPr/>
        </p:nvSpPr>
        <p:spPr>
          <a:xfrm>
            <a:off x="7777373" y="3465143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881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21D3C8-900F-5294-3CF2-09D256BC66DA}"/>
              </a:ext>
            </a:extLst>
          </p:cNvPr>
          <p:cNvSpPr/>
          <p:nvPr/>
        </p:nvSpPr>
        <p:spPr>
          <a:xfrm>
            <a:off x="3352800" y="4118083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998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377788-B61F-B964-46C7-C6B560018700}"/>
              </a:ext>
            </a:extLst>
          </p:cNvPr>
          <p:cNvSpPr/>
          <p:nvPr/>
        </p:nvSpPr>
        <p:spPr>
          <a:xfrm>
            <a:off x="7777373" y="4124242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C29480-4497-F65D-BB2F-380EA3DDA55F}"/>
              </a:ext>
            </a:extLst>
          </p:cNvPr>
          <p:cNvSpPr/>
          <p:nvPr/>
        </p:nvSpPr>
        <p:spPr>
          <a:xfrm>
            <a:off x="7777373" y="4767563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9DD708-CA54-9A66-E67E-603F57A106F7}"/>
              </a:ext>
            </a:extLst>
          </p:cNvPr>
          <p:cNvSpPr/>
          <p:nvPr/>
        </p:nvSpPr>
        <p:spPr>
          <a:xfrm>
            <a:off x="3352800" y="5391079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D05253-8A6B-FD12-5DD9-ED96A925686F}"/>
              </a:ext>
            </a:extLst>
          </p:cNvPr>
          <p:cNvSpPr/>
          <p:nvPr/>
        </p:nvSpPr>
        <p:spPr>
          <a:xfrm>
            <a:off x="5623719" y="5391079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D42732-651F-9016-1AB1-4C2C2B5CB06E}"/>
              </a:ext>
            </a:extLst>
          </p:cNvPr>
          <p:cNvSpPr/>
          <p:nvPr/>
        </p:nvSpPr>
        <p:spPr>
          <a:xfrm>
            <a:off x="5623719" y="4762024"/>
            <a:ext cx="914400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8BE8E-FB1A-3AA9-007F-4305D3134E75}"/>
              </a:ext>
            </a:extLst>
          </p:cNvPr>
          <p:cNvSpPr/>
          <p:nvPr/>
        </p:nvSpPr>
        <p:spPr>
          <a:xfrm flipH="1">
            <a:off x="9652150" y="1"/>
            <a:ext cx="2509687" cy="147263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A7E8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3D7F14-DB23-6A26-76FC-F2B152BBEE0B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8F1C10D-5C52-E38C-453E-726F4110777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9FC964-69BE-EF0F-FB40-561DF49286D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D91B30-ECC0-2EE8-AEDE-8DD075125BF8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C022FD5-E04A-9627-ABA6-9148122A2DA2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242B05D-7FE6-1139-34A0-6AEBAF5112A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F28468-1754-AC26-23AC-5B6AE21C4941}"/>
              </a:ext>
            </a:extLst>
          </p:cNvPr>
          <p:cNvGrpSpPr/>
          <p:nvPr/>
        </p:nvGrpSpPr>
        <p:grpSpPr>
          <a:xfrm flipH="1">
            <a:off x="10759942" y="448891"/>
            <a:ext cx="1369514" cy="885063"/>
            <a:chOff x="304495" y="624348"/>
            <a:chExt cx="1369514" cy="88506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E04E19-B3A2-782A-8FAE-CBB95267BFC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31EDC16-507C-8629-7057-73332D73CB6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3B7D1A-0532-84DA-78D6-0570B1249DA9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FD63D08-5D27-896A-B218-7D9082318D6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AA08BD-F521-6602-1A04-EF2CA751779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43A4266-3EC0-F3C6-EC53-BEC88EF0505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DBB93E-5040-A662-62D5-126ADAA8CF6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18B0289-4124-EFD9-D127-1DF304C987E1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90A01AE-0E01-2EE7-2B7D-CDF68FA46BB4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0DF2B56-02B0-B5E5-F14D-7BB46983BB2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D5862CE-2955-7337-B669-141B0E06E525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1041FDF-B639-1FDD-A0B1-C28996DD52BC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67186A3-76E0-82EF-508A-F0919A0C76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AC7E0CD-48EA-3A8A-4A42-647643D279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0FD354B-800C-1028-3C56-041C7C98D79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AC9AB3-DC83-2488-B2A1-826EB03540F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6BD691-4A27-6D7E-D9B8-6BC06B9551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BF42632-0D21-BA2B-125B-B48EECA111C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059088-3E8E-5911-052D-B2C16782196F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7937380-28AD-0436-1C87-54F78F0E4390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CC32416-D6C9-B939-78DC-B059EFAD31F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FB1764-92C0-4F01-E746-F8720CCAF512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B86160-FF9B-AFAB-E094-6C2041F4E1A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A927D83-6218-3E43-7ED4-15C60447112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35C40D4-2DAD-427D-F9AF-F9E48497840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85EDC6-5CF0-A2BB-9E2C-6DED153791A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22EA2E6-2EFF-9481-CB50-0B5496EDA40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FE2948A-AD2A-6CBC-B065-B0EC5775E9D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75F571-6598-C038-3773-BF3F821EBA6B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C9B4A80-A661-E1B1-0748-02008891E8BA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8A26D24-65A7-46DC-EA2D-F8142DC93440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9266830-0EB1-0E07-1013-501CF73DEB17}"/>
              </a:ext>
            </a:extLst>
          </p:cNvPr>
          <p:cNvSpPr/>
          <p:nvPr/>
        </p:nvSpPr>
        <p:spPr>
          <a:xfrm rot="16200000">
            <a:off x="-607991" y="4956304"/>
            <a:ext cx="2509687" cy="129370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328CB2D-E7D5-614C-1BEA-8B83BD5CB004}"/>
              </a:ext>
            </a:extLst>
          </p:cNvPr>
          <p:cNvGrpSpPr/>
          <p:nvPr/>
        </p:nvGrpSpPr>
        <p:grpSpPr>
          <a:xfrm rot="15436952">
            <a:off x="595194" y="6091532"/>
            <a:ext cx="289380" cy="56557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4AAC215-2C25-38FF-9DDD-86121EECF398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88B7D54-897B-1146-89A6-457616539ED8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AF55AF-660A-EFD1-0E36-69C765E479D1}"/>
              </a:ext>
            </a:extLst>
          </p:cNvPr>
          <p:cNvGrpSpPr/>
          <p:nvPr/>
        </p:nvGrpSpPr>
        <p:grpSpPr>
          <a:xfrm rot="16200000">
            <a:off x="658766" y="5220613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1A416A0-DB39-D8DB-4122-BC982D731C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1E8775A-3191-ED5B-7C65-48993542900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17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6B964642-2FC9-CAE6-8D9A-F9BF50B4E456}"/>
              </a:ext>
            </a:extLst>
          </p:cNvPr>
          <p:cNvGrpSpPr/>
          <p:nvPr/>
        </p:nvGrpSpPr>
        <p:grpSpPr>
          <a:xfrm>
            <a:off x="477448" y="338989"/>
            <a:ext cx="8975349" cy="614715"/>
            <a:chOff x="1167577" y="1464304"/>
            <a:chExt cx="89753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22C36D83-0B7A-403A-598C-EBC0814EA667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a) Số?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9D2B5C40-884A-3CFA-1567-686420E1F297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Google Shape;4387;p6">
            <a:extLst>
              <a:ext uri="{FF2B5EF4-FFF2-40B4-BE49-F238E27FC236}">
                <a16:creationId xmlns:a16="http://schemas.microsoft.com/office/drawing/2014/main" id="{21DE4611-8AF7-7E01-EB5D-6F61052123B5}"/>
              </a:ext>
            </a:extLst>
          </p:cNvPr>
          <p:cNvSpPr txBox="1"/>
          <p:nvPr/>
        </p:nvSpPr>
        <p:spPr>
          <a:xfrm>
            <a:off x="654862" y="5115988"/>
            <a:ext cx="1139909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Tìm số ở ô có dấu “?” để được ba số liên tiếp.</a:t>
            </a:r>
            <a:endParaRPr sz="3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B904155-6AD0-0AB1-EEB6-F70469E8354F}"/>
              </a:ext>
            </a:extLst>
          </p:cNvPr>
          <p:cNvSpPr/>
          <p:nvPr/>
        </p:nvSpPr>
        <p:spPr>
          <a:xfrm>
            <a:off x="654862" y="2077928"/>
            <a:ext cx="10852114" cy="1124917"/>
          </a:xfrm>
          <a:prstGeom prst="roundRect">
            <a:avLst/>
          </a:prstGeom>
          <a:solidFill>
            <a:srgbClr val="C1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Mẫu:   Số liền trước của 15 là 14, số liền sau của 15 là 16.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có: 14,15,16 là ba số liên tiếp; hay 16,15,14 là ba số liên tiếp</a:t>
            </a:r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F0F023-2A8E-6E16-E385-082BCB9A7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15" t="1693"/>
          <a:stretch/>
        </p:blipFill>
        <p:spPr>
          <a:xfrm>
            <a:off x="1331493" y="906512"/>
            <a:ext cx="9496927" cy="1060422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056F29D-3A47-4490-9579-5DA77C91DBA7}"/>
              </a:ext>
            </a:extLst>
          </p:cNvPr>
          <p:cNvSpPr/>
          <p:nvPr/>
        </p:nvSpPr>
        <p:spPr>
          <a:xfrm>
            <a:off x="4676272" y="1407700"/>
            <a:ext cx="2269960" cy="4602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67F2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C6BED8-EA71-29D0-EF20-557C02D7E543}"/>
              </a:ext>
            </a:extLst>
          </p:cNvPr>
          <p:cNvGrpSpPr/>
          <p:nvPr/>
        </p:nvGrpSpPr>
        <p:grpSpPr>
          <a:xfrm>
            <a:off x="1116991" y="3368466"/>
            <a:ext cx="10655599" cy="1314034"/>
            <a:chOff x="1135347" y="3328738"/>
            <a:chExt cx="10655599" cy="131403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313816B-AE67-8287-73CD-7F69067AB1B4}"/>
                </a:ext>
              </a:extLst>
            </p:cNvPr>
            <p:cNvSpPr/>
            <p:nvPr/>
          </p:nvSpPr>
          <p:spPr>
            <a:xfrm>
              <a:off x="1135347" y="3328738"/>
              <a:ext cx="10655599" cy="129053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Số liền trước của 19 là          , số liền sau của 19 là        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 có: 18,19,…     là ba số liên tiếp; hay 20,19,….     là ba số liên tiếp.</a:t>
              </a:r>
            </a:p>
          </p:txBody>
        </p:sp>
        <p:sp>
          <p:nvSpPr>
            <p:cNvPr id="36" name="Rounded Rectangle 19">
              <a:extLst>
                <a:ext uri="{FF2B5EF4-FFF2-40B4-BE49-F238E27FC236}">
                  <a16:creationId xmlns:a16="http://schemas.microsoft.com/office/drawing/2014/main" id="{1B43C1AE-7EFC-59F2-D27B-0398C971ED4C}"/>
                </a:ext>
              </a:extLst>
            </p:cNvPr>
            <p:cNvSpPr/>
            <p:nvPr/>
          </p:nvSpPr>
          <p:spPr>
            <a:xfrm>
              <a:off x="3045533" y="4094132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F6CC122A-0F04-66DB-0487-2C1D480D5442}"/>
                </a:ext>
              </a:extLst>
            </p:cNvPr>
            <p:cNvSpPr/>
            <p:nvPr/>
          </p:nvSpPr>
          <p:spPr>
            <a:xfrm>
              <a:off x="4761800" y="3429612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  <p:sp>
          <p:nvSpPr>
            <p:cNvPr id="38" name="Rounded Rectangle 19">
              <a:extLst>
                <a:ext uri="{FF2B5EF4-FFF2-40B4-BE49-F238E27FC236}">
                  <a16:creationId xmlns:a16="http://schemas.microsoft.com/office/drawing/2014/main" id="{2056B3CB-F17F-4376-B489-54DA7771A7D7}"/>
                </a:ext>
              </a:extLst>
            </p:cNvPr>
            <p:cNvSpPr/>
            <p:nvPr/>
          </p:nvSpPr>
          <p:spPr>
            <a:xfrm>
              <a:off x="8001800" y="4078090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  <p:sp>
          <p:nvSpPr>
            <p:cNvPr id="39" name="Rounded Rectangle 17">
              <a:extLst>
                <a:ext uri="{FF2B5EF4-FFF2-40B4-BE49-F238E27FC236}">
                  <a16:creationId xmlns:a16="http://schemas.microsoft.com/office/drawing/2014/main" id="{DF329F14-DAD0-FA09-9F6A-AC118E7D9061}"/>
                </a:ext>
              </a:extLst>
            </p:cNvPr>
            <p:cNvSpPr/>
            <p:nvPr/>
          </p:nvSpPr>
          <p:spPr>
            <a:xfrm>
              <a:off x="8774866" y="3405099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  <a:endParaRPr lang="en-VN" sz="3600">
                <a:solidFill>
                  <a:srgbClr val="FF0000"/>
                </a:solidFill>
              </a:endParaRPr>
            </a:p>
          </p:txBody>
        </p:sp>
      </p:grpSp>
      <p:sp>
        <p:nvSpPr>
          <p:cNvPr id="40" name="Rounded Rectangle 19">
            <a:extLst>
              <a:ext uri="{FF2B5EF4-FFF2-40B4-BE49-F238E27FC236}">
                <a16:creationId xmlns:a16="http://schemas.microsoft.com/office/drawing/2014/main" id="{5D2B667A-E5B2-1044-E013-F2651AD733A9}"/>
              </a:ext>
            </a:extLst>
          </p:cNvPr>
          <p:cNvSpPr/>
          <p:nvPr/>
        </p:nvSpPr>
        <p:spPr>
          <a:xfrm>
            <a:off x="3051240" y="4141882"/>
            <a:ext cx="672223" cy="5406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lang="en-VN" sz="24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ounded Rectangle 17">
            <a:extLst>
              <a:ext uri="{FF2B5EF4-FFF2-40B4-BE49-F238E27FC236}">
                <a16:creationId xmlns:a16="http://schemas.microsoft.com/office/drawing/2014/main" id="{12BF7E6D-014E-5684-6039-6737FEFD1905}"/>
              </a:ext>
            </a:extLst>
          </p:cNvPr>
          <p:cNvSpPr/>
          <p:nvPr/>
        </p:nvSpPr>
        <p:spPr>
          <a:xfrm>
            <a:off x="4767507" y="3477362"/>
            <a:ext cx="672223" cy="5406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  <a:endParaRPr lang="en-VN" sz="24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ounded Rectangle 19">
            <a:extLst>
              <a:ext uri="{FF2B5EF4-FFF2-40B4-BE49-F238E27FC236}">
                <a16:creationId xmlns:a16="http://schemas.microsoft.com/office/drawing/2014/main" id="{AB237804-EE19-283A-B195-57D315E12ABF}"/>
              </a:ext>
            </a:extLst>
          </p:cNvPr>
          <p:cNvSpPr/>
          <p:nvPr/>
        </p:nvSpPr>
        <p:spPr>
          <a:xfrm>
            <a:off x="7991465" y="4125840"/>
            <a:ext cx="672223" cy="5406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  <a:endParaRPr lang="en-VN" sz="24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ounded Rectangle 17">
            <a:extLst>
              <a:ext uri="{FF2B5EF4-FFF2-40B4-BE49-F238E27FC236}">
                <a16:creationId xmlns:a16="http://schemas.microsoft.com/office/drawing/2014/main" id="{41CDDF04-9F65-417A-271D-7B0D5F0198F3}"/>
              </a:ext>
            </a:extLst>
          </p:cNvPr>
          <p:cNvSpPr/>
          <p:nvPr/>
        </p:nvSpPr>
        <p:spPr>
          <a:xfrm>
            <a:off x="8780573" y="3452849"/>
            <a:ext cx="672223" cy="5406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lang="en-VN" sz="24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000B27-E3D7-F2A5-BBD2-49AF4E56EFFA}"/>
              </a:ext>
            </a:extLst>
          </p:cNvPr>
          <p:cNvGrpSpPr/>
          <p:nvPr/>
        </p:nvGrpSpPr>
        <p:grpSpPr>
          <a:xfrm>
            <a:off x="6827333" y="5866343"/>
            <a:ext cx="4008471" cy="622688"/>
            <a:chOff x="921014" y="5792807"/>
            <a:chExt cx="4008471" cy="62268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3FCFD14-783C-6EF8-AC56-B2FD682ED396}"/>
                </a:ext>
              </a:extLst>
            </p:cNvPr>
            <p:cNvSpPr/>
            <p:nvPr/>
          </p:nvSpPr>
          <p:spPr>
            <a:xfrm>
              <a:off x="921014" y="5792808"/>
              <a:ext cx="1206022" cy="6226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67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210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8D3F542-CA8A-A918-2901-115557C12CC8}"/>
                </a:ext>
              </a:extLst>
            </p:cNvPr>
            <p:cNvSpPr/>
            <p:nvPr/>
          </p:nvSpPr>
          <p:spPr>
            <a:xfrm>
              <a:off x="2330142" y="5792808"/>
              <a:ext cx="1206022" cy="6226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67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C72E382-C55A-6014-0E99-0E5B38B7427E}"/>
                </a:ext>
              </a:extLst>
            </p:cNvPr>
            <p:cNvSpPr/>
            <p:nvPr/>
          </p:nvSpPr>
          <p:spPr>
            <a:xfrm>
              <a:off x="3723463" y="5792807"/>
              <a:ext cx="1206022" cy="6226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67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208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4BCA2E-9DC7-1319-F344-7C54F75824B7}"/>
              </a:ext>
            </a:extLst>
          </p:cNvPr>
          <p:cNvGrpSpPr/>
          <p:nvPr/>
        </p:nvGrpSpPr>
        <p:grpSpPr>
          <a:xfrm>
            <a:off x="1283613" y="5866342"/>
            <a:ext cx="4008471" cy="622688"/>
            <a:chOff x="921014" y="5792807"/>
            <a:chExt cx="4008471" cy="62268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34BC137-FDA0-FBD5-8B1F-D60A8408A8F2}"/>
                </a:ext>
              </a:extLst>
            </p:cNvPr>
            <p:cNvSpPr/>
            <p:nvPr/>
          </p:nvSpPr>
          <p:spPr>
            <a:xfrm>
              <a:off x="921014" y="5792808"/>
              <a:ext cx="1206022" cy="6226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67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210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D01CBE0-5523-B0EA-A6C7-AFAB79597236}"/>
                </a:ext>
              </a:extLst>
            </p:cNvPr>
            <p:cNvSpPr/>
            <p:nvPr/>
          </p:nvSpPr>
          <p:spPr>
            <a:xfrm>
              <a:off x="2330142" y="5792808"/>
              <a:ext cx="1206022" cy="6226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67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211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C4D9F40-4C2E-59F0-24A1-7D3D1DA2AE80}"/>
                </a:ext>
              </a:extLst>
            </p:cNvPr>
            <p:cNvSpPr/>
            <p:nvPr/>
          </p:nvSpPr>
          <p:spPr>
            <a:xfrm>
              <a:off x="3723463" y="5792807"/>
              <a:ext cx="1206022" cy="6226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67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2BBB398-F51C-4E25-B4A1-92226EBC11A8}"/>
              </a:ext>
            </a:extLst>
          </p:cNvPr>
          <p:cNvSpPr/>
          <p:nvPr/>
        </p:nvSpPr>
        <p:spPr>
          <a:xfrm>
            <a:off x="4085827" y="5866341"/>
            <a:ext cx="1206022" cy="622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212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7DB602F-A5DC-017A-D646-F6ACC527EEF3}"/>
              </a:ext>
            </a:extLst>
          </p:cNvPr>
          <p:cNvSpPr/>
          <p:nvPr/>
        </p:nvSpPr>
        <p:spPr>
          <a:xfrm>
            <a:off x="8236461" y="5874491"/>
            <a:ext cx="1206022" cy="622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209</a:t>
            </a:r>
          </a:p>
        </p:txBody>
      </p:sp>
    </p:spTree>
    <p:extLst>
      <p:ext uri="{BB962C8B-B14F-4D97-AF65-F5344CB8AC3E}">
        <p14:creationId xmlns:p14="http://schemas.microsoft.com/office/powerpoint/2010/main" val="7981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06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07" y="2213811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70821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46387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55546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15377" y="343117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18212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75992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57795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6598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2032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2384" y="2569181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745" y="5353428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5674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34999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47790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41635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7" y="4044549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 descr="A picture containing text, transport, aircraft, autogiro&#10;&#10;Description automatically generated">
            <a:extLst>
              <a:ext uri="{FF2B5EF4-FFF2-40B4-BE49-F238E27FC236}">
                <a16:creationId xmlns:a16="http://schemas.microsoft.com/office/drawing/2014/main" id="{9171E52E-EA52-4A69-85C7-90A5E1CBE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15"/>
            <a:ext cx="12161838" cy="68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90D637-85CF-0C8F-BA33-9A42BFBB4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2" name="Angry Birds Theme Song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3279" y="4674809"/>
            <a:ext cx="608092" cy="6080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0403" y="2142980"/>
            <a:ext cx="2213846" cy="22138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41" y="2040064"/>
            <a:ext cx="1814514" cy="21897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1574" y="2040064"/>
            <a:ext cx="2231339" cy="20395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087" y="1912585"/>
            <a:ext cx="2294539" cy="2294539"/>
          </a:xfrm>
          <a:prstGeom prst="rect">
            <a:avLst/>
          </a:prstGeom>
        </p:spPr>
      </p:pic>
      <p:sp>
        <p:nvSpPr>
          <p:cNvPr id="11" name="Rectángulo redondeado 10">
            <a:hlinkClick r:id="" action="ppaction://noaction"/>
          </p:cNvPr>
          <p:cNvSpPr/>
          <p:nvPr/>
        </p:nvSpPr>
        <p:spPr>
          <a:xfrm>
            <a:off x="9674190" y="701775"/>
            <a:ext cx="2027499" cy="732473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r>
              <a:rPr lang="es-CO" sz="2793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Showcard Gothic" panose="04020904020102020604" pitchFamily="82" charset="0"/>
              </a:rPr>
              <a:t>PLAY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7AAC32-CD72-4DAF-922F-B845AA471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894" y="373873"/>
            <a:ext cx="5941282" cy="1507200"/>
          </a:xfrm>
        </p:spPr>
        <p:txBody>
          <a:bodyPr/>
          <a:lstStyle/>
          <a:p>
            <a:pPr algn="ctr"/>
            <a:r>
              <a:rPr lang="en-US">
                <a:latin typeface="+mn-lt"/>
              </a:rPr>
              <a:t>Những chú chim giận dữ</a:t>
            </a:r>
          </a:p>
        </p:txBody>
      </p:sp>
    </p:spTree>
    <p:extLst>
      <p:ext uri="{BB962C8B-B14F-4D97-AF65-F5344CB8AC3E}">
        <p14:creationId xmlns:p14="http://schemas.microsoft.com/office/powerpoint/2010/main" val="366129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5" name="explode.wav"/>
          </p:stSnd>
        </p:sndAc>
      </p:transition>
    </mc:Choice>
    <mc:Fallback xmlns="">
      <p:transition spd="slow">
        <p:fade/>
        <p:sndAc>
          <p:stSnd>
            <p:snd r:embed="rId1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04 0.0051 -0.00235 0.01042 -0.00339 0.01551 C -0.00391 0.01806 -0.00391 0.02084 -0.00443 0.02338 C -0.00495 0.02593 -0.00599 0.02847 -0.00664 0.03102 C -0.00742 0.03472 -0.00821 0.03866 -0.00886 0.0426 L -0.01107 0.0544 L -0.01211 0.06019 C -0.0125 0.06204 -0.01276 0.06389 -0.01328 0.06574 L -0.01537 0.07361 C -0.01576 0.07871 -0.01602 0.0838 -0.01654 0.08889 C -0.01667 0.09097 -0.01732 0.09283 -0.01771 0.09491 C -0.0181 0.09722 -0.01836 0.1 -0.01875 0.10278 C -0.01914 0.10463 -0.01953 0.10625 -0.01979 0.10834 C -0.02058 0.11343 -0.0237 0.12824 -0.02201 0.12385 C -0.02123 0.12199 -0.02071 0.11968 -0.01979 0.11806 C -0.01185 0.10116 -0.02149 0.12477 -0.01328 0.10463 C -0.01068 0.09838 -0.01029 0.0963 -0.00781 0.08889 C -0.00703 0.08727 -0.00638 0.08472 -0.00547 0.0831 C -0.00456 0.08148 -0.00339 0.08079 -0.00222 0.0794 C -0.00078 0.07523 0.00482 0.06019 0.00768 0.0544 C 0.00872 0.05209 0.00989 0.05047 0.01094 0.04838 C 0.01224 0.04607 0.01315 0.04329 0.01432 0.04051 C 0.01523 0.03843 0.01653 0.03704 0.01758 0.03496 C 0.01875 0.03241 0.01953 0.0294 0.02083 0.02709 C 0.02174 0.02547 0.02317 0.02477 0.02422 0.02338 C 0.0263 0.01227 0.02383 0.02246 0.02864 0.01181 C 0.03541 -0.00416 0.02995 0.00371 0.0362 -0.00393 C 0.03711 -0.00555 0.03763 -0.0081 0.03854 -0.00972 C 0.04713 -0.02453 0.03607 -0.00023 0.04505 -0.01921 C 0.04583 -0.02106 0.04635 -0.02361 0.04739 -0.02477 C 0.04857 -0.02731 0.05026 -0.0287 0.05182 -0.03078 C 0.05794 -0.04028 0.05182 -0.03379 0.05937 -0.04051 C 0.06041 -0.04305 0.06133 -0.04606 0.06276 -0.04838 C 0.06758 -0.05671 0.06601 -0.05115 0.07031 -0.05787 C 0.072 -0.06018 0.0733 -0.06319 0.07474 -0.06574 C 0.07617 -0.06759 0.07786 -0.06944 0.07916 -0.07153 C 0.08229 -0.07639 0.08476 -0.08217 0.08802 -0.08703 C 0.08984 -0.08958 0.09179 -0.09213 0.09349 -0.09467 C 0.09466 -0.09653 0.09557 -0.09861 0.09687 -0.10046 C 0.09857 -0.10278 0.10052 -0.10416 0.10234 -0.10625 C 0.1112 -0.1169 0.10455 -0.11041 0.11224 -0.12176 C 0.11328 -0.12315 0.11445 -0.12407 0.11549 -0.12546 C 0.12213 -0.13565 0.11719 -0.13171 0.12317 -0.13518 C 0.12435 -0.13727 0.12526 -0.13935 0.12656 -0.1412 C 0.1276 -0.14236 0.12877 -0.14352 0.12982 -0.14514 C 0.13177 -0.14745 0.13346 -0.15023 0.13528 -0.15278 C 0.13646 -0.15416 0.13763 -0.15509 0.13867 -0.15648 C 0.14049 -0.15926 0.14232 -0.16157 0.14414 -0.16435 C 0.14518 -0.16574 0.14648 -0.16666 0.14739 -0.16805 C 0.14857 -0.1699 0.14948 -0.17245 0.15078 -0.17384 C 0.15182 -0.17546 0.15299 -0.17662 0.15403 -0.17778 C 0.15508 -0.17916 0.15989 -0.18588 0.16172 -0.1875 C 0.16276 -0.18842 0.16393 -0.18889 0.16497 -0.18958 C 0.16732 -0.1919 0.16914 -0.19583 0.17161 -0.19745 C 0.17604 -0.19977 0.17578 -0.19907 0.18034 -0.20486 C 0.18242 -0.2074 0.18398 -0.20995 0.18594 -0.21273 C 0.18698 -0.21412 0.18828 -0.21528 0.18919 -0.21643 C 0.19049 -0.21805 0.19127 -0.22083 0.19258 -0.22222 C 0.19388 -0.22407 0.19557 -0.22477 0.197 -0.22615 C 0.19804 -0.22731 0.19909 -0.22893 0.20013 -0.23009 C 0.20312 -0.23264 0.20599 -0.2324 0.20898 -0.23403 C 0.21094 -0.23472 0.21276 -0.23634 0.21445 -0.23796 C 0.21575 -0.23981 0.21666 -0.2419 0.21784 -0.24352 C 0.22083 -0.24768 0.22213 -0.24791 0.22565 -0.25139 C 0.22669 -0.25254 0.2276 -0.25393 0.22877 -0.25532 C 0.22982 -0.25602 0.23112 -0.25625 0.23216 -0.25717 C 0.23333 -0.2581 0.23424 -0.25995 0.23554 -0.26088 C 0.23646 -0.2618 0.23776 -0.26203 0.23867 -0.26273 C 0.23997 -0.26412 0.24088 -0.26551 0.24205 -0.26666 C 0.24336 -0.26782 0.24505 -0.26805 0.24648 -0.26852 C 0.24752 -0.26921 0.24857 -0.27014 0.24987 -0.2706 C 0.25625 -0.28194 0.24948 -0.27222 0.25742 -0.27801 C 0.26901 -0.2875 0.2569 -0.28194 0.26849 -0.28588 C 0.28463 -0.30949 0.26705 -0.28727 0.2806 -0.29768 C 0.28229 -0.29884 0.28346 -0.30185 0.28502 -0.30301 C 0.29179 -0.31111 0.28854 -0.30648 0.29492 -0.31319 C 0.29674 -0.31504 0.2983 -0.31759 0.30039 -0.31898 C 0.30208 -0.31944 0.30403 -0.3199 0.30586 -0.32106 C 0.31458 -0.33217 0.30573 -0.32176 0.31575 -0.33055 C 0.31771 -0.33217 0.31953 -0.33449 0.32135 -0.33634 C 0.32344 -0.33912 0.32539 -0.34282 0.32786 -0.34421 C 0.3358 -0.34884 0.32591 -0.34328 0.33567 -0.34815 C 0.34661 -0.35324 0.32955 -0.34583 0.34323 -0.35208 C 0.34857 -0.36134 0.34427 -0.35463 0.35104 -0.36157 C 0.37383 -0.38426 0.35338 -0.36597 0.36745 -0.37708 C 0.36901 -0.37824 0.37031 -0.38009 0.37187 -0.38078 C 0.3737 -0.38194 0.37565 -0.3824 0.37734 -0.38264 C 0.37969 -0.38449 0.38164 -0.3868 0.38411 -0.38865 C 0.38646 -0.39004 0.38919 -0.39074 0.39166 -0.39259 C 0.41146 -0.40301 0.38385 -0.38865 0.40599 -0.40046 C 0.41041 -0.40578 0.41133 -0.40787 0.41692 -0.4118 C 0.41953 -0.41365 0.42213 -0.41412 0.42474 -0.41551 C 0.42695 -0.41643 0.42916 -0.41852 0.43125 -0.41967 C 0.43646 -0.42222 0.44153 -0.42477 0.44674 -0.42731 C 0.46953 -0.43865 0.44101 -0.42477 0.46107 -0.4331 C 0.46367 -0.43403 0.46614 -0.43588 0.46875 -0.43703 C 0.47226 -0.43842 0.47617 -0.43889 0.47969 -0.44074 C 0.48086 -0.44143 0.4819 -0.44236 0.48307 -0.44282 C 0.48724 -0.4449 0.49179 -0.44537 0.49622 -0.44653 C 0.50429 -0.4537 0.49817 -0.44953 0.51159 -0.45254 C 0.52161 -0.45463 0.51471 -0.45347 0.52265 -0.45625 C 0.52487 -0.4574 0.52708 -0.4574 0.52929 -0.4581 C 0.54492 -0.46412 0.53307 -0.45972 0.54127 -0.46389 C 0.54596 -0.46643 0.54609 -0.46597 0.55117 -0.46805 C 0.55273 -0.46852 0.55416 -0.46944 0.5556 -0.4699 C 0.55794 -0.4706 0.56002 -0.47106 0.56237 -0.47153 C 0.56406 -0.47245 0.56588 -0.47315 0.56784 -0.47361 C 0.56992 -0.4743 0.57226 -0.47477 0.57435 -0.47569 C 0.58424 -0.47893 0.57278 -0.47615 0.58424 -0.47963 C 0.59062 -0.48148 0.59258 -0.48102 0.59857 -0.4831 C 0.6 -0.48403 0.60156 -0.48472 0.60299 -0.48541 C 0.60508 -0.48611 0.60742 -0.48657 0.6095 -0.48703 C 0.61107 -0.48796 0.6125 -0.48889 0.61393 -0.48912 C 0.62526 -0.49074 0.64804 -0.49328 0.64804 -0.49305 C 0.65547 -0.49745 0.64817 -0.49375 0.66237 -0.49699 C 0.66419 -0.49745 0.66614 -0.49838 0.66797 -0.49884 C 0.67643 -0.50069 0.67539 -0.50069 0.67995 -0.50069 L 0.89349 -0.22615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69 L 2.5E-6 -0.00046 C -0.00365 0.00023 -0.00742 0.00093 -0.01107 0.00301 C -0.01224 0.00371 -0.01315 0.00579 -0.01433 0.00695 C -0.01641 0.00857 -0.01888 0.00903 -0.02097 0.01088 C -0.0224 0.01204 -0.02383 0.01366 -0.02539 0.01459 C -0.02683 0.01574 -0.02839 0.01597 -0.02982 0.01667 C -0.03203 0.01783 -0.03425 0.01922 -0.03646 0.0206 C -0.0375 0.0213 -0.03867 0.02153 -0.03972 0.02246 C -0.04115 0.02385 -0.04258 0.02523 -0.04414 0.02616 C -0.04623 0.02778 -0.04883 0.02778 -0.05078 0.0301 C -0.05183 0.03148 -0.05287 0.0331 -0.05404 0.03403 C -0.05612 0.03565 -0.05847 0.03658 -0.06068 0.03797 L -0.06393 0.04005 C -0.06511 0.04051 -0.06628 0.04074 -0.06732 0.0419 C -0.07005 0.04514 -0.07175 0.04769 -0.075 0.04977 C -0.07643 0.05047 -0.078 0.05093 -0.07943 0.05139 C -0.08047 0.05278 -0.08151 0.0544 -0.08268 0.05533 C -0.08373 0.05625 -0.08555 0.05926 -0.08607 0.05741 C -0.08698 0.05394 -0.08112 0.04838 -0.08047 0.04769 C -0.07904 0.04584 -0.07761 0.04375 -0.07604 0.0419 C -0.075 0.04051 -0.07383 0.03959 -0.07279 0.03797 C -0.07162 0.03611 -0.07045 0.03426 -0.06953 0.03218 C -0.06862 0.03033 -0.06823 0.02778 -0.06732 0.02616 C -0.06563 0.02408 -0.06354 0.02269 -0.06172 0.0206 C -0.0599 0.01829 -0.05821 0.01505 -0.05625 0.01273 C -0.05482 0.01111 -0.05339 0.00996 -0.05183 0.0088 C -0.04974 0.00718 -0.04518 0.00486 -0.04518 0.0051 C -0.03451 -0.00903 -0.04597 0.00463 -0.0375 -0.00278 C -0.03633 -0.0037 -0.03529 -0.00555 -0.03425 -0.00671 C -0.03281 -0.0081 -0.03125 -0.00903 -0.02982 -0.01065 C -0.02865 -0.0118 -0.02774 -0.01365 -0.02643 -0.01458 C -0.02474 -0.01574 -0.02279 -0.01574 -0.02097 -0.01643 C -0.02018 -0.01782 -0.01966 -0.01944 -0.01875 -0.02037 C -0.01745 -0.02153 -0.01589 -0.02199 -0.01433 -0.02222 C -0.01029 -0.02338 -0.00625 -0.02361 -0.00222 -0.0243 C 0.00065 -0.02546 0.00495 -0.02731 0.00768 -0.02801 C 0.01172 -0.02893 0.01588 -0.02916 0.01992 -0.02986 C 0.02213 -0.03032 0.02435 -0.03102 0.02643 -0.03194 C 0.0276 -0.0324 0.02864 -0.03356 0.02982 -0.03379 C 0.03541 -0.03541 0.05169 -0.03727 0.05625 -0.03773 C 0.06276 -0.04166 0.05742 -0.03889 0.06836 -0.04166 C 0.08737 -0.04653 0.05859 -0.04236 0.10143 -0.0456 C 0.10729 -0.04699 0.11015 -0.04768 0.11588 -0.04953 C 0.11771 -0.05023 0.11953 -0.05115 0.12135 -0.05115 C 0.12812 -0.05278 0.14271 -0.0544 0.14896 -0.05509 C 0.15338 -0.05578 0.15768 -0.05694 0.16211 -0.05717 C 0.18463 -0.05833 0.2069 -0.05833 0.22942 -0.05903 C 0.23476 -0.06088 0.23802 -0.0625 0.24375 -0.06296 C 0.25338 -0.06412 0.26289 -0.06412 0.27252 -0.06504 C 0.27747 -0.06551 0.28268 -0.0662 0.28789 -0.0669 C 0.31562 -0.07407 0.2776 -0.06481 0.34974 -0.07291 C 0.37031 -0.075 0.36146 -0.07338 0.37617 -0.07639 L 0.56705 -0.07477 C 0.57122 -0.07477 0.57226 -0.07245 0.57578 -0.07083 C 0.5776 -0.07014 0.57942 -0.06967 0.58138 -0.06898 C 0.58359 -0.06782 0.5858 -0.0662 0.58789 -0.06504 L 0.60455 -0.05509 L 0.60781 -0.05324 C 0.60885 -0.05254 0.61002 -0.05185 0.61107 -0.05115 C 0.6125 -0.05092 0.61406 -0.05023 0.61549 -0.04953 C 0.61771 -0.04838 0.61992 -0.04699 0.62213 -0.0456 L 0.62539 -0.04375 C 0.62513 -0.04097 0.62539 -0.0375 0.62435 -0.03588 C 0.62239 -0.0331 0.61992 -0.0331 0.61771 -0.03194 L 0.61445 -0.02986 C 0.61328 -0.02916 0.61211 -0.02893 0.61107 -0.02801 C 0.6013 -0.01944 0.60547 -0.02222 0.59883 -0.01828 C 0.59062 -0.00856 0.60117 -0.02014 0.59114 -0.0125 C 0.58268 -0.00602 0.59518 -0.00787 0.57916 -0.00069 C 0.57773 -0.00046 0.57291 0.00162 0.57135 0.00301 C 0.56549 0.0081 0.57044 0.00556 0.56484 0.01273 C 0.56328 0.01435 0.56172 0.01505 0.56041 0.01667 C 0.55898 0.01829 0.55846 0.0213 0.5569 0.02246 C 0.55508 0.02454 0.5526 0.02454 0.55039 0.02616 C 0.54922 0.02709 0.5483 0.02917 0.54713 0.0301 C 0.54609 0.03102 0.54492 0.03125 0.54388 0.03218 C 0.54075 0.03449 0.53476 0.04028 0.53281 0.04375 C 0.53008 0.04838 0.52786 0.05347 0.52513 0.05741 C 0.52357 0.05926 0.522 0.06088 0.52057 0.0632 C 0.51875 0.06667 0.51758 0.07315 0.51614 0.07662 C 0.51614 0.07685 0.51067 0.09144 0.50963 0.09445 C 0.50872 0.0963 0.50859 0.09885 0.50742 0.10023 L 0.50416 0.10394 C 0.50195 0.11528 0.50442 0.10463 0.49974 0.11574 L 0.4931 0.1331 C 0.49232 0.13496 0.49166 0.13727 0.49088 0.13889 L 0.48763 0.14491 C 0.48646 0.1507 0.4858 0.15579 0.48307 0.16042 C 0.48229 0.16181 0.48086 0.16135 0.47969 0.16227 C 0.47747 0.16459 0.47317 0.17014 0.47317 0.17037 C 0.47252 0.17199 0.47187 0.17431 0.47096 0.17593 C 0.46914 0.17917 0.46692 0.18172 0.46549 0.18565 C 0.46406 0.18959 0.46302 0.19398 0.46107 0.19722 C 0.4569 0.20463 0.45859 0.20093 0.4556 0.2088 C 0.45508 0.21088 0.45495 0.21297 0.45442 0.21482 C 0.45299 0.21968 0.45195 0.22084 0.45013 0.22454 C 0.44844 0.2331 0.44974 0.22778 0.44674 0.23611 C 0.44088 0.25209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8A19C3-7193-DD36-AADF-F52D97154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9666" y="4171065"/>
            <a:ext cx="608092" cy="6080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0" y="3986011"/>
            <a:ext cx="1373064" cy="25585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387690" y="2434057"/>
            <a:ext cx="774148" cy="7564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5" y="2238181"/>
            <a:ext cx="1957003" cy="1958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4" y="2077388"/>
            <a:ext cx="1957003" cy="1958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4875" y="5774687"/>
            <a:ext cx="774148" cy="75645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1" y="5578811"/>
            <a:ext cx="1957003" cy="1958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0" y="5418018"/>
            <a:ext cx="1957003" cy="1958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830" y="3829234"/>
            <a:ext cx="1123756" cy="11237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55" y="-31999"/>
            <a:ext cx="2184625" cy="21406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61" y="157053"/>
            <a:ext cx="7993940" cy="9231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214" tIns="45607" rIns="91214" bIns="45607">
            <a:spAutoFit/>
          </a:bodyPr>
          <a:lstStyle/>
          <a:p>
            <a:pPr algn="ctr" defTabSz="911481">
              <a:buClrTx/>
              <a:defRPr/>
            </a:pPr>
            <a:r>
              <a:rPr lang="es-CO" sz="54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Ba trăm chín mươi mốt</a:t>
            </a:r>
            <a:endParaRPr lang="es-CO" sz="2000" kern="120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122591" y="1151513"/>
            <a:ext cx="1762879" cy="92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481">
              <a:buClrTx/>
              <a:defRPr/>
            </a:pPr>
            <a:r>
              <a:rPr lang="es-CO" sz="5387" b="1" kern="120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391</a:t>
            </a:r>
            <a:endParaRPr lang="es-CO" sz="1995" b="1" kern="1200" dirty="0">
              <a:ln w="66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7" y="5578811"/>
            <a:ext cx="738179" cy="8908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30" y="5578811"/>
            <a:ext cx="907752" cy="8297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6" y="5515954"/>
            <a:ext cx="933463" cy="933463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280966" y="2738273"/>
            <a:ext cx="1377428" cy="109267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s-CO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lecha abajo 1"/>
          <p:cNvSpPr/>
          <p:nvPr/>
        </p:nvSpPr>
        <p:spPr>
          <a:xfrm rot="13049215">
            <a:off x="8848075" y="1594920"/>
            <a:ext cx="415457" cy="794780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echa abajo 22"/>
          <p:cNvSpPr/>
          <p:nvPr/>
        </p:nvSpPr>
        <p:spPr>
          <a:xfrm rot="18449215">
            <a:off x="8941112" y="3898300"/>
            <a:ext cx="415457" cy="794780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32" y="3357265"/>
            <a:ext cx="2110150" cy="20676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365628" y="3629381"/>
            <a:ext cx="1126385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.VnCooperH" panose="020B7200000000000000" pitchFamily="34" charset="0"/>
                <a:ea typeface="+mn-ea"/>
                <a:cs typeface="+mn-cs"/>
              </a:rPr>
              <a:t>319</a:t>
            </a:r>
            <a:endParaRPr lang="en-US" sz="3591" b="1" kern="1200" dirty="0">
              <a:solidFill>
                <a:schemeClr val="bg1"/>
              </a:solidFill>
              <a:latin typeface=".VnCooperH" panose="020B7200000000000000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51288" y="328665"/>
            <a:ext cx="1777795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.VnCooperH" panose="020B7200000000000000" pitchFamily="34" charset="0"/>
                <a:ea typeface="+mn-ea"/>
                <a:cs typeface="+mn-cs"/>
              </a:rPr>
              <a:t>391</a:t>
            </a:r>
            <a:endParaRPr lang="en-US" sz="3591" b="1" kern="1200" dirty="0">
              <a:solidFill>
                <a:schemeClr val="bg1"/>
              </a:solidFill>
              <a:latin typeface=".VnCooper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4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13A29F-81B7-5F42-C75C-06218B618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9666" y="4171065"/>
            <a:ext cx="608092" cy="6080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0" y="3986011"/>
            <a:ext cx="1373064" cy="25585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387690" y="2434057"/>
            <a:ext cx="774148" cy="7564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5" y="2238181"/>
            <a:ext cx="1957003" cy="1958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4" y="2077388"/>
            <a:ext cx="1957003" cy="1958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4875" y="5774687"/>
            <a:ext cx="774148" cy="75645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1" y="5578811"/>
            <a:ext cx="1957003" cy="1958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0" y="5418018"/>
            <a:ext cx="1957003" cy="1958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830" y="3829234"/>
            <a:ext cx="1123756" cy="11237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55" y="-31999"/>
            <a:ext cx="2184625" cy="21406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61" y="131429"/>
            <a:ext cx="8165390" cy="92310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214" tIns="45607" rIns="91214" bIns="45607">
            <a:spAutoFit/>
          </a:bodyPr>
          <a:lstStyle/>
          <a:p>
            <a:pPr algn="ctr" defTabSz="911481">
              <a:buClrTx/>
              <a:defRPr/>
            </a:pPr>
            <a:r>
              <a:rPr lang="es-CO" sz="5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trăm, 4 chục, 0 đơn vị</a:t>
            </a:r>
            <a:endParaRPr lang="es-CO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016596" y="1138701"/>
            <a:ext cx="1762879" cy="92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481">
              <a:buClrTx/>
              <a:defRPr/>
            </a:pPr>
            <a:r>
              <a:rPr lang="es-CO" sz="5387" b="1" kern="120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540</a:t>
            </a:r>
            <a:endParaRPr lang="es-CO" sz="1995" b="1" kern="1200" dirty="0">
              <a:ln w="66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7" y="5578811"/>
            <a:ext cx="738179" cy="8908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30" y="5578811"/>
            <a:ext cx="907752" cy="8297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6" y="5515954"/>
            <a:ext cx="933463" cy="933463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280966" y="2738273"/>
            <a:ext cx="1377428" cy="109267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s-CO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lecha abajo 1"/>
          <p:cNvSpPr/>
          <p:nvPr/>
        </p:nvSpPr>
        <p:spPr>
          <a:xfrm rot="13049215">
            <a:off x="8848075" y="1594920"/>
            <a:ext cx="415457" cy="794780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echa abajo 22"/>
          <p:cNvSpPr/>
          <p:nvPr/>
        </p:nvSpPr>
        <p:spPr>
          <a:xfrm rot="18449215">
            <a:off x="8941112" y="3898300"/>
            <a:ext cx="415457" cy="794780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32" y="3357265"/>
            <a:ext cx="2110150" cy="20676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365628" y="3629381"/>
            <a:ext cx="1126385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.VnCooperH" panose="020B7200000000000000" pitchFamily="34" charset="0"/>
                <a:ea typeface="+mn-ea"/>
                <a:cs typeface="+mn-cs"/>
              </a:rPr>
              <a:t>450</a:t>
            </a:r>
            <a:endParaRPr lang="en-US" sz="3591" b="1" kern="1200" dirty="0">
              <a:solidFill>
                <a:schemeClr val="bg1"/>
              </a:solidFill>
              <a:latin typeface=".VnCooperH" panose="020B7200000000000000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51288" y="328665"/>
            <a:ext cx="1777795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.VnCooperH" panose="020B7200000000000000" pitchFamily="34" charset="0"/>
                <a:ea typeface="+mn-ea"/>
                <a:cs typeface="+mn-cs"/>
              </a:rPr>
              <a:t>540</a:t>
            </a:r>
            <a:endParaRPr lang="en-US" sz="3591" b="1" kern="1200" dirty="0">
              <a:solidFill>
                <a:schemeClr val="bg1"/>
              </a:solidFill>
              <a:latin typeface=".VnCooper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0DA5E-144B-3015-6263-B05C18F00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3" name="Imagen 8">
            <a:extLst>
              <a:ext uri="{FF2B5EF4-FFF2-40B4-BE49-F238E27FC236}">
                <a16:creationId xmlns:a16="http://schemas.microsoft.com/office/drawing/2014/main" id="{718F02E9-F26D-43B9-A95E-06A8CEBE3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0" y="3986011"/>
            <a:ext cx="1373064" cy="2558504"/>
          </a:xfrm>
          <a:prstGeom prst="rect">
            <a:avLst/>
          </a:prstGeom>
        </p:spPr>
      </p:pic>
      <p:pic>
        <p:nvPicPr>
          <p:cNvPr id="24" name="Imagen 10">
            <a:extLst>
              <a:ext uri="{FF2B5EF4-FFF2-40B4-BE49-F238E27FC236}">
                <a16:creationId xmlns:a16="http://schemas.microsoft.com/office/drawing/2014/main" id="{AE12C1E4-5444-41AB-86AA-C79F0D3FD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387690" y="2434057"/>
            <a:ext cx="774148" cy="756459"/>
          </a:xfrm>
          <a:prstGeom prst="rect">
            <a:avLst/>
          </a:prstGeom>
        </p:spPr>
      </p:pic>
      <p:pic>
        <p:nvPicPr>
          <p:cNvPr id="25" name="Imagen 11">
            <a:extLst>
              <a:ext uri="{FF2B5EF4-FFF2-40B4-BE49-F238E27FC236}">
                <a16:creationId xmlns:a16="http://schemas.microsoft.com/office/drawing/2014/main" id="{72AFB849-BF33-45BC-86FF-F7207033B9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5" y="2238181"/>
            <a:ext cx="1957003" cy="195875"/>
          </a:xfrm>
          <a:prstGeom prst="rect">
            <a:avLst/>
          </a:prstGeom>
        </p:spPr>
      </p:pic>
      <p:pic>
        <p:nvPicPr>
          <p:cNvPr id="26" name="Imagen 12">
            <a:extLst>
              <a:ext uri="{FF2B5EF4-FFF2-40B4-BE49-F238E27FC236}">
                <a16:creationId xmlns:a16="http://schemas.microsoft.com/office/drawing/2014/main" id="{8B02BF95-DE7E-4647-86EB-063C6AE854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4" y="2077388"/>
            <a:ext cx="1957003" cy="195875"/>
          </a:xfrm>
          <a:prstGeom prst="rect">
            <a:avLst/>
          </a:prstGeom>
        </p:spPr>
      </p:pic>
      <p:pic>
        <p:nvPicPr>
          <p:cNvPr id="27" name="Imagen 13">
            <a:extLst>
              <a:ext uri="{FF2B5EF4-FFF2-40B4-BE49-F238E27FC236}">
                <a16:creationId xmlns:a16="http://schemas.microsoft.com/office/drawing/2014/main" id="{73367305-9634-42BE-9D60-9CD992F53E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4875" y="5774687"/>
            <a:ext cx="774148" cy="756459"/>
          </a:xfrm>
          <a:prstGeom prst="rect">
            <a:avLst/>
          </a:prstGeom>
        </p:spPr>
      </p:pic>
      <p:pic>
        <p:nvPicPr>
          <p:cNvPr id="28" name="Imagen 14">
            <a:extLst>
              <a:ext uri="{FF2B5EF4-FFF2-40B4-BE49-F238E27FC236}">
                <a16:creationId xmlns:a16="http://schemas.microsoft.com/office/drawing/2014/main" id="{D5445A8B-5C12-4DD1-B6C5-ABDD01C633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1" y="5578811"/>
            <a:ext cx="1957003" cy="195875"/>
          </a:xfrm>
          <a:prstGeom prst="rect">
            <a:avLst/>
          </a:prstGeom>
        </p:spPr>
      </p:pic>
      <p:pic>
        <p:nvPicPr>
          <p:cNvPr id="29" name="Imagen 15">
            <a:extLst>
              <a:ext uri="{FF2B5EF4-FFF2-40B4-BE49-F238E27FC236}">
                <a16:creationId xmlns:a16="http://schemas.microsoft.com/office/drawing/2014/main" id="{AF394C65-39A9-427A-A43A-6C1EAEDCE9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0" y="5418018"/>
            <a:ext cx="1957003" cy="195875"/>
          </a:xfrm>
          <a:prstGeom prst="rect">
            <a:avLst/>
          </a:prstGeom>
        </p:spPr>
      </p:pic>
      <p:pic>
        <p:nvPicPr>
          <p:cNvPr id="30" name="Imagen 18">
            <a:extLst>
              <a:ext uri="{FF2B5EF4-FFF2-40B4-BE49-F238E27FC236}">
                <a16:creationId xmlns:a16="http://schemas.microsoft.com/office/drawing/2014/main" id="{D3FB4A65-34FC-4D6F-88AB-75CDA6A0CA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18" y="3829234"/>
            <a:ext cx="931179" cy="1123756"/>
          </a:xfrm>
          <a:prstGeom prst="rect">
            <a:avLst/>
          </a:prstGeom>
        </p:spPr>
      </p:pic>
      <p:sp>
        <p:nvSpPr>
          <p:cNvPr id="31" name="Rectángulo 6">
            <a:extLst>
              <a:ext uri="{FF2B5EF4-FFF2-40B4-BE49-F238E27FC236}">
                <a16:creationId xmlns:a16="http://schemas.microsoft.com/office/drawing/2014/main" id="{45613ACE-47E3-4E50-B66A-70531E1AF739}"/>
              </a:ext>
            </a:extLst>
          </p:cNvPr>
          <p:cNvSpPr/>
          <p:nvPr/>
        </p:nvSpPr>
        <p:spPr>
          <a:xfrm>
            <a:off x="0" y="176437"/>
            <a:ext cx="8434543" cy="921114"/>
          </a:xfrm>
          <a:prstGeom prst="rect">
            <a:avLst/>
          </a:prstGeom>
          <a:gradFill flip="none" rotWithShape="1">
            <a:gsLst>
              <a:gs pos="0">
                <a:srgbClr val="EA6CBD">
                  <a:tint val="66000"/>
                  <a:satMod val="160000"/>
                </a:srgbClr>
              </a:gs>
              <a:gs pos="50000">
                <a:srgbClr val="EA6CBD">
                  <a:tint val="44500"/>
                  <a:satMod val="160000"/>
                </a:srgbClr>
              </a:gs>
              <a:gs pos="100000">
                <a:srgbClr val="EA6CBD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s-ES" sz="5387" b="1" kern="1200">
                <a:solidFill>
                  <a:schemeClr val="tx1"/>
                </a:solidFill>
                <a:latin typeface="+mj-lt"/>
              </a:rPr>
              <a:t>7 trăm, 0 chục, 0 đơn vị</a:t>
            </a:r>
            <a:endParaRPr lang="es-ES" sz="5387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CuadroTexto 33">
            <a:extLst>
              <a:ext uri="{FF2B5EF4-FFF2-40B4-BE49-F238E27FC236}">
                <a16:creationId xmlns:a16="http://schemas.microsoft.com/office/drawing/2014/main" id="{C376F69F-B873-4934-A0CB-DE78FA178B83}"/>
              </a:ext>
            </a:extLst>
          </p:cNvPr>
          <p:cNvSpPr txBox="1"/>
          <p:nvPr/>
        </p:nvSpPr>
        <p:spPr>
          <a:xfrm>
            <a:off x="3110291" y="1243853"/>
            <a:ext cx="2213959" cy="92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481">
              <a:buClrTx/>
              <a:defRPr/>
            </a:pPr>
            <a:r>
              <a:rPr lang="es-CO" sz="5387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s-CO" sz="5387" b="1" kern="120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00</a:t>
            </a:r>
            <a:endParaRPr lang="es-CO" sz="1995" b="1" kern="1200" dirty="0">
              <a:ln w="66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5" name="Imagen 1">
            <a:extLst>
              <a:ext uri="{FF2B5EF4-FFF2-40B4-BE49-F238E27FC236}">
                <a16:creationId xmlns:a16="http://schemas.microsoft.com/office/drawing/2014/main" id="{94BD55AE-724F-473D-8F31-1C55CDC95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180" y="8483"/>
            <a:ext cx="2134974" cy="2092018"/>
          </a:xfrm>
          <a:prstGeom prst="rect">
            <a:avLst/>
          </a:prstGeom>
        </p:spPr>
      </p:pic>
      <p:pic>
        <p:nvPicPr>
          <p:cNvPr id="36" name="Imagen 4">
            <a:extLst>
              <a:ext uri="{FF2B5EF4-FFF2-40B4-BE49-F238E27FC236}">
                <a16:creationId xmlns:a16="http://schemas.microsoft.com/office/drawing/2014/main" id="{8E3C5636-0195-4FC8-8A2C-ACFEEDE820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92" y="3372278"/>
            <a:ext cx="2110150" cy="2067692"/>
          </a:xfrm>
          <a:prstGeom prst="rect">
            <a:avLst/>
          </a:prstGeom>
        </p:spPr>
      </p:pic>
      <p:pic>
        <p:nvPicPr>
          <p:cNvPr id="37" name="Imagen 16">
            <a:extLst>
              <a:ext uri="{FF2B5EF4-FFF2-40B4-BE49-F238E27FC236}">
                <a16:creationId xmlns:a16="http://schemas.microsoft.com/office/drawing/2014/main" id="{2F2B5F20-68BA-46F2-84EE-F52EF24643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470" y="5637989"/>
            <a:ext cx="767488" cy="767488"/>
          </a:xfrm>
          <a:prstGeom prst="rect">
            <a:avLst/>
          </a:prstGeom>
        </p:spPr>
      </p:pic>
      <p:pic>
        <p:nvPicPr>
          <p:cNvPr id="38" name="Imagen 17">
            <a:extLst>
              <a:ext uri="{FF2B5EF4-FFF2-40B4-BE49-F238E27FC236}">
                <a16:creationId xmlns:a16="http://schemas.microsoft.com/office/drawing/2014/main" id="{FA33448D-0B81-49DF-BF24-EC295C0903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1" y="5554910"/>
            <a:ext cx="907752" cy="829741"/>
          </a:xfrm>
          <a:prstGeom prst="rect">
            <a:avLst/>
          </a:prstGeom>
        </p:spPr>
      </p:pic>
      <p:pic>
        <p:nvPicPr>
          <p:cNvPr id="39" name="Imagen 19">
            <a:extLst>
              <a:ext uri="{FF2B5EF4-FFF2-40B4-BE49-F238E27FC236}">
                <a16:creationId xmlns:a16="http://schemas.microsoft.com/office/drawing/2014/main" id="{F3E01389-D3C7-40CF-9212-2915E27921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5439970"/>
            <a:ext cx="933463" cy="933463"/>
          </a:xfrm>
          <a:prstGeom prst="rect">
            <a:avLst/>
          </a:prstGeom>
        </p:spPr>
      </p:pic>
      <p:sp>
        <p:nvSpPr>
          <p:cNvPr id="40" name="Triángulo isóscele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FA60A6-8A2A-43F7-87AC-0E47520AE8D2}"/>
              </a:ext>
            </a:extLst>
          </p:cNvPr>
          <p:cNvSpPr/>
          <p:nvPr/>
        </p:nvSpPr>
        <p:spPr>
          <a:xfrm rot="5400000">
            <a:off x="3835378" y="5095368"/>
            <a:ext cx="1377428" cy="109267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s-CO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90FF57-764E-48EC-AA1D-5056AC36D2B6}"/>
              </a:ext>
            </a:extLst>
          </p:cNvPr>
          <p:cNvSpPr txBox="1"/>
          <p:nvPr/>
        </p:nvSpPr>
        <p:spPr>
          <a:xfrm>
            <a:off x="10232019" y="294117"/>
            <a:ext cx="1417742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>
                <a:solidFill>
                  <a:schemeClr val="bg1"/>
                </a:solidFill>
                <a:latin typeface="+mj-lt"/>
              </a:rPr>
              <a:t>7</a:t>
            </a:r>
            <a:r>
              <a:rPr lang="en-US" sz="3591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07</a:t>
            </a:r>
            <a:endParaRPr lang="en-US" sz="3591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BF2407-6C15-4223-94B5-F6132EF4EBB0}"/>
              </a:ext>
            </a:extLst>
          </p:cNvPr>
          <p:cNvSpPr txBox="1"/>
          <p:nvPr/>
        </p:nvSpPr>
        <p:spPr>
          <a:xfrm>
            <a:off x="10204833" y="3600444"/>
            <a:ext cx="1417742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>
                <a:solidFill>
                  <a:schemeClr val="bg1"/>
                </a:solidFill>
                <a:latin typeface="+mj-lt"/>
              </a:rPr>
              <a:t>7</a:t>
            </a:r>
            <a:r>
              <a:rPr lang="en-US" sz="3591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00</a:t>
            </a:r>
            <a:endParaRPr lang="en-US" sz="3591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4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286 0.00116 -0.01601 0.00625 -0.01914 0.0081 C -0.02135 0.00926 -0.02383 0.00972 -0.02578 0.01204 C -0.02695 0.01343 -0.02812 0.01435 -0.02916 0.01597 C -0.03424 0.02338 -0.0306 0.0206 -0.03594 0.02593 C -0.0414 0.03148 -0.03906 0.02893 -0.04479 0.03194 C -0.04713 0.0331 -0.04935 0.03449 -0.05156 0.03588 L -0.05495 0.03796 C -0.05599 0.03981 -0.0569 0.04236 -0.0582 0.04375 C -0.05924 0.04491 -0.06055 0.04491 -0.06159 0.04583 C -0.06315 0.04699 -0.06458 0.04861 -0.06614 0.04977 C -0.0668 0.05185 -0.06732 0.0544 -0.06836 0.05579 C -0.06927 0.05718 -0.07122 0.05972 -0.07174 0.05787 C -0.07226 0.05555 -0.07031 0.0537 -0.0694 0.05185 C -0.06849 0.04954 -0.06706 0.04792 -0.06614 0.04583 C -0.06523 0.04398 -0.06484 0.04167 -0.0638 0.03981 C -0.0625 0.0375 -0.06068 0.03634 -0.05937 0.0338 C -0.05534 0.02662 -0.05703 0.02685 -0.05377 0.01991 C -0.04831 0.00833 -0.05273 0.01898 -0.04713 0.00995 C -0.04466 0.00625 -0.04206 0.00278 -0.04036 -0.00185 C -0.03958 -0.00394 -0.03906 -0.00625 -0.03815 -0.00787 C -0.02643 -0.0287 -0.03997 -0.00023 -0.03034 -0.01991 C -0.02838 -0.02361 -0.02669 -0.02801 -0.02474 -0.03171 C -0.0237 -0.03357 -0.02239 -0.03426 -0.02135 -0.03565 C -0.01979 -0.03773 -0.01823 -0.03958 -0.0168 -0.04167 C -0.01133 -0.05 -0.01601 -0.04653 -0.00898 -0.04977 C -0.00599 -0.0537 -0.00338 -0.05857 -1.66667E-6 -0.06157 C 0.00417 -0.06551 0.00586 -0.06667 0.01003 -0.07153 C 0.01159 -0.07338 0.01589 -0.07963 0.01784 -0.08148 C 0.01966 -0.0831 0.02162 -0.08403 0.02344 -0.08542 C 0.04115 -0.09954 0.01693 -0.08056 0.03125 -0.09352 C 0.0405 -0.10162 0.03347 -0.09421 0.04024 -0.09954 C 0.0418 -0.1007 0.0431 -0.10232 0.04466 -0.10347 C 0.04753 -0.10532 0.04987 -0.10509 0.05261 -0.10741 C 0.05456 -0.10903 0.05612 -0.11181 0.0582 -0.11343 C 0.05951 -0.11458 0.0612 -0.11435 0.06263 -0.11528 C 0.06419 -0.11644 0.0655 -0.11852 0.06706 -0.11945 C 0.0707 -0.1213 0.07474 -0.12083 0.07826 -0.12338 C 0.09492 -0.13519 0.07422 -0.12014 0.08841 -0.13125 C 0.09024 -0.13264 0.09206 -0.13426 0.09401 -0.13519 C 0.09688 -0.13681 0.10287 -0.13912 0.10287 -0.13889 C 0.10404 -0.14051 0.10508 -0.14213 0.10625 -0.14329 C 0.10807 -0.14491 0.11003 -0.14607 0.11185 -0.14722 C 0.11537 -0.14954 0.1194 -0.15185 0.12305 -0.15324 C 0.12526 -0.15394 0.12761 -0.1544 0.12982 -0.15509 C 0.13164 -0.15579 0.1336 -0.15625 0.13542 -0.15718 C 0.13659 -0.15764 0.13763 -0.1588 0.1388 -0.15903 C 0.14388 -0.16088 0.15313 -0.16227 0.15781 -0.1632 C 0.17292 -0.16597 0.16263 -0.16412 0.17682 -0.16713 L 0.18685 -0.16898 L 0.18685 -0.16875 C 0.19935 -0.17107 0.19844 -0.17014 0.21042 -0.175 C 0.21393 -0.17662 0.21432 -0.17847 0.21823 -0.17894 C 0.22448 -0.18009 0.23086 -0.18009 0.23724 -0.18102 C 0.24063 -0.18148 0.24401 -0.18241 0.24727 -0.1831 C 0.25951 -0.18843 0.25326 -0.18634 0.26641 -0.18889 L 0.32787 -0.18704 C 0.33242 -0.18681 0.33685 -0.18565 0.34141 -0.18495 C 0.34805 -0.18426 0.35482 -0.1838 0.36146 -0.1831 C 0.36445 -0.18241 0.36745 -0.18148 0.37044 -0.18102 C 0.37487 -0.18032 0.37943 -0.17986 0.38386 -0.17894 C 0.38581 -0.1787 0.38763 -0.17732 0.38945 -0.17708 C 0.39727 -0.17593 0.40521 -0.17593 0.41302 -0.175 C 0.41823 -0.17454 0.42344 -0.17384 0.42865 -0.17315 C 0.43555 -0.17107 0.43594 -0.17083 0.44323 -0.16898 C 0.44623 -0.16829 0.44909 -0.16736 0.45222 -0.16713 C 0.46966 -0.16597 0.48724 -0.16574 0.50482 -0.16505 C 0.50586 -0.16435 0.50703 -0.16366 0.50807 -0.1632 C 0.51472 -0.16019 0.51836 -0.16042 0.52604 -0.15903 C 0.52722 -0.15857 0.52826 -0.15764 0.52943 -0.15718 C 0.53646 -0.1544 0.5405 -0.15486 0.54844 -0.15324 C 0.55065 -0.15278 0.55287 -0.15208 0.55508 -0.15116 C 0.56302 -0.14815 0.553 -0.14977 0.56406 -0.14722 C 0.56823 -0.1463 0.57227 -0.14583 0.57643 -0.14514 C 0.58776 -0.13843 0.57018 -0.14861 0.58425 -0.1412 C 0.58646 -0.14005 0.58867 -0.13866 0.59102 -0.13727 L 0.59427 -0.13519 C 0.59544 -0.13449 0.59649 -0.13357 0.59766 -0.13333 L 0.60326 -0.13125 C 0.60482 -0.12986 0.60612 -0.12824 0.60781 -0.12732 C 0.61029 -0.1257 0.61667 -0.12384 0.62005 -0.1213 C 0.62162 -0.12014 0.62305 -0.11875 0.62448 -0.11736 C 0.62487 -0.1206 0.62487 -0.12431 0.62565 -0.12732 C 0.62643 -0.12986 0.628 -0.13102 0.62904 -0.13333 C 0.63021 -0.13588 0.63112 -0.13866 0.63242 -0.1412 C 0.63451 -0.14537 0.63724 -0.14861 0.63906 -0.15324 C 0.64362 -0.16389 0.64102 -0.15903 0.64688 -0.16713 C 0.64766 -0.16898 0.64818 -0.17153 0.64922 -0.17315 C 0.65013 -0.17431 0.65143 -0.17431 0.65248 -0.175 C 0.65404 -0.17616 0.65547 -0.17778 0.65703 -0.17894 C 0.65781 -0.18102 0.65807 -0.1838 0.65925 -0.18495 C 0.66055 -0.18657 0.66224 -0.18611 0.66367 -0.18704 C 0.67761 -0.1963 0.65443 -0.18542 0.67722 -0.19306 C 0.68021 -0.19398 0.68307 -0.19607 0.68607 -0.19699 L 0.69388 -0.19884 C 0.69544 -0.20023 0.69688 -0.20185 0.69844 -0.20301 C 0.70404 -0.20695 0.70508 -0.20695 0.71068 -0.2088 C 0.71224 -0.21019 0.71367 -0.21157 0.71524 -0.21296 C 0.71836 -0.21528 0.72175 -0.21782 0.72526 -0.21875 C 0.72865 -0.21968 0.73203 -0.22014 0.73542 -0.22083 C 0.73828 -0.22222 0.74141 -0.22269 0.74427 -0.22477 C 0.74623 -0.22616 0.74792 -0.22801 0.74987 -0.2287 C 0.75729 -0.23195 0.77969 -0.23264 0.78125 -0.23287 L 0.78906 -0.23472 C 0.79128 -0.23542 0.79349 -0.23611 0.79584 -0.23681 C 0.79883 -0.2375 0.80169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45833E-6 -4.07407E-6 L 0.28685 0.12431 " pathEditMode="relative" rAng="0" ptsTypes="AA">
                                      <p:cBhvr>
                                        <p:cTn id="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4 -0.00486 -0.00221 -0.00255 -0.00521 0.00069 C -0.00781 0.00324 -0.0125 0.00949 -0.0125 0.00972 C -0.02213 0.03194 -0.00976 0.00417 -0.02083 0.0243 C -0.02226 0.02685 -0.02305 0.03032 -0.02448 0.03264 C -0.02591 0.03518 -0.02786 0.0368 -0.02916 0.03912 C -0.03073 0.04167 -0.03125 0.04537 -0.03281 0.04768 C -0.03502 0.05116 -0.0401 0.05625 -0.0401 0.05648 C -0.04075 0.05833 -0.0418 0.06018 -0.04245 0.06273 C -0.04297 0.06481 -0.04297 0.06713 -0.04375 0.06898 C -0.04453 0.07153 -0.04622 0.07315 -0.04713 0.07546 C -0.04818 0.07731 -0.0487 0.07986 -0.04974 0.08194 C -0.05065 0.08403 -0.05221 0.08588 -0.05312 0.08843 C -0.06068 0.10555 -0.05469 0.09699 -0.06146 0.10555 C -0.05612 0.07569 -0.06341 0.1118 -0.05312 0.07546 C -0.05247 0.07268 -0.05195 0.06944 -0.05078 0.0669 C -0.04987 0.06458 -0.04831 0.06296 -0.04713 0.06065 C -0.03919 0.04143 -0.04805 0.05787 -0.0401 0.04143 C -0.03893 0.03889 -0.03737 0.0375 -0.03646 0.03495 C -0.03541 0.03218 -0.03515 0.0287 -0.03411 0.02639 C -0.03164 0.02083 -0.02786 0.01736 -0.02578 0.01134 C -0.02383 0.00648 -0.022 0.00116 -0.01979 -0.00347 C -0.01862 -0.00579 -0.01706 -0.00741 -0.01614 -0.00995 C -0.01497 -0.0125 -0.01484 -0.01597 -0.0138 -0.01829 C -0.01146 -0.02315 -0.00885 -0.02708 -0.00651 -0.03125 C -0.00521 -0.03333 -0.00403 -0.03519 -0.00286 -0.03773 C 0.00313 -0.05185 -0.00078 -0.04375 0.00912 -0.06111 C 0.01068 -0.06389 0.01185 -0.06736 0.0138 -0.06968 C 0.01966 -0.07593 0.0207 -0.07616 0.02578 -0.08449 C 0.02787 -0.08773 0.02956 -0.09213 0.03177 -0.09537 C 0.0336 -0.09769 0.03594 -0.09907 0.03776 -0.10162 C 0.04167 -0.10741 0.04414 -0.1162 0.04857 -0.12083 C 0.05065 -0.12315 0.05261 -0.12523 0.05456 -0.12732 C 0.05612 -0.1287 0.05781 -0.12963 0.05938 -0.13148 C 0.0655 -0.13843 0.0655 -0.14259 0.0737 -0.14861 C 0.08906 -0.15949 0.06992 -0.14537 0.08568 -0.15926 C 0.08841 -0.16181 0.09141 -0.16296 0.09401 -0.16574 C 0.09701 -0.16875 0.09948 -0.17315 0.10248 -0.17639 C 0.12201 -0.19792 0.11354 -0.1875 0.12878 -0.20185 C 0.13164 -0.20463 0.13438 -0.20787 0.13724 -0.21042 C 0.13985 -0.21273 0.14284 -0.21435 0.14557 -0.2169 C 0.14844 -0.21921 0.15104 -0.22269 0.15391 -0.22523 C 0.16029 -0.23079 0.1668 -0.23542 0.17305 -0.24028 C 0.17578 -0.24236 0.17865 -0.24491 0.18151 -0.24653 C 0.18386 -0.24815 0.18633 -0.24931 0.18867 -0.25116 C 0.20365 -0.26204 0.18711 -0.2537 0.20664 -0.26181 C 0.20781 -0.26296 0.20886 -0.26528 0.21029 -0.26597 C 0.22331 -0.27292 0.21393 -0.26273 0.22461 -0.27222 C 0.22669 -0.27407 0.22852 -0.27662 0.2306 -0.27847 C 0.23294 -0.28079 0.23542 -0.28287 0.23776 -0.28495 C 0.24063 -0.28773 0.24323 -0.29097 0.24623 -0.29352 C 0.24883 -0.29607 0.25169 -0.29769 0.25456 -0.3 C 0.25768 -0.30255 0.26094 -0.30579 0.26419 -0.30857 C 0.27318 -0.31597 0.2724 -0.31435 0.28216 -0.3213 C 0.2849 -0.32315 0.28763 -0.32546 0.2905 -0.32778 C 0.29362 -0.33032 0.29675 -0.3338 0.30013 -0.33611 C 0.30313 -0.33843 0.30651 -0.33889 0.30951 -0.34051 C 0.31211 -0.3419 0.31445 -0.34352 0.3168 -0.34491 C 0.31875 -0.34583 0.32084 -0.34607 0.32279 -0.34676 C 0.33464 -0.35232 0.31367 -0.34537 0.33347 -0.35116 C 0.33477 -0.35255 0.33568 -0.35463 0.33711 -0.35556 C 0.33945 -0.35671 0.34206 -0.35671 0.3444 -0.35741 C 0.34753 -0.3588 0.35078 -0.36019 0.35404 -0.36204 C 0.37513 -0.37361 0.35078 -0.3632 0.37539 -0.37454 C 0.37904 -0.37639 0.38268 -0.37732 0.38633 -0.3787 C 0.39037 -0.38079 0.39427 -0.38357 0.39831 -0.38519 C 0.40222 -0.38704 0.40625 -0.38773 0.41029 -0.38958 C 0.42643 -0.39722 0.41524 -0.39445 0.4293 -0.40023 C 0.43164 -0.40116 0.43425 -0.40162 0.43659 -0.40232 C 0.43815 -0.40278 0.43959 -0.40394 0.44128 -0.40463 C 0.45599 -0.40972 0.44219 -0.40394 0.45326 -0.4088 C 0.46888 -0.42546 0.44818 -0.40463 0.46758 -0.41945 C 0.47057 -0.42176 0.47318 -0.42523 0.47604 -0.42801 C 0.47839 -0.43009 0.48073 -0.43241 0.4832 -0.43449 C 0.50469 -0.45208 0.47865 -0.43032 0.5 -0.44514 C 0.50612 -0.44931 0.50703 -0.45278 0.51315 -0.45579 C 0.51706 -0.45764 0.52513 -0.45995 0.52513 -0.45972 C 0.52917 -0.46482 0.5293 -0.46574 0.53477 -0.46852 C 0.53672 -0.46968 0.5388 -0.46968 0.54076 -0.4706 C 0.55508 -0.47824 0.5375 -0.47199 0.55391 -0.47708 C 0.56354 -0.48403 0.55781 -0.48056 0.57188 -0.48542 L 0.57188 -0.48519 C 0.57917 -0.49005 0.57162 -0.48588 0.58386 -0.49005 C 0.58542 -0.49051 0.58698 -0.49144 0.58854 -0.4919 C 0.59128 -0.49282 0.59427 -0.49352 0.59701 -0.49421 C 0.60521 -0.49884 0.59492 -0.49329 0.60651 -0.49838 C 0.60781 -0.49884 0.60886 -0.49977 0.61016 -0.5007 C 0.61211 -0.50162 0.61914 -0.50463 0.62097 -0.50486 C 0.63972 -0.50741 0.65847 -0.50903 0.67722 -0.51134 C 0.67943 -0.58843 0.6763 -0.53102 0.67969 -0.56019 C 0.68008 -0.56435 0.68008 -0.56875 0.68073 -0.57315 C 0.68125 -0.57593 0.68242 -0.5787 0.6832 -0.58148 C 0.68334 -0.58333 0.6849 -0.59838 0.68568 -0.60093 C 0.68659 -0.60463 0.68802 -0.60787 0.68919 -0.61157 C 0.69011 -0.61412 0.69076 -0.61713 0.69167 -0.61991 C 0.69271 -0.62361 0.69414 -0.62685 0.69518 -0.63056 C 0.69584 -0.63264 0.69584 -0.63519 0.69636 -0.63704 C 0.70078 -0.65046 0.69909 -0.64051 0.70469 -0.65394 C 0.70586 -0.65648 0.70599 -0.65995 0.70716 -0.66227 C 0.70964 -0.66782 0.71328 -0.67153 0.71563 -0.67732 C 0.71888 -0.68634 0.72005 -0.69028 0.7263 -0.69838 C 0.728 -0.7007 0.72969 -0.70232 0.73099 -0.70486 C 0.74193 -0.72245 0.73919 -0.72222 0.75156 -0.73681 C 0.75404 -0.74005 0.75677 -0.74352 0.7599 -0.74514 C 0.76185 -0.74653 0.7638 -0.74676 0.76589 -0.74745 C 0.76732 -0.74977 0.76875 -0.75278 0.77057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13A29F-81B7-5F42-C75C-06218B618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9666" y="4171065"/>
            <a:ext cx="608092" cy="6080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0" y="3986011"/>
            <a:ext cx="1373064" cy="25585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387690" y="2434057"/>
            <a:ext cx="774148" cy="7564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5" y="2238181"/>
            <a:ext cx="1957003" cy="1958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4" y="2077388"/>
            <a:ext cx="1957003" cy="1958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4875" y="5774687"/>
            <a:ext cx="774148" cy="75645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1" y="5578811"/>
            <a:ext cx="1957003" cy="1958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0" y="5418018"/>
            <a:ext cx="1957003" cy="1958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830" y="3829234"/>
            <a:ext cx="1123756" cy="11237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55" y="-31999"/>
            <a:ext cx="2184625" cy="21406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61" y="131429"/>
            <a:ext cx="8165390" cy="92310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214" tIns="45607" rIns="91214" bIns="45607">
            <a:spAutoFit/>
          </a:bodyPr>
          <a:lstStyle/>
          <a:p>
            <a:pPr algn="ctr" defTabSz="911481">
              <a:buClrTx/>
              <a:defRPr/>
            </a:pPr>
            <a:r>
              <a:rPr lang="es-CO" sz="5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 liền sau số 999 là</a:t>
            </a:r>
            <a:endParaRPr lang="es-CO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258372" y="1138701"/>
            <a:ext cx="2521103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481">
              <a:buClrTx/>
              <a:defRPr/>
            </a:pPr>
            <a:r>
              <a:rPr lang="es-CO" sz="5387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100</a:t>
            </a:r>
            <a:r>
              <a:rPr lang="es-CO" sz="5387" b="1" kern="120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endParaRPr lang="es-CO" sz="1995" b="1" kern="1200" dirty="0">
              <a:ln w="66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7" y="5578811"/>
            <a:ext cx="738179" cy="8908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30" y="5578811"/>
            <a:ext cx="907752" cy="8297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6" y="5515954"/>
            <a:ext cx="933463" cy="933463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280966" y="2738273"/>
            <a:ext cx="1377428" cy="109267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s-CO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lecha abajo 1"/>
          <p:cNvSpPr/>
          <p:nvPr/>
        </p:nvSpPr>
        <p:spPr>
          <a:xfrm rot="13049215">
            <a:off x="8848075" y="1594920"/>
            <a:ext cx="415457" cy="794780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echa abajo 22"/>
          <p:cNvSpPr/>
          <p:nvPr/>
        </p:nvSpPr>
        <p:spPr>
          <a:xfrm rot="18449215">
            <a:off x="8941112" y="3898300"/>
            <a:ext cx="415457" cy="794780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32" y="3357265"/>
            <a:ext cx="2110150" cy="20676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365628" y="3629381"/>
            <a:ext cx="1126385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.VnCooperH" panose="020B7200000000000000" pitchFamily="34" charset="0"/>
                <a:ea typeface="+mn-ea"/>
                <a:cs typeface="+mn-cs"/>
              </a:rPr>
              <a:t>998</a:t>
            </a:r>
            <a:endParaRPr lang="en-US" sz="3591" b="1" kern="1200" dirty="0">
              <a:solidFill>
                <a:schemeClr val="bg1"/>
              </a:solidFill>
              <a:latin typeface=".VnCooperH" panose="020B7200000000000000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51288" y="328665"/>
            <a:ext cx="1777795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.VnCooperH" panose="020B7200000000000000" pitchFamily="34" charset="0"/>
                <a:ea typeface="+mn-ea"/>
                <a:cs typeface="+mn-cs"/>
              </a:rPr>
              <a:t>1000</a:t>
            </a:r>
            <a:endParaRPr lang="en-US" sz="3591" b="1" kern="1200" dirty="0">
              <a:solidFill>
                <a:schemeClr val="bg1"/>
              </a:solidFill>
              <a:latin typeface=".VnCooper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2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4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0DA5E-144B-3015-6263-B05C18F00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3" name="Imagen 8">
            <a:extLst>
              <a:ext uri="{FF2B5EF4-FFF2-40B4-BE49-F238E27FC236}">
                <a16:creationId xmlns:a16="http://schemas.microsoft.com/office/drawing/2014/main" id="{718F02E9-F26D-43B9-A95E-06A8CEBE3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0" y="3986011"/>
            <a:ext cx="1373064" cy="2558504"/>
          </a:xfrm>
          <a:prstGeom prst="rect">
            <a:avLst/>
          </a:prstGeom>
        </p:spPr>
      </p:pic>
      <p:pic>
        <p:nvPicPr>
          <p:cNvPr id="24" name="Imagen 10">
            <a:extLst>
              <a:ext uri="{FF2B5EF4-FFF2-40B4-BE49-F238E27FC236}">
                <a16:creationId xmlns:a16="http://schemas.microsoft.com/office/drawing/2014/main" id="{AE12C1E4-5444-41AB-86AA-C79F0D3FD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387690" y="2434057"/>
            <a:ext cx="774148" cy="756459"/>
          </a:xfrm>
          <a:prstGeom prst="rect">
            <a:avLst/>
          </a:prstGeom>
        </p:spPr>
      </p:pic>
      <p:pic>
        <p:nvPicPr>
          <p:cNvPr id="25" name="Imagen 11">
            <a:extLst>
              <a:ext uri="{FF2B5EF4-FFF2-40B4-BE49-F238E27FC236}">
                <a16:creationId xmlns:a16="http://schemas.microsoft.com/office/drawing/2014/main" id="{72AFB849-BF33-45BC-86FF-F7207033B9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5" y="2238181"/>
            <a:ext cx="1957003" cy="195875"/>
          </a:xfrm>
          <a:prstGeom prst="rect">
            <a:avLst/>
          </a:prstGeom>
        </p:spPr>
      </p:pic>
      <p:pic>
        <p:nvPicPr>
          <p:cNvPr id="26" name="Imagen 12">
            <a:extLst>
              <a:ext uri="{FF2B5EF4-FFF2-40B4-BE49-F238E27FC236}">
                <a16:creationId xmlns:a16="http://schemas.microsoft.com/office/drawing/2014/main" id="{8B02BF95-DE7E-4647-86EB-063C6AE854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04834" y="2077388"/>
            <a:ext cx="1957003" cy="195875"/>
          </a:xfrm>
          <a:prstGeom prst="rect">
            <a:avLst/>
          </a:prstGeom>
        </p:spPr>
      </p:pic>
      <p:pic>
        <p:nvPicPr>
          <p:cNvPr id="27" name="Imagen 13">
            <a:extLst>
              <a:ext uri="{FF2B5EF4-FFF2-40B4-BE49-F238E27FC236}">
                <a16:creationId xmlns:a16="http://schemas.microsoft.com/office/drawing/2014/main" id="{73367305-9634-42BE-9D60-9CD992F53E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4875" y="5774687"/>
            <a:ext cx="774148" cy="756459"/>
          </a:xfrm>
          <a:prstGeom prst="rect">
            <a:avLst/>
          </a:prstGeom>
        </p:spPr>
      </p:pic>
      <p:pic>
        <p:nvPicPr>
          <p:cNvPr id="28" name="Imagen 14">
            <a:extLst>
              <a:ext uri="{FF2B5EF4-FFF2-40B4-BE49-F238E27FC236}">
                <a16:creationId xmlns:a16="http://schemas.microsoft.com/office/drawing/2014/main" id="{D5445A8B-5C12-4DD1-B6C5-ABDD01C633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1" y="5578811"/>
            <a:ext cx="1957003" cy="195875"/>
          </a:xfrm>
          <a:prstGeom prst="rect">
            <a:avLst/>
          </a:prstGeom>
        </p:spPr>
      </p:pic>
      <p:pic>
        <p:nvPicPr>
          <p:cNvPr id="29" name="Imagen 15">
            <a:extLst>
              <a:ext uri="{FF2B5EF4-FFF2-40B4-BE49-F238E27FC236}">
                <a16:creationId xmlns:a16="http://schemas.microsoft.com/office/drawing/2014/main" id="{AF394C65-39A9-427A-A43A-6C1EAEDCE9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2020" y="5418018"/>
            <a:ext cx="1957003" cy="195875"/>
          </a:xfrm>
          <a:prstGeom prst="rect">
            <a:avLst/>
          </a:prstGeom>
        </p:spPr>
      </p:pic>
      <p:pic>
        <p:nvPicPr>
          <p:cNvPr id="30" name="Imagen 18">
            <a:extLst>
              <a:ext uri="{FF2B5EF4-FFF2-40B4-BE49-F238E27FC236}">
                <a16:creationId xmlns:a16="http://schemas.microsoft.com/office/drawing/2014/main" id="{D3FB4A65-34FC-4D6F-88AB-75CDA6A0CA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18" y="3829234"/>
            <a:ext cx="931179" cy="1123756"/>
          </a:xfrm>
          <a:prstGeom prst="rect">
            <a:avLst/>
          </a:prstGeom>
        </p:spPr>
      </p:pic>
      <p:sp>
        <p:nvSpPr>
          <p:cNvPr id="31" name="Rectángulo 6">
            <a:extLst>
              <a:ext uri="{FF2B5EF4-FFF2-40B4-BE49-F238E27FC236}">
                <a16:creationId xmlns:a16="http://schemas.microsoft.com/office/drawing/2014/main" id="{45613ACE-47E3-4E50-B66A-70531E1AF739}"/>
              </a:ext>
            </a:extLst>
          </p:cNvPr>
          <p:cNvSpPr/>
          <p:nvPr/>
        </p:nvSpPr>
        <p:spPr>
          <a:xfrm>
            <a:off x="0" y="200186"/>
            <a:ext cx="8434543" cy="92111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s-ES" sz="5387" b="1">
                <a:solidFill>
                  <a:schemeClr val="tx1"/>
                </a:solidFill>
                <a:latin typeface="+mj-lt"/>
              </a:rPr>
              <a:t>0</a:t>
            </a:r>
            <a:r>
              <a:rPr lang="es-ES" sz="5387" b="1" kern="1200">
                <a:solidFill>
                  <a:schemeClr val="tx1"/>
                </a:solidFill>
                <a:latin typeface="+mj-lt"/>
              </a:rPr>
              <a:t> trăm, 8 chục, </a:t>
            </a:r>
            <a:r>
              <a:rPr lang="es-ES" sz="5387" b="1">
                <a:solidFill>
                  <a:schemeClr val="tx1"/>
                </a:solidFill>
                <a:latin typeface="+mj-lt"/>
              </a:rPr>
              <a:t>6</a:t>
            </a:r>
            <a:r>
              <a:rPr lang="es-ES" sz="5387" b="1" kern="1200">
                <a:solidFill>
                  <a:schemeClr val="tx1"/>
                </a:solidFill>
                <a:latin typeface="+mj-lt"/>
              </a:rPr>
              <a:t> đơn vị</a:t>
            </a:r>
            <a:endParaRPr lang="es-ES" sz="5387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CuadroTexto 33">
            <a:extLst>
              <a:ext uri="{FF2B5EF4-FFF2-40B4-BE49-F238E27FC236}">
                <a16:creationId xmlns:a16="http://schemas.microsoft.com/office/drawing/2014/main" id="{C376F69F-B873-4934-A0CB-DE78FA178B83}"/>
              </a:ext>
            </a:extLst>
          </p:cNvPr>
          <p:cNvSpPr txBox="1"/>
          <p:nvPr/>
        </p:nvSpPr>
        <p:spPr>
          <a:xfrm>
            <a:off x="3110291" y="1243853"/>
            <a:ext cx="2213959" cy="92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481">
              <a:buClrTx/>
              <a:defRPr/>
            </a:pPr>
            <a:r>
              <a:rPr lang="es-CO" sz="5387" b="1" kern="120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86</a:t>
            </a:r>
            <a:endParaRPr lang="es-CO" sz="1995" b="1" kern="1200" dirty="0">
              <a:ln w="66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5" name="Imagen 1">
            <a:extLst>
              <a:ext uri="{FF2B5EF4-FFF2-40B4-BE49-F238E27FC236}">
                <a16:creationId xmlns:a16="http://schemas.microsoft.com/office/drawing/2014/main" id="{94BD55AE-724F-473D-8F31-1C55CDC95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180" y="8483"/>
            <a:ext cx="2134974" cy="2092018"/>
          </a:xfrm>
          <a:prstGeom prst="rect">
            <a:avLst/>
          </a:prstGeom>
        </p:spPr>
      </p:pic>
      <p:pic>
        <p:nvPicPr>
          <p:cNvPr id="36" name="Imagen 4">
            <a:extLst>
              <a:ext uri="{FF2B5EF4-FFF2-40B4-BE49-F238E27FC236}">
                <a16:creationId xmlns:a16="http://schemas.microsoft.com/office/drawing/2014/main" id="{8E3C5636-0195-4FC8-8A2C-ACFEEDE820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92" y="3372278"/>
            <a:ext cx="2110150" cy="2067692"/>
          </a:xfrm>
          <a:prstGeom prst="rect">
            <a:avLst/>
          </a:prstGeom>
        </p:spPr>
      </p:pic>
      <p:pic>
        <p:nvPicPr>
          <p:cNvPr id="37" name="Imagen 16">
            <a:extLst>
              <a:ext uri="{FF2B5EF4-FFF2-40B4-BE49-F238E27FC236}">
                <a16:creationId xmlns:a16="http://schemas.microsoft.com/office/drawing/2014/main" id="{2F2B5F20-68BA-46F2-84EE-F52EF24643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470" y="5637989"/>
            <a:ext cx="767488" cy="767488"/>
          </a:xfrm>
          <a:prstGeom prst="rect">
            <a:avLst/>
          </a:prstGeom>
        </p:spPr>
      </p:pic>
      <p:pic>
        <p:nvPicPr>
          <p:cNvPr id="38" name="Imagen 17">
            <a:extLst>
              <a:ext uri="{FF2B5EF4-FFF2-40B4-BE49-F238E27FC236}">
                <a16:creationId xmlns:a16="http://schemas.microsoft.com/office/drawing/2014/main" id="{FA33448D-0B81-49DF-BF24-EC295C0903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1" y="5554910"/>
            <a:ext cx="907752" cy="829741"/>
          </a:xfrm>
          <a:prstGeom prst="rect">
            <a:avLst/>
          </a:prstGeom>
        </p:spPr>
      </p:pic>
      <p:pic>
        <p:nvPicPr>
          <p:cNvPr id="39" name="Imagen 19">
            <a:extLst>
              <a:ext uri="{FF2B5EF4-FFF2-40B4-BE49-F238E27FC236}">
                <a16:creationId xmlns:a16="http://schemas.microsoft.com/office/drawing/2014/main" id="{F3E01389-D3C7-40CF-9212-2915E27921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5439970"/>
            <a:ext cx="933463" cy="933463"/>
          </a:xfrm>
          <a:prstGeom prst="rect">
            <a:avLst/>
          </a:prstGeom>
        </p:spPr>
      </p:pic>
      <p:sp>
        <p:nvSpPr>
          <p:cNvPr id="40" name="Triángulo isóscele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FA60A6-8A2A-43F7-87AC-0E47520AE8D2}"/>
              </a:ext>
            </a:extLst>
          </p:cNvPr>
          <p:cNvSpPr/>
          <p:nvPr/>
        </p:nvSpPr>
        <p:spPr>
          <a:xfrm rot="5400000">
            <a:off x="3835378" y="5095368"/>
            <a:ext cx="1377428" cy="109267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481">
              <a:buClrTx/>
              <a:defRPr/>
            </a:pPr>
            <a:endParaRPr lang="es-CO" sz="179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90FF57-764E-48EC-AA1D-5056AC36D2B6}"/>
              </a:ext>
            </a:extLst>
          </p:cNvPr>
          <p:cNvSpPr txBox="1"/>
          <p:nvPr/>
        </p:nvSpPr>
        <p:spPr>
          <a:xfrm>
            <a:off x="10232019" y="389120"/>
            <a:ext cx="1417742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806</a:t>
            </a:r>
            <a:endParaRPr lang="en-US" sz="3591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BF2407-6C15-4223-94B5-F6132EF4EBB0}"/>
              </a:ext>
            </a:extLst>
          </p:cNvPr>
          <p:cNvSpPr txBox="1"/>
          <p:nvPr/>
        </p:nvSpPr>
        <p:spPr>
          <a:xfrm>
            <a:off x="10501650" y="3644799"/>
            <a:ext cx="1417742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481">
              <a:buClrTx/>
              <a:defRPr/>
            </a:pPr>
            <a:r>
              <a:rPr lang="en-US" sz="3591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86</a:t>
            </a:r>
            <a:endParaRPr lang="en-US" sz="3591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286 0.00116 -0.01601 0.00625 -0.01914 0.0081 C -0.02135 0.00926 -0.02383 0.00972 -0.02578 0.01204 C -0.02695 0.01343 -0.02812 0.01435 -0.02916 0.01597 C -0.03424 0.02338 -0.0306 0.0206 -0.03594 0.02593 C -0.0414 0.03148 -0.03906 0.02893 -0.04479 0.03194 C -0.04713 0.0331 -0.04935 0.03449 -0.05156 0.03588 L -0.05495 0.03796 C -0.05599 0.03981 -0.0569 0.04236 -0.0582 0.04375 C -0.05924 0.04491 -0.06055 0.04491 -0.06159 0.04583 C -0.06315 0.04699 -0.06458 0.04861 -0.06614 0.04977 C -0.0668 0.05185 -0.06732 0.0544 -0.06836 0.05579 C -0.06927 0.05718 -0.07122 0.05972 -0.07174 0.05787 C -0.07226 0.05555 -0.07031 0.0537 -0.0694 0.05185 C -0.06849 0.04954 -0.06706 0.04792 -0.06614 0.04583 C -0.06523 0.04398 -0.06484 0.04167 -0.0638 0.03981 C -0.0625 0.0375 -0.06068 0.03634 -0.05937 0.0338 C -0.05534 0.02662 -0.05703 0.02685 -0.05377 0.01991 C -0.04831 0.00833 -0.05273 0.01898 -0.04713 0.00995 C -0.04466 0.00625 -0.04206 0.00278 -0.04036 -0.00185 C -0.03958 -0.00394 -0.03906 -0.00625 -0.03815 -0.00787 C -0.02643 -0.0287 -0.03997 -0.00023 -0.03034 -0.01991 C -0.02838 -0.02361 -0.02669 -0.02801 -0.02474 -0.03171 C -0.0237 -0.03357 -0.02239 -0.03426 -0.02135 -0.03565 C -0.01979 -0.03773 -0.01823 -0.03958 -0.0168 -0.04167 C -0.01133 -0.05 -0.01601 -0.04653 -0.00898 -0.04977 C -0.00599 -0.0537 -0.00338 -0.05857 -1.66667E-6 -0.06157 C 0.00417 -0.06551 0.00586 -0.06667 0.01003 -0.07153 C 0.01159 -0.07338 0.01589 -0.07963 0.01784 -0.08148 C 0.01966 -0.0831 0.02162 -0.08403 0.02344 -0.08542 C 0.04115 -0.09954 0.01693 -0.08056 0.03125 -0.09352 C 0.0405 -0.10162 0.03347 -0.09421 0.04024 -0.09954 C 0.0418 -0.1007 0.0431 -0.10232 0.04466 -0.10347 C 0.04753 -0.10532 0.04987 -0.10509 0.05261 -0.10741 C 0.05456 -0.10903 0.05612 -0.11181 0.0582 -0.11343 C 0.05951 -0.11458 0.0612 -0.11435 0.06263 -0.11528 C 0.06419 -0.11644 0.0655 -0.11852 0.06706 -0.11945 C 0.0707 -0.1213 0.07474 -0.12083 0.07826 -0.12338 C 0.09492 -0.13519 0.07422 -0.12014 0.08841 -0.13125 C 0.09024 -0.13264 0.09206 -0.13426 0.09401 -0.13519 C 0.09688 -0.13681 0.10287 -0.13912 0.10287 -0.13889 C 0.10404 -0.14051 0.10508 -0.14213 0.10625 -0.14329 C 0.10807 -0.14491 0.11003 -0.14607 0.11185 -0.14722 C 0.11537 -0.14954 0.1194 -0.15185 0.12305 -0.15324 C 0.12526 -0.15394 0.12761 -0.1544 0.12982 -0.15509 C 0.13164 -0.15579 0.1336 -0.15625 0.13542 -0.15718 C 0.13659 -0.15764 0.13763 -0.1588 0.1388 -0.15903 C 0.14388 -0.16088 0.15313 -0.16227 0.15781 -0.1632 C 0.17292 -0.16597 0.16263 -0.16412 0.17682 -0.16713 L 0.18685 -0.16898 L 0.18685 -0.16875 C 0.19935 -0.17107 0.19844 -0.17014 0.21042 -0.175 C 0.21393 -0.17662 0.21432 -0.17847 0.21823 -0.17894 C 0.22448 -0.18009 0.23086 -0.18009 0.23724 -0.18102 C 0.24063 -0.18148 0.24401 -0.18241 0.24727 -0.1831 C 0.25951 -0.18843 0.25326 -0.18634 0.26641 -0.18889 L 0.32787 -0.18704 C 0.33242 -0.18681 0.33685 -0.18565 0.34141 -0.18495 C 0.34805 -0.18426 0.35482 -0.1838 0.36146 -0.1831 C 0.36445 -0.18241 0.36745 -0.18148 0.37044 -0.18102 C 0.37487 -0.18032 0.37943 -0.17986 0.38386 -0.17894 C 0.38581 -0.1787 0.38763 -0.17732 0.38945 -0.17708 C 0.39727 -0.17593 0.40521 -0.17593 0.41302 -0.175 C 0.41823 -0.17454 0.42344 -0.17384 0.42865 -0.17315 C 0.43555 -0.17107 0.43594 -0.17083 0.44323 -0.16898 C 0.44623 -0.16829 0.44909 -0.16736 0.45222 -0.16713 C 0.46966 -0.16597 0.48724 -0.16574 0.50482 -0.16505 C 0.50586 -0.16435 0.50703 -0.16366 0.50807 -0.1632 C 0.51472 -0.16019 0.51836 -0.16042 0.52604 -0.15903 C 0.52722 -0.15857 0.52826 -0.15764 0.52943 -0.15718 C 0.53646 -0.1544 0.5405 -0.15486 0.54844 -0.15324 C 0.55065 -0.15278 0.55287 -0.15208 0.55508 -0.15116 C 0.56302 -0.14815 0.553 -0.14977 0.56406 -0.14722 C 0.56823 -0.1463 0.57227 -0.14583 0.57643 -0.14514 C 0.58776 -0.13843 0.57018 -0.14861 0.58425 -0.1412 C 0.58646 -0.14005 0.58867 -0.13866 0.59102 -0.13727 L 0.59427 -0.13519 C 0.59544 -0.13449 0.59649 -0.13357 0.59766 -0.13333 L 0.60326 -0.13125 C 0.60482 -0.12986 0.60612 -0.12824 0.60781 -0.12732 C 0.61029 -0.1257 0.61667 -0.12384 0.62005 -0.1213 C 0.62162 -0.12014 0.62305 -0.11875 0.62448 -0.11736 C 0.62487 -0.1206 0.62487 -0.12431 0.62565 -0.12732 C 0.62643 -0.12986 0.628 -0.13102 0.62904 -0.13333 C 0.63021 -0.13588 0.63112 -0.13866 0.63242 -0.1412 C 0.63451 -0.14537 0.63724 -0.14861 0.63906 -0.15324 C 0.64362 -0.16389 0.64102 -0.15903 0.64688 -0.16713 C 0.64766 -0.16898 0.64818 -0.17153 0.64922 -0.17315 C 0.65013 -0.17431 0.65143 -0.17431 0.65248 -0.175 C 0.65404 -0.17616 0.65547 -0.17778 0.65703 -0.17894 C 0.65781 -0.18102 0.65807 -0.1838 0.65925 -0.18495 C 0.66055 -0.18657 0.66224 -0.18611 0.66367 -0.18704 C 0.67761 -0.1963 0.65443 -0.18542 0.67722 -0.19306 C 0.68021 -0.19398 0.68307 -0.19607 0.68607 -0.19699 L 0.69388 -0.19884 C 0.69544 -0.20023 0.69688 -0.20185 0.69844 -0.20301 C 0.70404 -0.20695 0.70508 -0.20695 0.71068 -0.2088 C 0.71224 -0.21019 0.71367 -0.21157 0.71524 -0.21296 C 0.71836 -0.21528 0.72175 -0.21782 0.72526 -0.21875 C 0.72865 -0.21968 0.73203 -0.22014 0.73542 -0.22083 C 0.73828 -0.22222 0.74141 -0.22269 0.74427 -0.22477 C 0.74623 -0.22616 0.74792 -0.22801 0.74987 -0.2287 C 0.75729 -0.23195 0.77969 -0.23264 0.78125 -0.23287 L 0.78906 -0.23472 C 0.79128 -0.23542 0.79349 -0.23611 0.79584 -0.23681 C 0.79883 -0.2375 0.80169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45833E-6 -4.07407E-6 L 0.28685 0.12431 " pathEditMode="relative" rAng="0" ptsTypes="AA">
                                      <p:cBhvr>
                                        <p:cTn id="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4 -0.00486 -0.00221 -0.00255 -0.00521 0.00069 C -0.00781 0.00324 -0.0125 0.00949 -0.0125 0.00972 C -0.02213 0.03194 -0.00976 0.00417 -0.02083 0.0243 C -0.02226 0.02685 -0.02305 0.03032 -0.02448 0.03264 C -0.02591 0.03518 -0.02786 0.0368 -0.02916 0.03912 C -0.03073 0.04167 -0.03125 0.04537 -0.03281 0.04768 C -0.03502 0.05116 -0.0401 0.05625 -0.0401 0.05648 C -0.04075 0.05833 -0.0418 0.06018 -0.04245 0.06273 C -0.04297 0.06481 -0.04297 0.06713 -0.04375 0.06898 C -0.04453 0.07153 -0.04622 0.07315 -0.04713 0.07546 C -0.04818 0.07731 -0.0487 0.07986 -0.04974 0.08194 C -0.05065 0.08403 -0.05221 0.08588 -0.05312 0.08843 C -0.06068 0.10555 -0.05469 0.09699 -0.06146 0.10555 C -0.05612 0.07569 -0.06341 0.1118 -0.05312 0.07546 C -0.05247 0.07268 -0.05195 0.06944 -0.05078 0.0669 C -0.04987 0.06458 -0.04831 0.06296 -0.04713 0.06065 C -0.03919 0.04143 -0.04805 0.05787 -0.0401 0.04143 C -0.03893 0.03889 -0.03737 0.0375 -0.03646 0.03495 C -0.03541 0.03218 -0.03515 0.0287 -0.03411 0.02639 C -0.03164 0.02083 -0.02786 0.01736 -0.02578 0.01134 C -0.02383 0.00648 -0.022 0.00116 -0.01979 -0.00347 C -0.01862 -0.00579 -0.01706 -0.00741 -0.01614 -0.00995 C -0.01497 -0.0125 -0.01484 -0.01597 -0.0138 -0.01829 C -0.01146 -0.02315 -0.00885 -0.02708 -0.00651 -0.03125 C -0.00521 -0.03333 -0.00403 -0.03519 -0.00286 -0.03773 C 0.00313 -0.05185 -0.00078 -0.04375 0.00912 -0.06111 C 0.01068 -0.06389 0.01185 -0.06736 0.0138 -0.06968 C 0.01966 -0.07593 0.0207 -0.07616 0.02578 -0.08449 C 0.02787 -0.08773 0.02956 -0.09213 0.03177 -0.09537 C 0.0336 -0.09769 0.03594 -0.09907 0.03776 -0.10162 C 0.04167 -0.10741 0.04414 -0.1162 0.04857 -0.12083 C 0.05065 -0.12315 0.05261 -0.12523 0.05456 -0.12732 C 0.05612 -0.1287 0.05781 -0.12963 0.05938 -0.13148 C 0.0655 -0.13843 0.0655 -0.14259 0.0737 -0.14861 C 0.08906 -0.15949 0.06992 -0.14537 0.08568 -0.15926 C 0.08841 -0.16181 0.09141 -0.16296 0.09401 -0.16574 C 0.09701 -0.16875 0.09948 -0.17315 0.10248 -0.17639 C 0.12201 -0.19792 0.11354 -0.1875 0.12878 -0.20185 C 0.13164 -0.20463 0.13438 -0.20787 0.13724 -0.21042 C 0.13985 -0.21273 0.14284 -0.21435 0.14557 -0.2169 C 0.14844 -0.21921 0.15104 -0.22269 0.15391 -0.22523 C 0.16029 -0.23079 0.1668 -0.23542 0.17305 -0.24028 C 0.17578 -0.24236 0.17865 -0.24491 0.18151 -0.24653 C 0.18386 -0.24815 0.18633 -0.24931 0.18867 -0.25116 C 0.20365 -0.26204 0.18711 -0.2537 0.20664 -0.26181 C 0.20781 -0.26296 0.20886 -0.26528 0.21029 -0.26597 C 0.22331 -0.27292 0.21393 -0.26273 0.22461 -0.27222 C 0.22669 -0.27407 0.22852 -0.27662 0.2306 -0.27847 C 0.23294 -0.28079 0.23542 -0.28287 0.23776 -0.28495 C 0.24063 -0.28773 0.24323 -0.29097 0.24623 -0.29352 C 0.24883 -0.29607 0.25169 -0.29769 0.25456 -0.3 C 0.25768 -0.30255 0.26094 -0.30579 0.26419 -0.30857 C 0.27318 -0.31597 0.2724 -0.31435 0.28216 -0.3213 C 0.2849 -0.32315 0.28763 -0.32546 0.2905 -0.32778 C 0.29362 -0.33032 0.29675 -0.3338 0.30013 -0.33611 C 0.30313 -0.33843 0.30651 -0.33889 0.30951 -0.34051 C 0.31211 -0.3419 0.31445 -0.34352 0.3168 -0.34491 C 0.31875 -0.34583 0.32084 -0.34607 0.32279 -0.34676 C 0.33464 -0.35232 0.31367 -0.34537 0.33347 -0.35116 C 0.33477 -0.35255 0.33568 -0.35463 0.33711 -0.35556 C 0.33945 -0.35671 0.34206 -0.35671 0.3444 -0.35741 C 0.34753 -0.3588 0.35078 -0.36019 0.35404 -0.36204 C 0.37513 -0.37361 0.35078 -0.3632 0.37539 -0.37454 C 0.37904 -0.37639 0.38268 -0.37732 0.38633 -0.3787 C 0.39037 -0.38079 0.39427 -0.38357 0.39831 -0.38519 C 0.40222 -0.38704 0.40625 -0.38773 0.41029 -0.38958 C 0.42643 -0.39722 0.41524 -0.39445 0.4293 -0.40023 C 0.43164 -0.40116 0.43425 -0.40162 0.43659 -0.40232 C 0.43815 -0.40278 0.43959 -0.40394 0.44128 -0.40463 C 0.45599 -0.40972 0.44219 -0.40394 0.45326 -0.4088 C 0.46888 -0.42546 0.44818 -0.40463 0.46758 -0.41945 C 0.47057 -0.42176 0.47318 -0.42523 0.47604 -0.42801 C 0.47839 -0.43009 0.48073 -0.43241 0.4832 -0.43449 C 0.50469 -0.45208 0.47865 -0.43032 0.5 -0.44514 C 0.50612 -0.44931 0.50703 -0.45278 0.51315 -0.45579 C 0.51706 -0.45764 0.52513 -0.45995 0.52513 -0.45972 C 0.52917 -0.46482 0.5293 -0.46574 0.53477 -0.46852 C 0.53672 -0.46968 0.5388 -0.46968 0.54076 -0.4706 C 0.55508 -0.47824 0.5375 -0.47199 0.55391 -0.47708 C 0.56354 -0.48403 0.55781 -0.48056 0.57188 -0.48542 L 0.57188 -0.48519 C 0.57917 -0.49005 0.57162 -0.48588 0.58386 -0.49005 C 0.58542 -0.49051 0.58698 -0.49144 0.58854 -0.4919 C 0.59128 -0.49282 0.59427 -0.49352 0.59701 -0.49421 C 0.60521 -0.49884 0.59492 -0.49329 0.60651 -0.49838 C 0.60781 -0.49884 0.60886 -0.49977 0.61016 -0.5007 C 0.61211 -0.50162 0.61914 -0.50463 0.62097 -0.50486 C 0.63972 -0.50741 0.65847 -0.50903 0.67722 -0.51134 C 0.67943 -0.58843 0.6763 -0.53102 0.67969 -0.56019 C 0.68008 -0.56435 0.68008 -0.56875 0.68073 -0.57315 C 0.68125 -0.57593 0.68242 -0.5787 0.6832 -0.58148 C 0.68334 -0.58333 0.6849 -0.59838 0.68568 -0.60093 C 0.68659 -0.60463 0.68802 -0.60787 0.68919 -0.61157 C 0.69011 -0.61412 0.69076 -0.61713 0.69167 -0.61991 C 0.69271 -0.62361 0.69414 -0.62685 0.69518 -0.63056 C 0.69584 -0.63264 0.69584 -0.63519 0.69636 -0.63704 C 0.70078 -0.65046 0.69909 -0.64051 0.70469 -0.65394 C 0.70586 -0.65648 0.70599 -0.65995 0.70716 -0.66227 C 0.70964 -0.66782 0.71328 -0.67153 0.71563 -0.67732 C 0.71888 -0.68634 0.72005 -0.69028 0.7263 -0.69838 C 0.728 -0.7007 0.72969 -0.70232 0.73099 -0.70486 C 0.74193 -0.72245 0.73919 -0.72222 0.75156 -0.73681 C 0.75404 -0.74005 0.75677 -0.74352 0.7599 -0.74514 C 0.76185 -0.74653 0.7638 -0.74676 0.76589 -0.74745 C 0.76732 -0.74977 0.76875 -0.75278 0.77057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E5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28380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498172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089411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43001" y="1445507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54666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58278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17961" y="1060287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09885" y="1179225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07598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796826" y="1149676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64145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68781" y="1497717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50904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21377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16779" y="1459087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81" y="3830182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>
            <a:off x="-146699" y="1093898"/>
            <a:ext cx="7862081" cy="212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Chủ đề 1: Ôn tập và bổ sung</a:t>
            </a:r>
            <a:endParaRPr sz="12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</TotalTime>
  <Words>596</Words>
  <Application>Microsoft Office PowerPoint</Application>
  <PresentationFormat>Custom</PresentationFormat>
  <Paragraphs>176</Paragraphs>
  <Slides>18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Arial-Rounded</vt:lpstr>
      <vt:lpstr>#9Slide04 Yeseva One</vt:lpstr>
      <vt:lpstr>Comic Sans MS</vt:lpstr>
      <vt:lpstr>.VnCooperH</vt:lpstr>
      <vt:lpstr>Calibri Light</vt:lpstr>
      <vt:lpstr>Arial</vt:lpstr>
      <vt:lpstr>Times New Roman</vt:lpstr>
      <vt:lpstr>Showcard Gothic</vt:lpstr>
      <vt:lpstr>Annie Use Your Telescope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Cao Thị Thanh Hằng</dc:creator>
  <cp:lastModifiedBy>Cao Hang</cp:lastModifiedBy>
  <cp:revision>180</cp:revision>
  <dcterms:modified xsi:type="dcterms:W3CDTF">2022-07-06T10:49:08Z</dcterms:modified>
</cp:coreProperties>
</file>