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18" r:id="rId3"/>
    <p:sldId id="258" r:id="rId4"/>
    <p:sldId id="261" r:id="rId5"/>
    <p:sldId id="257" r:id="rId6"/>
    <p:sldId id="256" r:id="rId7"/>
    <p:sldId id="259" r:id="rId8"/>
    <p:sldId id="377" r:id="rId9"/>
    <p:sldId id="378" r:id="rId10"/>
    <p:sldId id="372" r:id="rId11"/>
    <p:sldId id="373" r:id="rId12"/>
    <p:sldId id="387" r:id="rId13"/>
    <p:sldId id="390" r:id="rId14"/>
    <p:sldId id="388" r:id="rId15"/>
    <p:sldId id="376" r:id="rId16"/>
    <p:sldId id="269" r:id="rId17"/>
  </p:sldIdLst>
  <p:sldSz cx="12192000" cy="6858000"/>
  <p:notesSz cx="6858000" cy="9144000"/>
  <p:embeddedFontLst>
    <p:embeddedFont>
      <p:font typeface="#9Slide04 Yeseva One" panose="00000500000000000000" pitchFamily="2" charset="0"/>
      <p:regular r:id="rId19"/>
    </p:embeddedFont>
    <p:embeddedFont>
      <p:font typeface="#9Slide05 Angelline" pitchFamily="2" charset="0"/>
      <p:regular r:id="rId20"/>
    </p:embeddedFont>
    <p:embeddedFont>
      <p:font typeface="Arial-Rounded" panose="020B05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DEC1"/>
    <a:srgbClr val="63EB97"/>
    <a:srgbClr val="E0EE2E"/>
    <a:srgbClr val="F397BA"/>
    <a:srgbClr val="CC99FF"/>
    <a:srgbClr val="EE689B"/>
    <a:srgbClr val="E8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797" autoAdjust="0"/>
  </p:normalViewPr>
  <p:slideViewPr>
    <p:cSldViewPr snapToGrid="0">
      <p:cViewPr>
        <p:scale>
          <a:sx n="40" d="100"/>
          <a:sy n="40" d="100"/>
        </p:scale>
        <p:origin x="524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4F080-0047-40BC-93FA-FC03A0A629A6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7EF4A-A8B1-43BA-B56C-B5F92A52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3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1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1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0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5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7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7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818323-8261-835A-7407-AE1C3CDCD4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743" y="0"/>
            <a:ext cx="1676069" cy="1642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32CEB6-06CE-C9B2-A6BF-BA8C06BFD7C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743" y="0"/>
            <a:ext cx="1676070" cy="16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335B6C-5B97-7A3A-146B-923A6E0C15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290" y="0"/>
            <a:ext cx="1676069" cy="16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7.wdp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D524D3-6EA6-4C86-9C83-D4BDF5E4D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C7605001-6B49-CE00-14EE-472B4F15A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3098" y="4487703"/>
            <a:ext cx="8837581" cy="238010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0954D3E-DE7C-2254-27FF-DFADB6C9E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7787" y="312531"/>
            <a:ext cx="11406266" cy="4616823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2D7B140F-DF31-7965-058E-0230545FB2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0608"/>
            <a:ext cx="3277997" cy="2948912"/>
          </a:xfrm>
          <a:prstGeom prst="rect">
            <a:avLst/>
          </a:prstGeom>
        </p:spPr>
      </p:pic>
      <p:pic>
        <p:nvPicPr>
          <p:cNvPr id="7" name="5c6abf3318997">
            <a:hlinkClick r:id="" action="ppaction://media"/>
            <a:extLst>
              <a:ext uri="{FF2B5EF4-FFF2-40B4-BE49-F238E27FC236}">
                <a16:creationId xmlns:a16="http://schemas.microsoft.com/office/drawing/2014/main" id="{4CFB15AE-DFAE-B1EF-2C78-FD467DAD3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83" end="36025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2312" y="2024963"/>
            <a:ext cx="244145" cy="24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CE4AF-0E55-1ABB-BBDA-5EC818436197}"/>
              </a:ext>
            </a:extLst>
          </p:cNvPr>
          <p:cNvSpPr txBox="1"/>
          <p:nvPr/>
        </p:nvSpPr>
        <p:spPr>
          <a:xfrm flipH="1">
            <a:off x="3277998" y="1615287"/>
            <a:ext cx="586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228F5-FEBC-B928-AF43-62FDAF2A8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0229" y="92806"/>
            <a:ext cx="820450" cy="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416852" y="379867"/>
            <a:ext cx="2748081" cy="707846"/>
            <a:chOff x="1167577" y="1364783"/>
            <a:chExt cx="2748081" cy="70784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4" y="1364783"/>
              <a:ext cx="213218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 ?</a:t>
              </a:r>
              <a:endPara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F7B876-7486-B1A4-B87E-FBC307906E55}"/>
              </a:ext>
            </a:extLst>
          </p:cNvPr>
          <p:cNvGrpSpPr/>
          <p:nvPr/>
        </p:nvGrpSpPr>
        <p:grpSpPr>
          <a:xfrm>
            <a:off x="1167907" y="1087713"/>
            <a:ext cx="4436333" cy="3295261"/>
            <a:chOff x="600888" y="1596706"/>
            <a:chExt cx="4436333" cy="329526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84D706-D1D0-4AF3-9B2D-FEC0A91EC402}"/>
                </a:ext>
              </a:extLst>
            </p:cNvPr>
            <p:cNvSpPr txBox="1"/>
            <p:nvPr/>
          </p:nvSpPr>
          <p:spPr>
            <a:xfrm>
              <a:off x="600888" y="1596706"/>
              <a:ext cx="4436333" cy="3295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505         550      	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399         401	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100        90+9	</a:t>
              </a:r>
            </a:p>
          </p:txBody>
        </p:sp>
        <p:sp>
          <p:nvSpPr>
            <p:cNvPr id="66" name="Rounded Rectangle 17">
              <a:extLst>
                <a:ext uri="{FF2B5EF4-FFF2-40B4-BE49-F238E27FC236}">
                  <a16:creationId xmlns:a16="http://schemas.microsoft.com/office/drawing/2014/main" id="{1306B6B7-3213-CF8A-E504-B0F2C68CEC85}"/>
                </a:ext>
              </a:extLst>
            </p:cNvPr>
            <p:cNvSpPr/>
            <p:nvPr/>
          </p:nvSpPr>
          <p:spPr>
            <a:xfrm>
              <a:off x="1597761" y="1996574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18">
              <a:extLst>
                <a:ext uri="{FF2B5EF4-FFF2-40B4-BE49-F238E27FC236}">
                  <a16:creationId xmlns:a16="http://schemas.microsoft.com/office/drawing/2014/main" id="{EA1628D3-F57E-2029-D023-9E1BFBA663DF}"/>
                </a:ext>
              </a:extLst>
            </p:cNvPr>
            <p:cNvSpPr/>
            <p:nvPr/>
          </p:nvSpPr>
          <p:spPr>
            <a:xfrm>
              <a:off x="1576201" y="4263763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19">
              <a:extLst>
                <a:ext uri="{FF2B5EF4-FFF2-40B4-BE49-F238E27FC236}">
                  <a16:creationId xmlns:a16="http://schemas.microsoft.com/office/drawing/2014/main" id="{2F336C3D-E3FA-08B9-89A9-F6304E5DDD78}"/>
                </a:ext>
              </a:extLst>
            </p:cNvPr>
            <p:cNvSpPr/>
            <p:nvPr/>
          </p:nvSpPr>
          <p:spPr>
            <a:xfrm>
              <a:off x="1589830" y="3076204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70" name="Rounded Rectangle 17">
            <a:extLst>
              <a:ext uri="{FF2B5EF4-FFF2-40B4-BE49-F238E27FC236}">
                <a16:creationId xmlns:a16="http://schemas.microsoft.com/office/drawing/2014/main" id="{7300EC03-8BCE-7B7F-6522-9F275CBB3899}"/>
              </a:ext>
            </a:extLst>
          </p:cNvPr>
          <p:cNvSpPr/>
          <p:nvPr/>
        </p:nvSpPr>
        <p:spPr>
          <a:xfrm>
            <a:off x="2164716" y="1490121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&lt;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1" name="Rounded Rectangle 18">
            <a:extLst>
              <a:ext uri="{FF2B5EF4-FFF2-40B4-BE49-F238E27FC236}">
                <a16:creationId xmlns:a16="http://schemas.microsoft.com/office/drawing/2014/main" id="{E6C96CF0-706A-BF15-964C-09878CA8A01B}"/>
              </a:ext>
            </a:extLst>
          </p:cNvPr>
          <p:cNvSpPr/>
          <p:nvPr/>
        </p:nvSpPr>
        <p:spPr>
          <a:xfrm>
            <a:off x="2143220" y="375060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&gt;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2" name="Rounded Rectangle 19">
            <a:extLst>
              <a:ext uri="{FF2B5EF4-FFF2-40B4-BE49-F238E27FC236}">
                <a16:creationId xmlns:a16="http://schemas.microsoft.com/office/drawing/2014/main" id="{490F15B6-8465-CA8A-537A-2C1605B01B1F}"/>
              </a:ext>
            </a:extLst>
          </p:cNvPr>
          <p:cNvSpPr/>
          <p:nvPr/>
        </p:nvSpPr>
        <p:spPr>
          <a:xfrm>
            <a:off x="2150492" y="257137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&lt;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0F4143-6BF1-A1EF-6548-E25086C15483}"/>
              </a:ext>
            </a:extLst>
          </p:cNvPr>
          <p:cNvSpPr txBox="1"/>
          <p:nvPr/>
        </p:nvSpPr>
        <p:spPr>
          <a:xfrm>
            <a:off x="285051" y="1403465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6C6C185-261C-5CC5-2CB5-6A9299591128}"/>
              </a:ext>
            </a:extLst>
          </p:cNvPr>
          <p:cNvGrpSpPr/>
          <p:nvPr/>
        </p:nvGrpSpPr>
        <p:grpSpPr>
          <a:xfrm>
            <a:off x="6349507" y="1086815"/>
            <a:ext cx="4436333" cy="3295261"/>
            <a:chOff x="600888" y="1596706"/>
            <a:chExt cx="4436333" cy="329526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116B05-C8D9-DDD3-B6C7-A896A65C754A}"/>
                </a:ext>
              </a:extLst>
            </p:cNvPr>
            <p:cNvSpPr txBox="1"/>
            <p:nvPr/>
          </p:nvSpPr>
          <p:spPr>
            <a:xfrm>
              <a:off x="600888" y="1596706"/>
              <a:ext cx="4436333" cy="3295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400 + 70 + 5         475     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738         700 + 30 + 7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50 + 1        50 - 1	</a:t>
              </a:r>
            </a:p>
          </p:txBody>
        </p:sp>
        <p:sp>
          <p:nvSpPr>
            <p:cNvPr id="93" name="Rounded Rectangle 17">
              <a:extLst>
                <a:ext uri="{FF2B5EF4-FFF2-40B4-BE49-F238E27FC236}">
                  <a16:creationId xmlns:a16="http://schemas.microsoft.com/office/drawing/2014/main" id="{33D7C687-B631-C5D9-499F-8FCDE04394E7}"/>
                </a:ext>
              </a:extLst>
            </p:cNvPr>
            <p:cNvSpPr/>
            <p:nvPr/>
          </p:nvSpPr>
          <p:spPr>
            <a:xfrm>
              <a:off x="3305452" y="201014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94" name="Rounded Rectangle 18">
              <a:extLst>
                <a:ext uri="{FF2B5EF4-FFF2-40B4-BE49-F238E27FC236}">
                  <a16:creationId xmlns:a16="http://schemas.microsoft.com/office/drawing/2014/main" id="{1D2DC2D8-BECC-4CF3-508B-5D102A23347F}"/>
                </a:ext>
              </a:extLst>
            </p:cNvPr>
            <p:cNvSpPr/>
            <p:nvPr/>
          </p:nvSpPr>
          <p:spPr>
            <a:xfrm>
              <a:off x="2024167" y="425293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19">
              <a:extLst>
                <a:ext uri="{FF2B5EF4-FFF2-40B4-BE49-F238E27FC236}">
                  <a16:creationId xmlns:a16="http://schemas.microsoft.com/office/drawing/2014/main" id="{14C735C4-9AE3-7BCC-06DC-303C66BAF9CF}"/>
                </a:ext>
              </a:extLst>
            </p:cNvPr>
            <p:cNvSpPr/>
            <p:nvPr/>
          </p:nvSpPr>
          <p:spPr>
            <a:xfrm>
              <a:off x="1589830" y="3076204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ECD872C-19A6-940C-E0D7-4A35645FB5A6}"/>
              </a:ext>
            </a:extLst>
          </p:cNvPr>
          <p:cNvSpPr txBox="1"/>
          <p:nvPr/>
        </p:nvSpPr>
        <p:spPr>
          <a:xfrm>
            <a:off x="5466651" y="1402567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2" name="Rounded Rectangle 17">
            <a:extLst>
              <a:ext uri="{FF2B5EF4-FFF2-40B4-BE49-F238E27FC236}">
                <a16:creationId xmlns:a16="http://schemas.microsoft.com/office/drawing/2014/main" id="{FC1B63C2-E37F-5ACA-3231-91DA8D3599BB}"/>
              </a:ext>
            </a:extLst>
          </p:cNvPr>
          <p:cNvSpPr/>
          <p:nvPr/>
        </p:nvSpPr>
        <p:spPr>
          <a:xfrm>
            <a:off x="9049421" y="149566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=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63" name="Rounded Rectangle 18">
            <a:extLst>
              <a:ext uri="{FF2B5EF4-FFF2-40B4-BE49-F238E27FC236}">
                <a16:creationId xmlns:a16="http://schemas.microsoft.com/office/drawing/2014/main" id="{AC93F602-91EE-1F9F-288E-86D38ADCB673}"/>
              </a:ext>
            </a:extLst>
          </p:cNvPr>
          <p:cNvSpPr/>
          <p:nvPr/>
        </p:nvSpPr>
        <p:spPr>
          <a:xfrm>
            <a:off x="7782428" y="3743048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&gt;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64" name="Rounded Rectangle 19">
            <a:extLst>
              <a:ext uri="{FF2B5EF4-FFF2-40B4-BE49-F238E27FC236}">
                <a16:creationId xmlns:a16="http://schemas.microsoft.com/office/drawing/2014/main" id="{7CEE2EDA-8D75-F866-2236-020E56BDCE2E}"/>
              </a:ext>
            </a:extLst>
          </p:cNvPr>
          <p:cNvSpPr/>
          <p:nvPr/>
        </p:nvSpPr>
        <p:spPr>
          <a:xfrm>
            <a:off x="7346110" y="2563825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&gt;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4" grpId="0"/>
      <p:bldP spid="96" grpId="0"/>
      <p:bldP spid="162" grpId="0" animBg="1"/>
      <p:bldP spid="163" grpId="0" animBg="1"/>
      <p:bldP spid="1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97021" y="619488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8BE8E-FB1A-3AA9-007F-4305D3134E75}"/>
              </a:ext>
            </a:extLst>
          </p:cNvPr>
          <p:cNvSpPr/>
          <p:nvPr/>
        </p:nvSpPr>
        <p:spPr>
          <a:xfrm flipH="1">
            <a:off x="9667232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3D7F14-DB23-6A26-76FC-F2B152BBEE0B}"/>
              </a:ext>
            </a:extLst>
          </p:cNvPr>
          <p:cNvGrpSpPr/>
          <p:nvPr/>
        </p:nvGrpSpPr>
        <p:grpSpPr>
          <a:xfrm flipH="1">
            <a:off x="11667617" y="660990"/>
            <a:ext cx="161663" cy="293066"/>
            <a:chOff x="302574" y="1965169"/>
            <a:chExt cx="161663" cy="29306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8F1C10D-5C52-E38C-453E-726F4110777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9FC964-69BE-EF0F-FB40-561DF49286D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F28468-1754-AC26-23AC-5B6AE21C4941}"/>
              </a:ext>
            </a:extLst>
          </p:cNvPr>
          <p:cNvGrpSpPr/>
          <p:nvPr/>
        </p:nvGrpSpPr>
        <p:grpSpPr>
          <a:xfrm flipH="1">
            <a:off x="10775023" y="448892"/>
            <a:ext cx="1369514" cy="885063"/>
            <a:chOff x="304495" y="624348"/>
            <a:chExt cx="1369514" cy="88506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E04E19-B3A2-782A-8FAE-CBB95267BFC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1EDC16-507C-8629-7057-73332D73CB6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3B7D1A-0532-84DA-78D6-0570B1249DA9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63D08-5D27-896A-B218-7D9082318D6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AA08BD-F521-6602-1A04-EF2CA75177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43A4266-3EC0-F3C6-EC53-BEC88EF050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DBB93E-5040-A662-62D5-126ADAA8CF6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8B0289-4124-EFD9-D127-1DF304C987E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0A01AE-0E01-2EE7-2B7D-CDF68FA46BB4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0DF2B56-02B0-B5E5-F14D-7BB46983BB2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5862CE-2955-7337-B669-141B0E06E52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1041FDF-B639-1FDD-A0B1-C28996DD52BC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7186A3-76E0-82EF-508A-F0919A0C76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AC7E0CD-48EA-3A8A-4A42-647643D279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FD354B-800C-1028-3C56-041C7C98D79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AC9AB3-DC83-2488-B2A1-826EB03540F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6BD691-4A27-6D7E-D9B8-6BC06B9551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F42632-0D21-BA2B-125B-B48EECA111C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059088-3E8E-5911-052D-B2C16782196F}"/>
              </a:ext>
            </a:extLst>
          </p:cNvPr>
          <p:cNvGrpSpPr/>
          <p:nvPr/>
        </p:nvGrpSpPr>
        <p:grpSpPr>
          <a:xfrm flipH="1">
            <a:off x="10439392" y="169854"/>
            <a:ext cx="801825" cy="411081"/>
            <a:chOff x="772158" y="169853"/>
            <a:chExt cx="801825" cy="41108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7937380-28AD-0436-1C87-54F78F0E4390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CC32416-D6C9-B939-78DC-B059EFAD31F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FB1764-92C0-4F01-E746-F8720CCAF512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B86160-FF9B-AFAB-E094-6C2041F4E1A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A927D83-6218-3E43-7ED4-15C60447112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5C40D4-2DAD-427D-F9AF-F9E48497840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85EDC6-5CF0-A2BB-9E2C-6DED153791A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2EA2E6-2EFF-9481-CB50-0B5496EDA40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FE2948A-AD2A-6CBC-B065-B0EC5775E9D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75F571-6598-C038-3773-BF3F821EBA6B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C9B4A80-A661-E1B1-0748-02008891E8B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8A26D24-65A7-46DC-EA2D-F8142DC9344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266830-0EB1-0E07-1013-501CF73DEB17}"/>
              </a:ext>
            </a:extLst>
          </p:cNvPr>
          <p:cNvSpPr/>
          <p:nvPr/>
        </p:nvSpPr>
        <p:spPr>
          <a:xfrm rot="16200000">
            <a:off x="-592910" y="4956304"/>
            <a:ext cx="2509687" cy="129370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328CB2D-E7D5-614C-1BEA-8B83BD5CB004}"/>
              </a:ext>
            </a:extLst>
          </p:cNvPr>
          <p:cNvGrpSpPr/>
          <p:nvPr/>
        </p:nvGrpSpPr>
        <p:grpSpPr>
          <a:xfrm rot="15436952">
            <a:off x="610275" y="6091532"/>
            <a:ext cx="289380" cy="56557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AAC215-2C25-38FF-9DDD-86121EECF3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8B7D54-897B-1146-89A6-457616539ED8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AF55AF-660A-EFD1-0E36-69C765E479D1}"/>
              </a:ext>
            </a:extLst>
          </p:cNvPr>
          <p:cNvGrpSpPr/>
          <p:nvPr/>
        </p:nvGrpSpPr>
        <p:grpSpPr>
          <a:xfrm rot="16200000">
            <a:off x="673847" y="5220614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1A416A0-DB39-D8DB-4122-BC982D731C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1E8775A-3191-ED5B-7C65-48993542900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06A22D1-B9DE-7C12-DB0B-C1A2447BD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67" y="1401231"/>
            <a:ext cx="11960899" cy="305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CFAA161D-EA30-3F1F-4839-E769CCFCEA67}"/>
              </a:ext>
            </a:extLst>
          </p:cNvPr>
          <p:cNvSpPr/>
          <p:nvPr/>
        </p:nvSpPr>
        <p:spPr>
          <a:xfrm>
            <a:off x="3219044" y="1700524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9A6FAF7-5EFF-92EB-4202-FCBC00E99AD6}"/>
              </a:ext>
            </a:extLst>
          </p:cNvPr>
          <p:cNvSpPr/>
          <p:nvPr/>
        </p:nvSpPr>
        <p:spPr>
          <a:xfrm>
            <a:off x="4219284" y="1650272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313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D89FC65-671F-C391-D094-34C83CEB7359}"/>
              </a:ext>
            </a:extLst>
          </p:cNvPr>
          <p:cNvSpPr/>
          <p:nvPr/>
        </p:nvSpPr>
        <p:spPr>
          <a:xfrm>
            <a:off x="5253529" y="1821357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7B3EEB8-5F2F-F4E1-D1FA-018A5B03ED44}"/>
              </a:ext>
            </a:extLst>
          </p:cNvPr>
          <p:cNvSpPr/>
          <p:nvPr/>
        </p:nvSpPr>
        <p:spPr>
          <a:xfrm>
            <a:off x="7025625" y="2108661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316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9BAE4F31-4CFD-3B8D-A12A-D01EB2D4AFE8}"/>
              </a:ext>
            </a:extLst>
          </p:cNvPr>
          <p:cNvSpPr/>
          <p:nvPr/>
        </p:nvSpPr>
        <p:spPr>
          <a:xfrm>
            <a:off x="2935634" y="3163695"/>
            <a:ext cx="1176552" cy="1093831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998</a:t>
            </a: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0F159B40-D0DB-A218-EA21-2BAA3F4F46E8}"/>
              </a:ext>
            </a:extLst>
          </p:cNvPr>
          <p:cNvSpPr/>
          <p:nvPr/>
        </p:nvSpPr>
        <p:spPr>
          <a:xfrm>
            <a:off x="4034675" y="3150995"/>
            <a:ext cx="1155940" cy="1159217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997</a:t>
            </a:r>
          </a:p>
        </p:txBody>
      </p:sp>
      <p:sp>
        <p:nvSpPr>
          <p:cNvPr id="87" name="Diamond 86">
            <a:extLst>
              <a:ext uri="{FF2B5EF4-FFF2-40B4-BE49-F238E27FC236}">
                <a16:creationId xmlns:a16="http://schemas.microsoft.com/office/drawing/2014/main" id="{75799CF2-4444-CCF1-7589-995FC6B7475B}"/>
              </a:ext>
            </a:extLst>
          </p:cNvPr>
          <p:cNvSpPr/>
          <p:nvPr/>
        </p:nvSpPr>
        <p:spPr>
          <a:xfrm>
            <a:off x="5177915" y="3139531"/>
            <a:ext cx="1155940" cy="1183687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996</a:t>
            </a:r>
          </a:p>
        </p:txBody>
      </p:sp>
      <p:sp>
        <p:nvSpPr>
          <p:cNvPr id="88" name="Diamond 87">
            <a:extLst>
              <a:ext uri="{FF2B5EF4-FFF2-40B4-BE49-F238E27FC236}">
                <a16:creationId xmlns:a16="http://schemas.microsoft.com/office/drawing/2014/main" id="{8C8F5F80-BA68-BCA4-49EB-D500B957D4E0}"/>
              </a:ext>
            </a:extLst>
          </p:cNvPr>
          <p:cNvSpPr/>
          <p:nvPr/>
        </p:nvSpPr>
        <p:spPr>
          <a:xfrm>
            <a:off x="7361724" y="3148584"/>
            <a:ext cx="1155940" cy="1130445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994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C96AA2D-37FC-D3AC-AB33-17171755BA28}"/>
              </a:ext>
            </a:extLst>
          </p:cNvPr>
          <p:cNvSpPr/>
          <p:nvPr/>
        </p:nvSpPr>
        <p:spPr>
          <a:xfrm>
            <a:off x="8031134" y="2263884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316C7E3-CB81-F5D3-DDAB-910EDD70C3F8}"/>
              </a:ext>
            </a:extLst>
          </p:cNvPr>
          <p:cNvSpPr/>
          <p:nvPr/>
        </p:nvSpPr>
        <p:spPr>
          <a:xfrm>
            <a:off x="9036644" y="2326762"/>
            <a:ext cx="914069" cy="7945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318</a:t>
            </a: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AAD13603-5CE5-957A-D2D4-334D1E9FDEF6}"/>
              </a:ext>
            </a:extLst>
          </p:cNvPr>
          <p:cNvSpPr/>
          <p:nvPr/>
        </p:nvSpPr>
        <p:spPr>
          <a:xfrm>
            <a:off x="8452853" y="3150476"/>
            <a:ext cx="1155940" cy="1183687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993</a:t>
            </a:r>
          </a:p>
        </p:txBody>
      </p:sp>
      <p:sp>
        <p:nvSpPr>
          <p:cNvPr id="92" name="Diamond 91">
            <a:extLst>
              <a:ext uri="{FF2B5EF4-FFF2-40B4-BE49-F238E27FC236}">
                <a16:creationId xmlns:a16="http://schemas.microsoft.com/office/drawing/2014/main" id="{4D843B35-B404-6622-954D-E3A66219D9C5}"/>
              </a:ext>
            </a:extLst>
          </p:cNvPr>
          <p:cNvSpPr/>
          <p:nvPr/>
        </p:nvSpPr>
        <p:spPr>
          <a:xfrm>
            <a:off x="9545293" y="3199089"/>
            <a:ext cx="1155940" cy="1130445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9817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91" grpId="0" animBg="1"/>
      <p:bldP spid="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684044" y="549823"/>
            <a:ext cx="10971687" cy="670109"/>
            <a:chOff x="1167577" y="1364783"/>
            <a:chExt cx="10971687" cy="670109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3" y="1364783"/>
              <a:ext cx="1035579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số 531, 513, 315, 351 theo thứ tự:</a:t>
              </a:r>
              <a:endPara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60F4143-6BF1-A1EF-6548-E25086C15483}"/>
              </a:ext>
            </a:extLst>
          </p:cNvPr>
          <p:cNvSpPr txBox="1"/>
          <p:nvPr/>
        </p:nvSpPr>
        <p:spPr>
          <a:xfrm>
            <a:off x="396368" y="1575318"/>
            <a:ext cx="1154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Từ bé đến lớn:………………………………………….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84004BC-A4D3-D4B6-9CF1-2E232ABD4E25}"/>
              </a:ext>
            </a:extLst>
          </p:cNvPr>
          <p:cNvSpPr txBox="1"/>
          <p:nvPr/>
        </p:nvSpPr>
        <p:spPr>
          <a:xfrm>
            <a:off x="396368" y="2771059"/>
            <a:ext cx="1154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Từ lớn đến bé:………………………………………….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A90914-41E3-6919-86AF-AEFABB11619D}"/>
              </a:ext>
            </a:extLst>
          </p:cNvPr>
          <p:cNvSpPr txBox="1"/>
          <p:nvPr/>
        </p:nvSpPr>
        <p:spPr>
          <a:xfrm>
            <a:off x="4209423" y="1490043"/>
            <a:ext cx="41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315, 351, 513, 531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C61F7EC-14FA-AC06-D5CD-0AF84B22F228}"/>
              </a:ext>
            </a:extLst>
          </p:cNvPr>
          <p:cNvSpPr txBox="1"/>
          <p:nvPr/>
        </p:nvSpPr>
        <p:spPr>
          <a:xfrm>
            <a:off x="4209423" y="2696654"/>
            <a:ext cx="41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531, 513, 351, 315  </a:t>
            </a:r>
          </a:p>
        </p:txBody>
      </p:sp>
    </p:spTree>
    <p:extLst>
      <p:ext uri="{BB962C8B-B14F-4D97-AF65-F5344CB8AC3E}">
        <p14:creationId xmlns:p14="http://schemas.microsoft.com/office/powerpoint/2010/main" val="26580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8" grpId="0"/>
      <p:bldP spid="89" grpId="1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D526E1-E6FB-0D28-E8ED-A48DD32BE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859" y="3577390"/>
            <a:ext cx="6720290" cy="310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108B06F-D68D-D4C6-576F-EF7AF43FB4ED}"/>
              </a:ext>
            </a:extLst>
          </p:cNvPr>
          <p:cNvGrpSpPr/>
          <p:nvPr/>
        </p:nvGrpSpPr>
        <p:grpSpPr>
          <a:xfrm>
            <a:off x="568955" y="305976"/>
            <a:ext cx="10292408" cy="731520"/>
            <a:chOff x="568955" y="305976"/>
            <a:chExt cx="10292408" cy="73152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300475" y="329610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8955" y="305976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732860-7AD3-FACA-DD29-59E8DD4BC833}"/>
              </a:ext>
            </a:extLst>
          </p:cNvPr>
          <p:cNvGrpSpPr/>
          <p:nvPr/>
        </p:nvGrpSpPr>
        <p:grpSpPr>
          <a:xfrm>
            <a:off x="568955" y="2416511"/>
            <a:ext cx="6184771" cy="523220"/>
            <a:chOff x="1300475" y="4486940"/>
            <a:chExt cx="6184771" cy="52322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71BC643-260B-54A3-0B76-A39B46F957E3}"/>
                </a:ext>
              </a:extLst>
            </p:cNvPr>
            <p:cNvSpPr txBox="1"/>
            <p:nvPr/>
          </p:nvSpPr>
          <p:spPr>
            <a:xfrm>
              <a:off x="1300475" y="4486940"/>
              <a:ext cx="6184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Con lợn trắng cân nặng                kg.</a:t>
              </a:r>
            </a:p>
          </p:txBody>
        </p:sp>
        <p:sp>
          <p:nvSpPr>
            <p:cNvPr id="543" name="Rounded Rectangle 17">
              <a:extLst>
                <a:ext uri="{FF2B5EF4-FFF2-40B4-BE49-F238E27FC236}">
                  <a16:creationId xmlns:a16="http://schemas.microsoft.com/office/drawing/2014/main" id="{A9590F2F-59D2-B973-C490-9F9A739DD88F}"/>
                </a:ext>
              </a:extLst>
            </p:cNvPr>
            <p:cNvSpPr/>
            <p:nvPr/>
          </p:nvSpPr>
          <p:spPr>
            <a:xfrm>
              <a:off x="5257958" y="4486940"/>
              <a:ext cx="992045" cy="523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559" name="Rounded Rectangle 17">
            <a:extLst>
              <a:ext uri="{FF2B5EF4-FFF2-40B4-BE49-F238E27FC236}">
                <a16:creationId xmlns:a16="http://schemas.microsoft.com/office/drawing/2014/main" id="{42677E46-84BA-8374-92E1-A1F92B501DC5}"/>
              </a:ext>
            </a:extLst>
          </p:cNvPr>
          <p:cNvSpPr/>
          <p:nvPr/>
        </p:nvSpPr>
        <p:spPr>
          <a:xfrm>
            <a:off x="4526438" y="2408540"/>
            <a:ext cx="1018357" cy="539162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110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46393-FF36-28BE-8C98-D77540EEA016}"/>
              </a:ext>
            </a:extLst>
          </p:cNvPr>
          <p:cNvSpPr txBox="1"/>
          <p:nvPr/>
        </p:nvSpPr>
        <p:spPr>
          <a:xfrm>
            <a:off x="398883" y="1169762"/>
            <a:ext cx="1069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con lợn có cân nặng lần lượt là 99kg, 110 kg và 101 kg. Biết lợn trắng nặng nhất và lợn đen nhẹ hơn lợn khoang.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C70493-0C68-C423-4268-E4C759D3B8AF}"/>
              </a:ext>
            </a:extLst>
          </p:cNvPr>
          <p:cNvGrpSpPr/>
          <p:nvPr/>
        </p:nvGrpSpPr>
        <p:grpSpPr>
          <a:xfrm>
            <a:off x="568955" y="3197682"/>
            <a:ext cx="6184771" cy="526452"/>
            <a:chOff x="1300475" y="4483708"/>
            <a:chExt cx="6184771" cy="5264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36A4A9-ECA2-5949-1536-C60A991BC809}"/>
                </a:ext>
              </a:extLst>
            </p:cNvPr>
            <p:cNvSpPr txBox="1"/>
            <p:nvPr/>
          </p:nvSpPr>
          <p:spPr>
            <a:xfrm>
              <a:off x="1300475" y="4486940"/>
              <a:ext cx="6184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Con lợn đen cân nặng               kg.</a:t>
              </a: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24402430-76D7-82FF-E764-02B96168873D}"/>
                </a:ext>
              </a:extLst>
            </p:cNvPr>
            <p:cNvSpPr/>
            <p:nvPr/>
          </p:nvSpPr>
          <p:spPr>
            <a:xfrm>
              <a:off x="5053580" y="4483708"/>
              <a:ext cx="976391" cy="523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AB3C4-CD54-4C97-97CF-CD7F4D5D08E0}"/>
              </a:ext>
            </a:extLst>
          </p:cNvPr>
          <p:cNvGrpSpPr/>
          <p:nvPr/>
        </p:nvGrpSpPr>
        <p:grpSpPr>
          <a:xfrm>
            <a:off x="582230" y="3998127"/>
            <a:ext cx="6184771" cy="523220"/>
            <a:chOff x="1300475" y="4486940"/>
            <a:chExt cx="6184771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3CA3E3-771B-F2A2-9179-61E9C4D9DD88}"/>
                </a:ext>
              </a:extLst>
            </p:cNvPr>
            <p:cNvSpPr txBox="1"/>
            <p:nvPr/>
          </p:nvSpPr>
          <p:spPr>
            <a:xfrm>
              <a:off x="1300475" y="4486940"/>
              <a:ext cx="6184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Con lợn khoang cân nặng              kg.</a:t>
              </a:r>
            </a:p>
          </p:txBody>
        </p:sp>
        <p:sp>
          <p:nvSpPr>
            <p:cNvPr id="24" name="Rounded Rectangle 17">
              <a:extLst>
                <a:ext uri="{FF2B5EF4-FFF2-40B4-BE49-F238E27FC236}">
                  <a16:creationId xmlns:a16="http://schemas.microsoft.com/office/drawing/2014/main" id="{1EEB0489-EACF-316F-D839-EF6A6316AFCA}"/>
                </a:ext>
              </a:extLst>
            </p:cNvPr>
            <p:cNvSpPr/>
            <p:nvPr/>
          </p:nvSpPr>
          <p:spPr>
            <a:xfrm>
              <a:off x="5524777" y="4500832"/>
              <a:ext cx="856331" cy="5093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560" name="Rounded Rectangle 17">
            <a:extLst>
              <a:ext uri="{FF2B5EF4-FFF2-40B4-BE49-F238E27FC236}">
                <a16:creationId xmlns:a16="http://schemas.microsoft.com/office/drawing/2014/main" id="{CB014FC6-34CB-1273-D36A-A1EF087B77A4}"/>
              </a:ext>
            </a:extLst>
          </p:cNvPr>
          <p:cNvSpPr/>
          <p:nvPr/>
        </p:nvSpPr>
        <p:spPr>
          <a:xfrm>
            <a:off x="4322059" y="3208885"/>
            <a:ext cx="976391" cy="525909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99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1" name="Rounded Rectangle 17">
            <a:extLst>
              <a:ext uri="{FF2B5EF4-FFF2-40B4-BE49-F238E27FC236}">
                <a16:creationId xmlns:a16="http://schemas.microsoft.com/office/drawing/2014/main" id="{C1005448-2B98-69E2-D68F-E70C22417A22}"/>
              </a:ext>
            </a:extLst>
          </p:cNvPr>
          <p:cNvSpPr/>
          <p:nvPr/>
        </p:nvSpPr>
        <p:spPr>
          <a:xfrm>
            <a:off x="4805691" y="3993388"/>
            <a:ext cx="939494" cy="523220"/>
          </a:xfrm>
          <a:prstGeom prst="roundRect">
            <a:avLst/>
          </a:prstGeom>
          <a:solidFill>
            <a:srgbClr val="CAFAE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101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0" animBg="1"/>
      <p:bldP spid="2" grpId="0"/>
      <p:bldP spid="560" grpId="0" animBg="1"/>
      <p:bldP spid="5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2213812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CC99FF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CC99FF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gồm 2 trăm và 4 đơn vị đọc là:</a:t>
              </a:r>
              <a:endParaRPr lang="vi-VN" sz="44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1487" y="3935286"/>
              <a:ext cx="5672199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trăm bốn mươi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trăm linh tư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7378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trăm tư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376319" y="3914209"/>
              <a:ext cx="5306047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374, 431, 529, 650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379092" y="2495436"/>
              <a:ext cx="5306047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431, 374, 529, 650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438213" y="5627991"/>
              <a:ext cx="5306047" cy="73817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650,529, 431, 374   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150576" y="318758"/>
              <a:ext cx="9506278" cy="16004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số: 650, 374, 529, 431 </a:t>
              </a:r>
            </a:p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thứ tự từ bé đến lớn:</a:t>
              </a:r>
              <a:endParaRPr lang="vi-VN" sz="4400" b="1" i="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96440" cy="1393192"/>
            <a:chOff x="2098496" y="3659454"/>
            <a:chExt cx="8596440" cy="122377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78585" y="3826302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521518" y="3909442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700 + 60 + 8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340675" y="2487297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 + 6 + 8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92854" y="5592367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700 + 80 + 6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Số 786 được viết thành:</a:t>
              </a:r>
              <a:endParaRPr lang="vi-VN" sz="4000" b="1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999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973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977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397B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238934" y="452137"/>
              <a:ext cx="9517711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lớn nhất có ba chữ số ghép được từ các số 7,3,2,9 là:</a:t>
              </a:r>
              <a:endParaRPr lang="vi-VN" sz="40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43461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513254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104492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30981" y="5380085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26072" y="54840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58083" y="1445508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23679" y="4312896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94753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25784" y="3141235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66351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69748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104075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73359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33042" y="1060288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24967" y="1179226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22680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811908" y="1149677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79227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83862" y="1497718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65985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36458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43872" y="5863084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31860" y="1459088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95041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63" y="3830183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331860" y="1459889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Chủ đề 1: Ôn tập và bổ sung</a:t>
            </a:r>
            <a:endParaRPr sz="12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87B91E-EBE9-61E2-6568-9D0EA99C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733" r="1842" b="5014"/>
          <a:stretch/>
        </p:blipFill>
        <p:spPr>
          <a:xfrm>
            <a:off x="-38943" y="8483"/>
            <a:ext cx="12215862" cy="6841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78742" y="878616"/>
            <a:ext cx="838660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50873" y="15726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934705" y="2233420"/>
            <a:ext cx="9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Bài 1: Ôn tập các số đến 1000 (Tiết 1) </a:t>
            </a:r>
            <a:r>
              <a:rPr lang="en-US" sz="4000" b="1">
                <a:solidFill>
                  <a:srgbClr val="275050"/>
                </a:solidFill>
                <a:latin typeface="HP001 4 hàng" panose="020B0603050302020204" pitchFamily="34" charset="0"/>
              </a:rPr>
              <a:t>Ô</a:t>
            </a:r>
            <a:endParaRPr lang="en-US" sz="3591" b="1">
              <a:solidFill>
                <a:srgbClr val="275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38192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S/8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0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364</Words>
  <Application>Microsoft Office PowerPoint</Application>
  <PresentationFormat>Widescreen</PresentationFormat>
  <Paragraphs>86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Avo</vt:lpstr>
      <vt:lpstr>Calibri</vt:lpstr>
      <vt:lpstr>#9Slide05 Angelline</vt:lpstr>
      <vt:lpstr>#9Slide04 Yeseva One</vt:lpstr>
      <vt:lpstr>Arial-Rounded</vt:lpstr>
      <vt:lpstr>Calibri Light</vt:lpstr>
      <vt:lpstr>HP001 4 hàng</vt:lpstr>
      <vt:lpstr>Arial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keywords>Diệu Hiền MNT</cp:keywords>
  <cp:lastModifiedBy>Cao Hang</cp:lastModifiedBy>
  <cp:revision>7</cp:revision>
  <dcterms:created xsi:type="dcterms:W3CDTF">2022-07-05T16:25:01Z</dcterms:created>
  <dcterms:modified xsi:type="dcterms:W3CDTF">2022-07-08T03:25:02Z</dcterms:modified>
</cp:coreProperties>
</file>