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6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8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10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1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1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  <p:sldMasterId id="2147483744" r:id="rId11"/>
    <p:sldMasterId id="2147483756" r:id="rId12"/>
    <p:sldMasterId id="2147483768" r:id="rId13"/>
  </p:sldMasterIdLst>
  <p:notesMasterIdLst>
    <p:notesMasterId r:id="rId24"/>
  </p:notesMasterIdLst>
  <p:sldIdLst>
    <p:sldId id="275" r:id="rId14"/>
    <p:sldId id="293" r:id="rId15"/>
    <p:sldId id="274" r:id="rId16"/>
    <p:sldId id="310" r:id="rId17"/>
    <p:sldId id="306" r:id="rId18"/>
    <p:sldId id="307" r:id="rId19"/>
    <p:sldId id="400" r:id="rId20"/>
    <p:sldId id="401" r:id="rId21"/>
    <p:sldId id="318" r:id="rId22"/>
    <p:sldId id="4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753"/>
    <a:srgbClr val="EF434F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57" d="100"/>
          <a:sy n="57" d="100"/>
        </p:scale>
        <p:origin x="9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8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52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815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669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69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3882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71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478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9214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7183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34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83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1044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5ECE7-AE03-4812-8CBA-0F3095506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5B1AD-06B2-414E-82AB-EF257F330516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E9E34-E016-41DA-B3A1-11DACC63F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79470F-CD29-4093-A660-7DB906BFF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C45F-9846-44F9-8CF1-8342D820DBA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792415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F0B4E-AFEB-4FC5-ABAB-B81076D5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E18A-F26A-44B5-901F-6B766F5422C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D0E96-8E1D-4D35-BBF3-026ABE4D5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1631F-D5C6-433F-8317-BA73F2B7B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686BB-3CC1-423F-B05F-1B060DBFA0B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779393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89844-EC6E-46F5-9D07-E391A1520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71E5F-A04F-4463-96D3-ACCF86F8FD9F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13EB5-D877-49E3-92DC-A80A5EC71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3339-FC39-4544-AF89-37284C2B0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E78E6-04A1-48D2-BDD3-E687B2389AF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06251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08575DC-90A0-4B86-928F-2AA95E5AD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775B2-CD6C-4EE2-B1A6-2AA5F6FE87D2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A4E996-5EE3-4CDA-9CC6-BD31392E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CD8BE8D-798B-44DC-963A-B1F419F6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A475-5087-4771-9085-3457C4752D8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314630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13BEA67-E810-4FBE-A33B-45C105C13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9D79D-DA42-4B66-8007-33EE521DCA50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3D8393D-FF21-43A0-B4FF-A7F64FD03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B0C2E8-275B-466D-9A24-C355E5AE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FA6E8-8C33-4732-8D9D-4F8C631213B3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399085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FB2113-5065-483E-8662-7B3FB7355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930B-FA7D-42A0-8170-95C5D6055B51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B3F037F-4A94-467E-AC97-6696E7EFA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2D11482-8742-4A52-A5F7-9299009F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023C-BE5A-473A-92DD-59532CCD6B6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101595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789697B-DB98-4CC7-A8B2-3A354EAFC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EB52C-4906-49F6-AB61-ED5877117AA2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F76909D-2FB8-40FC-889A-33D5EA32C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A412CF8-6275-4B5C-9D97-CE91DD217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1D258-3F8B-42C5-A694-37A99C121E4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641469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2B3C5B-071F-40D9-B8CF-484EEB3C1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5B1C2-C246-4632-8BCB-3D18F1B5E90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BE9A43-2C33-4686-A73D-B24B1267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7C1F58-9853-49E7-A074-AF119D968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ACE66-0257-4442-844E-B76E9C9C98F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88354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6F6C4E8-8501-4113-AC49-26359029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4C7A-6E88-4F0B-AE92-811D7B55BB43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B56F27F-1EE0-4A76-88A5-4D4A4E126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5B23785-BF78-4765-B200-AF8A51AB2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388FB-67A3-4A76-92E1-4FAABD846A8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216717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2B4C40-E4D3-4A94-8271-EE43BBD77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DB5E9-B3A4-4C6A-9801-69E1D8A43D83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25B530-668E-44ED-B31B-D6FF20AB6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E0824-6B3B-40E7-B9C2-80E0B3A8B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048A2-3B2E-4BDE-8729-53174B0EAC1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306038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C90E0E-DD5E-4B7F-B073-409734BED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F74C2-C89B-4CB4-BFD9-19952D9CC2FB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568DC-055A-4579-9A1C-E94673D5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8E235-01CF-4BEF-83D3-465E8754C6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FAF6D-929F-41E9-AB98-070200EE400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47645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5223-C2C5-4E08-9E77-9FCE172CE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95690-3DB3-4588-9BCE-F7150C2E3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EEBC8-7E52-41EB-8956-A533AA71C2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58281-3446-4B0B-BEA2-C697CEEE9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C2797-0032-412F-962F-A2F5B864B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827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73D3C-CA88-4726-BE0C-B35C4CF59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02EF5-E9F7-4476-A95C-1B8DBEFAE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878F98-C9D2-4BC1-B00B-A0736D11D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DE62F-ADAA-494F-8C97-778C77ADC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6AEBF-6CC3-4911-AE27-2F3410561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4672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0D2EA-C28E-453E-A4F0-25CBD86CE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6B289D-7D42-4722-A82A-AE738EA67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D1DA4-D729-4BCD-BB02-40762022E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2C468-DE29-467C-962B-A69597A9C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FA68E-D066-4DE4-9593-6E99964D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590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F5652-104B-45D0-8AA2-4BA838504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A8957-A2DD-4EAD-912E-0169BA9B9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D488BC-DB2C-4963-8E78-69A71BEFA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BAF51-F62E-41B0-88CF-1FA903DE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BA8E68-F732-42A5-B1F8-3CAC6C2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0E41A-F6F0-4908-953C-494D60650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626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B1873-5082-470D-8122-E0650EBF5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83C12-E6D2-4990-BC23-3FD4582CA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92C97-F2A5-492C-B223-10504E7EC1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4D388-9F30-4360-8C10-D882322C9C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D0A469-5780-4449-B415-4D8747A4C2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823227-103B-46B5-9876-8EC5808A0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59E81D-C0B6-4EE4-A6FD-B20DA8E64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C616BC-799D-456A-A0C5-096938B9A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248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BD5A9-AC77-40CF-AD6D-D1E6E3EB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848CA4-D52E-4C77-9B78-AA5320B9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CDB42E-0CC1-457B-80D5-D471FA18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69E5B-931F-44F7-82F7-A8E9688C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0909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B52272-8697-49D1-974A-1F2D8FC0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87178-A68F-4116-BF5A-762BF8F20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5EE6E-67BB-4B88-B744-BDBD4ED67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65892-0998-40B9-92D9-D48BFB99D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824EB-E61D-4C82-A74D-C3C12BB40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47241D-6934-4504-99E6-1C06C1E0AA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7F52B-9CA9-460D-8F72-032CF9EE8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B1AAC-4192-49F6-B0C5-B90962BB0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C4C6A-A0FC-4A0E-A0A4-C13964060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5003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D5EF-2B90-4EFF-86B4-31E0F7563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504AE6-7BC2-4627-81C5-DE7E0CAFE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84B4BC-6519-4E6E-B834-EC8F5FC13B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7AA29D-4BAC-44F3-9E4D-159CD1A41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81EFF-B27C-49E5-965E-BF2EF7338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5A315D-76C4-4086-B985-ED2C39135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985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18F63-D732-46B5-9A79-386E18A7A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6A12A-B5B0-4A8F-95EF-3DAE96EAE0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AA20B-2E7A-44E0-A761-38706C9B4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140F6A-1F6D-4221-8613-8B71880FA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3BBFD-8AFE-4220-B2BD-FAC1F449F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7950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7900C0-70A2-4D0C-8E1C-B3720358C8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281B9F-23AE-49F5-87B6-0E1840CA25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ED5004-3884-403A-877B-2CF0CFE61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4DB60-D7B9-4B8A-8846-4203CF27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34B2A-CDE9-4B37-886E-AB4AF0BAA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95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64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7A675528-886D-4312-BA2A-49E233ACC5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7EB2630D-47E8-4943-8963-58D9BE7746F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BC634-3EB0-4026-99FE-3845DF301D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1924E83C-F855-40A2-BF76-5F72BA7E2060}" type="datetimeFigureOut">
              <a:rPr lang="en-US"/>
              <a:pPr>
                <a:defRPr/>
              </a:pPr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C08B7A-5839-4017-B1A9-8FCEAF3F3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AE79CC-0AE5-4965-9A55-4DF46F5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474757C-B1D8-4B8E-84AE-8C8BB3D06AA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3278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E55C2-BB43-4342-85BB-7BD43893A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763A52-BBDE-47DF-8829-1F15EBA1F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2B6255-D11A-43E4-A93A-C351FDC49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D15CA-E5F9-4F40-AD4E-E827FA5B7665}" type="datetimeFigureOut">
              <a:rPr lang="en-US" smtClean="0"/>
              <a:t>6/7/2022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A1B309-5F73-4C2C-8F2B-B44E95D366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7BB38-060F-40CD-8864-9948BAF54D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D5234-8BB6-4CC7-8D7F-5BFA1736B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11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2022/6/7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7/6/2022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4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3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8.gif"/><Relationship Id="rId3" Type="http://schemas.openxmlformats.org/officeDocument/2006/relationships/notesSlide" Target="../notesSlides/notesSlide3.xml"/><Relationship Id="rId7" Type="http://schemas.openxmlformats.org/officeDocument/2006/relationships/audio" Target="../media/audio4.wav"/><Relationship Id="rId12" Type="http://schemas.openxmlformats.org/officeDocument/2006/relationships/image" Target="../media/image12.gif"/><Relationship Id="rId2" Type="http://schemas.openxmlformats.org/officeDocument/2006/relationships/slideLayout" Target="../slideLayouts/slideLayout68.xml"/><Relationship Id="rId1" Type="http://schemas.openxmlformats.org/officeDocument/2006/relationships/tags" Target="../tags/tag1.xml"/><Relationship Id="rId6" Type="http://schemas.openxmlformats.org/officeDocument/2006/relationships/audio" Target="../media/audio3.wav"/><Relationship Id="rId11" Type="http://schemas.openxmlformats.org/officeDocument/2006/relationships/audio" Target="../media/audio6.wav"/><Relationship Id="rId5" Type="http://schemas.openxmlformats.org/officeDocument/2006/relationships/audio" Target="../media/audio2.wav"/><Relationship Id="rId10" Type="http://schemas.openxmlformats.org/officeDocument/2006/relationships/image" Target="../media/image11.jpeg"/><Relationship Id="rId4" Type="http://schemas.openxmlformats.org/officeDocument/2006/relationships/audio" Target="../media/audio1.wav"/><Relationship Id="rId9" Type="http://schemas.openxmlformats.org/officeDocument/2006/relationships/image" Target="../media/image10.png"/><Relationship Id="rId14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8.gif"/><Relationship Id="rId3" Type="http://schemas.openxmlformats.org/officeDocument/2006/relationships/audio" Target="../media/media1.mp3"/><Relationship Id="rId7" Type="http://schemas.openxmlformats.org/officeDocument/2006/relationships/audio" Target="../media/audio3.wav"/><Relationship Id="rId12" Type="http://schemas.openxmlformats.org/officeDocument/2006/relationships/image" Target="../media/image13.gif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audio" Target="../media/audio6.wav"/><Relationship Id="rId5" Type="http://schemas.openxmlformats.org/officeDocument/2006/relationships/audio" Target="../media/audio1.wav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79.xml"/><Relationship Id="rId9" Type="http://schemas.openxmlformats.org/officeDocument/2006/relationships/image" Target="../media/image10.pn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08689" y="837075"/>
            <a:ext cx="7835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BẢNG NHÂN, BẢNG CHIA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75907" y="2679308"/>
            <a:ext cx="28636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4800" b="1">
                <a:latin typeface="Arial" pitchFamily="34" charset="0"/>
                <a:cs typeface="Arial" pitchFamily="34" charset="0"/>
              </a:rPr>
              <a:t> 10</a:t>
            </a:r>
            <a:endParaRPr lang="en-US" sz="4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35483" y="3549221"/>
            <a:ext cx="82636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100" normalizeH="0" baseline="0" noProof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Bảng nhân 7, bảng chia 7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6C972B78-6064-44B5-9846-4CCB547F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7411" y="572535"/>
            <a:ext cx="9622971" cy="17277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63 : 7 = ?</a:t>
            </a:r>
            <a:endParaRPr lang="en-US" alt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51">
            <a:extLst>
              <a:ext uri="{FF2B5EF4-FFF2-40B4-BE49-F238E27FC236}">
                <a16:creationId xmlns:a16="http://schemas.microsoft.com/office/drawing/2014/main" id="{8B79505A-2552-4F6F-8152-CF6A0CA36DDF}"/>
              </a:ext>
            </a:extLst>
          </p:cNvPr>
          <p:cNvGrpSpPr>
            <a:grpSpLocks/>
          </p:cNvGrpSpPr>
          <p:nvPr/>
        </p:nvGrpSpPr>
        <p:grpSpPr bwMode="auto">
          <a:xfrm>
            <a:off x="178520" y="-1731068"/>
            <a:ext cx="352269" cy="858906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3D022C-588C-4068-81D0-0B4B621CA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4" name="Rectangle 10">
              <a:extLst>
                <a:ext uri="{FF2B5EF4-FFF2-40B4-BE49-F238E27FC236}">
                  <a16:creationId xmlns:a16="http://schemas.microsoft.com/office/drawing/2014/main" id="{8C3AA83B-0D46-4566-8CA4-64A40CBA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5" name="Rectangle 13">
              <a:extLst>
                <a:ext uri="{FF2B5EF4-FFF2-40B4-BE49-F238E27FC236}">
                  <a16:creationId xmlns:a16="http://schemas.microsoft.com/office/drawing/2014/main" id="{77CF3F55-B847-4E09-BD7F-70404E3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4473D265-880B-43A1-9AFB-ABE6E760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1882" y="3002433"/>
            <a:ext cx="5303375" cy="8608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9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C6BCC8B2-F8F7-4DDC-BEFE-E3AAB0D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21" y="3302900"/>
            <a:ext cx="788310" cy="4027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B1357039-E235-4582-8F6A-F7FD1386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572" y="2989227"/>
            <a:ext cx="1989034" cy="9226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4D240F09-123C-4379-BE40-B3CC4354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557" y="3100131"/>
            <a:ext cx="1084732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08030A0B-1BB6-4568-B30C-F17077F68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91295" y="3263136"/>
            <a:ext cx="607879" cy="445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33BAF905-1F26-41C0-B632-E71F7324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2547" y="4149763"/>
            <a:ext cx="5303373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DF12802-9F22-4282-8190-905CFC2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4402605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3F47D307-9AAA-45B4-9CCD-7B48DAC1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34" y="4088932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C0C6F7D8-AB53-4891-9D16-79BB9451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733" y="4201642"/>
            <a:ext cx="1082584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altLang="en-US" sz="5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EE613284-9897-43E9-88DB-70E14E65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0332" y="5331791"/>
            <a:ext cx="5354925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604CF2B7-EB3A-4842-89A9-858D852B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44" y="5654483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E45092FB-BA30-432D-B37E-1AA0D5CB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94" y="5340810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401D3359-98C6-4A0A-B918-30DAEF55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471" y="5463933"/>
            <a:ext cx="1084733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B4B81089-8565-430B-B835-1788D188B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42919" y="5614719"/>
            <a:ext cx="607880" cy="4155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72292BA6-2B47-4AB4-94E5-3716BC18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51" y="54877"/>
            <a:ext cx="2878299" cy="261847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779690CC-A4A4-4D8F-B0FF-F380F5D5B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8122" y="865073"/>
            <a:ext cx="1329602" cy="10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pic>
        <p:nvPicPr>
          <p:cNvPr id="35860" name="Picture 29" descr="Picture1">
            <a:extLst>
              <a:ext uri="{FF2B5EF4-FFF2-40B4-BE49-F238E27FC236}">
                <a16:creationId xmlns:a16="http://schemas.microsoft.com/office/drawing/2014/main" id="{1EA6654C-98ED-46E2-93E6-BE45DB728C5A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7" y="357435"/>
            <a:ext cx="11891243" cy="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C37610-B89F-45D5-9C2F-725D97C3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22" y="-430076"/>
            <a:ext cx="1677575" cy="1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48">
            <a:extLst>
              <a:ext uri="{FF2B5EF4-FFF2-40B4-BE49-F238E27FC236}">
                <a16:creationId xmlns:a16="http://schemas.microsoft.com/office/drawing/2014/main" id="{275B2756-B217-4013-A5E9-B567974D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59917" y="673100"/>
            <a:ext cx="24916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27" name="Picture 31" descr="people008">
            <a:extLst>
              <a:ext uri="{FF2B5EF4-FFF2-40B4-BE49-F238E27FC236}">
                <a16:creationId xmlns:a16="http://schemas.microsoft.com/office/drawing/2014/main" id="{8A2A0A20-C2B3-63E5-FBEC-1AF2365DD0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08" y="4912185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WordArt 36">
            <a:extLst>
              <a:ext uri="{FF2B5EF4-FFF2-40B4-BE49-F238E27FC236}">
                <a16:creationId xmlns:a16="http://schemas.microsoft.com/office/drawing/2014/main" id="{DC0C2EE0-0F9B-9279-70C7-7E385A89AD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2" name="WordArt 37">
            <a:extLst>
              <a:ext uri="{FF2B5EF4-FFF2-40B4-BE49-F238E27FC236}">
                <a16:creationId xmlns:a16="http://schemas.microsoft.com/office/drawing/2014/main" id="{FE845AD4-EAA1-C0B1-C04B-7411BD8CDA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3" name="WordArt 38">
            <a:extLst>
              <a:ext uri="{FF2B5EF4-FFF2-40B4-BE49-F238E27FC236}">
                <a16:creationId xmlns:a16="http://schemas.microsoft.com/office/drawing/2014/main" id="{AD36AB87-64C1-94E0-F6BA-61098759ABE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0470" y="398349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WordArt 39">
            <a:extLst>
              <a:ext uri="{FF2B5EF4-FFF2-40B4-BE49-F238E27FC236}">
                <a16:creationId xmlns:a16="http://schemas.microsoft.com/office/drawing/2014/main" id="{3577B6A8-4118-41FA-E33A-7320B32CE1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5" name="WordArt 40">
            <a:extLst>
              <a:ext uri="{FF2B5EF4-FFF2-40B4-BE49-F238E27FC236}">
                <a16:creationId xmlns:a16="http://schemas.microsoft.com/office/drawing/2014/main" id="{3B6446D0-87C2-8E83-254E-62CFBABFEA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612220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WordArt 41">
            <a:extLst>
              <a:ext uri="{FF2B5EF4-FFF2-40B4-BE49-F238E27FC236}">
                <a16:creationId xmlns:a16="http://schemas.microsoft.com/office/drawing/2014/main" id="{34F01BC7-D080-9D73-C33E-DE450D510A0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8408" y="4005723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8" name="WordArt 42">
            <a:extLst>
              <a:ext uri="{FF2B5EF4-FFF2-40B4-BE49-F238E27FC236}">
                <a16:creationId xmlns:a16="http://schemas.microsoft.com/office/drawing/2014/main" id="{6C6BC70C-BAC1-B030-3612-07E05B056BA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1" name="WordArt 43">
            <a:extLst>
              <a:ext uri="{FF2B5EF4-FFF2-40B4-BE49-F238E27FC236}">
                <a16:creationId xmlns:a16="http://schemas.microsoft.com/office/drawing/2014/main" id="{1D7FFC36-10ED-6A8E-048E-F5C77BCBC5C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2" name="WordArt 44">
            <a:extLst>
              <a:ext uri="{FF2B5EF4-FFF2-40B4-BE49-F238E27FC236}">
                <a16:creationId xmlns:a16="http://schemas.microsoft.com/office/drawing/2014/main" id="{4E5CC815-AE0F-D3A1-75B3-C11E26F82C58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80470" y="3994610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3" name="WordArt 45">
            <a:extLst>
              <a:ext uri="{FF2B5EF4-FFF2-40B4-BE49-F238E27FC236}">
                <a16:creationId xmlns:a16="http://schemas.microsoft.com/office/drawing/2014/main" id="{4F5B8D2A-7FB5-4B40-8732-26A2BB0BB15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4" name="WordArt 46">
            <a:extLst>
              <a:ext uri="{FF2B5EF4-FFF2-40B4-BE49-F238E27FC236}">
                <a16:creationId xmlns:a16="http://schemas.microsoft.com/office/drawing/2014/main" id="{AF3142D8-B4ED-7BFA-962E-4837494D5C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5" name="WordArt 47">
            <a:extLst>
              <a:ext uri="{FF2B5EF4-FFF2-40B4-BE49-F238E27FC236}">
                <a16:creationId xmlns:a16="http://schemas.microsoft.com/office/drawing/2014/main" id="{B881181C-114C-837B-6FD5-DFB879E6866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46" name="WordArt 48">
            <a:extLst>
              <a:ext uri="{FF2B5EF4-FFF2-40B4-BE49-F238E27FC236}">
                <a16:creationId xmlns:a16="http://schemas.microsoft.com/office/drawing/2014/main" id="{F715AE4F-9C89-63AA-29F0-78483231853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47" name="WordArt 49">
            <a:extLst>
              <a:ext uri="{FF2B5EF4-FFF2-40B4-BE49-F238E27FC236}">
                <a16:creationId xmlns:a16="http://schemas.microsoft.com/office/drawing/2014/main" id="{1671D389-4E1B-014D-22B0-770DA8DD34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69358" y="3989848"/>
            <a:ext cx="50006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48" name="WordArt 50">
            <a:extLst>
              <a:ext uri="{FF2B5EF4-FFF2-40B4-BE49-F238E27FC236}">
                <a16:creationId xmlns:a16="http://schemas.microsoft.com/office/drawing/2014/main" id="{4A7CB4B1-C368-8B8D-F243-23128CDA3B5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WordArt 51">
            <a:extLst>
              <a:ext uri="{FF2B5EF4-FFF2-40B4-BE49-F238E27FC236}">
                <a16:creationId xmlns:a16="http://schemas.microsoft.com/office/drawing/2014/main" id="{D8A0DC70-8142-64A8-5AA3-8D4FAF357A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577295" y="400572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50" name="Rectangle 48">
            <a:extLst>
              <a:ext uri="{FF2B5EF4-FFF2-40B4-BE49-F238E27FC236}">
                <a16:creationId xmlns:a16="http://schemas.microsoft.com/office/drawing/2014/main" id="{BF379545-F6B0-8E62-3B81-B45447E1A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70" y="441785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28" name="Group 33">
            <a:extLst>
              <a:ext uri="{FF2B5EF4-FFF2-40B4-BE49-F238E27FC236}">
                <a16:creationId xmlns:a16="http://schemas.microsoft.com/office/drawing/2014/main" id="{78E93273-C0EC-6003-370A-5A0C075BCFE4}"/>
              </a:ext>
            </a:extLst>
          </p:cNvPr>
          <p:cNvGrpSpPr>
            <a:grpSpLocks/>
          </p:cNvGrpSpPr>
          <p:nvPr/>
        </p:nvGrpSpPr>
        <p:grpSpPr bwMode="auto">
          <a:xfrm>
            <a:off x="9151845" y="3529473"/>
            <a:ext cx="1314450" cy="1314450"/>
            <a:chOff x="4320" y="2928"/>
            <a:chExt cx="1104" cy="1104"/>
          </a:xfrm>
        </p:grpSpPr>
        <p:sp>
          <p:nvSpPr>
            <p:cNvPr id="29" name="AutoShape 34">
              <a:extLst>
                <a:ext uri="{FF2B5EF4-FFF2-40B4-BE49-F238E27FC236}">
                  <a16:creationId xmlns:a16="http://schemas.microsoft.com/office/drawing/2014/main" id="{91B9DC1A-A020-DECF-4574-2D605AFF9C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30" name="WordArt 35">
              <a:extLst>
                <a:ext uri="{FF2B5EF4-FFF2-40B4-BE49-F238E27FC236}">
                  <a16:creationId xmlns:a16="http://schemas.microsoft.com/office/drawing/2014/main" id="{7EE8B57E-B360-53CE-1CD6-52E20D9804E7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97363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79167E-6 -2.96296E-6 L -4.79167E-6 -0.07222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171" grpId="0" animBg="1"/>
      <p:bldP spid="617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63543" y="6110551"/>
            <a:ext cx="4211713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itchFamily="34" charset="0"/>
                <a:cs typeface="Arial" pitchFamily="34" charset="0"/>
              </a:rPr>
              <a:t>Trang 32/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SGK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1FAACD-CBF6-AB47-4BF4-99272A4728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44" y="457200"/>
            <a:ext cx="11473812" cy="5629890"/>
          </a:xfrm>
          <a:prstGeom prst="rect">
            <a:avLst/>
          </a:prstGeom>
        </p:spPr>
      </p:pic>
      <p:sp>
        <p:nvSpPr>
          <p:cNvPr id="8" name="文本框 32">
            <a:extLst>
              <a:ext uri="{FF2B5EF4-FFF2-40B4-BE49-F238E27FC236}">
                <a16:creationId xmlns:a16="http://schemas.microsoft.com/office/drawing/2014/main" id="{9E9C98EF-AB3B-7EF6-FF88-853F5C6FD4FB}"/>
              </a:ext>
            </a:extLst>
          </p:cNvPr>
          <p:cNvSpPr txBox="1"/>
          <p:nvPr/>
        </p:nvSpPr>
        <p:spPr>
          <a:xfrm>
            <a:off x="3749455" y="863292"/>
            <a:ext cx="4693090" cy="1433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8000" b="1" i="0" u="none" strike="noStrike" kern="1200" cap="none" spc="0" normalizeH="0" baseline="0" noProof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Tiết</a:t>
            </a:r>
            <a:r>
              <a:rPr kumimoji="0" lang="en-US" altLang="zh-CN" sz="8000" b="1" i="0" u="none" strike="noStrike" kern="1200" cap="none" spc="0" normalizeH="0" baseline="0" noProof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 </a:t>
            </a:r>
            <a:r>
              <a:rPr lang="en-US" altLang="zh-CN" sz="80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Microsoft YaHei" panose="020B0503020204020204" charset="-122"/>
                <a:cs typeface="Arial" panose="020B0604020202020204" pitchFamily="34" charset="0"/>
              </a:rPr>
              <a:t>2</a:t>
            </a:r>
            <a:endParaRPr kumimoji="0" lang="en-US" altLang="zh-CN" sz="8000" b="1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Microsoft YaHei" panose="020B050302020402020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Oval 440">
            <a:extLst>
              <a:ext uri="{FF2B5EF4-FFF2-40B4-BE49-F238E27FC236}">
                <a16:creationId xmlns:a16="http://schemas.microsoft.com/office/drawing/2014/main" id="{FFF72FDB-B4DB-AD55-7CAF-C775D07F07FA}"/>
              </a:ext>
            </a:extLst>
          </p:cNvPr>
          <p:cNvSpPr/>
          <p:nvPr/>
        </p:nvSpPr>
        <p:spPr>
          <a:xfrm>
            <a:off x="10035577" y="3381435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440" name="Oval 439">
            <a:extLst>
              <a:ext uri="{FF2B5EF4-FFF2-40B4-BE49-F238E27FC236}">
                <a16:creationId xmlns:a16="http://schemas.microsoft.com/office/drawing/2014/main" id="{FDB88842-4D3F-3F6A-0BD2-D269539ED426}"/>
              </a:ext>
            </a:extLst>
          </p:cNvPr>
          <p:cNvSpPr/>
          <p:nvPr/>
        </p:nvSpPr>
        <p:spPr>
          <a:xfrm>
            <a:off x="7704942" y="3420957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439" name="Oval 438">
            <a:extLst>
              <a:ext uri="{FF2B5EF4-FFF2-40B4-BE49-F238E27FC236}">
                <a16:creationId xmlns:a16="http://schemas.microsoft.com/office/drawing/2014/main" id="{569567EA-2472-9F2D-28A1-020036085082}"/>
              </a:ext>
            </a:extLst>
          </p:cNvPr>
          <p:cNvSpPr/>
          <p:nvPr/>
        </p:nvSpPr>
        <p:spPr>
          <a:xfrm>
            <a:off x="5289809" y="3419903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38" name="Oval 437">
            <a:extLst>
              <a:ext uri="{FF2B5EF4-FFF2-40B4-BE49-F238E27FC236}">
                <a16:creationId xmlns:a16="http://schemas.microsoft.com/office/drawing/2014/main" id="{71AFFF30-E90E-1EC1-93FD-7FEE6005A04B}"/>
              </a:ext>
            </a:extLst>
          </p:cNvPr>
          <p:cNvSpPr/>
          <p:nvPr/>
        </p:nvSpPr>
        <p:spPr>
          <a:xfrm>
            <a:off x="4076852" y="3438434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36" name="Diamond 435">
            <a:extLst>
              <a:ext uri="{FF2B5EF4-FFF2-40B4-BE49-F238E27FC236}">
                <a16:creationId xmlns:a16="http://schemas.microsoft.com/office/drawing/2014/main" id="{DB70FBBA-1FB4-79C9-5D35-07206B0B99BD}"/>
              </a:ext>
            </a:extLst>
          </p:cNvPr>
          <p:cNvSpPr/>
          <p:nvPr/>
        </p:nvSpPr>
        <p:spPr>
          <a:xfrm>
            <a:off x="9839248" y="1664265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35" name="Diamond 434">
            <a:extLst>
              <a:ext uri="{FF2B5EF4-FFF2-40B4-BE49-F238E27FC236}">
                <a16:creationId xmlns:a16="http://schemas.microsoft.com/office/drawing/2014/main" id="{3C3026E1-571F-9BB3-A0B4-E2ECB74CFF26}"/>
              </a:ext>
            </a:extLst>
          </p:cNvPr>
          <p:cNvSpPr/>
          <p:nvPr/>
        </p:nvSpPr>
        <p:spPr>
          <a:xfrm>
            <a:off x="7484493" y="1664265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434" name="Diamond 433">
            <a:extLst>
              <a:ext uri="{FF2B5EF4-FFF2-40B4-BE49-F238E27FC236}">
                <a16:creationId xmlns:a16="http://schemas.microsoft.com/office/drawing/2014/main" id="{8AE27353-ED74-82CA-E10D-0397BFD166C0}"/>
              </a:ext>
            </a:extLst>
          </p:cNvPr>
          <p:cNvSpPr/>
          <p:nvPr/>
        </p:nvSpPr>
        <p:spPr>
          <a:xfrm>
            <a:off x="4086305" y="1590702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85641" y="172640"/>
            <a:ext cx="6508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số còn thiếu.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amond 6">
            <a:extLst>
              <a:ext uri="{FF2B5EF4-FFF2-40B4-BE49-F238E27FC236}">
                <a16:creationId xmlns:a16="http://schemas.microsoft.com/office/drawing/2014/main" id="{00D580C2-B592-5F70-D902-0CC119A62059}"/>
              </a:ext>
            </a:extLst>
          </p:cNvPr>
          <p:cNvSpPr/>
          <p:nvPr/>
        </p:nvSpPr>
        <p:spPr>
          <a:xfrm>
            <a:off x="643962" y="1620946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04" name="Diamond 303">
            <a:extLst>
              <a:ext uri="{FF2B5EF4-FFF2-40B4-BE49-F238E27FC236}">
                <a16:creationId xmlns:a16="http://schemas.microsoft.com/office/drawing/2014/main" id="{357C2735-71B7-FE8A-53B1-D865F0F98D46}"/>
              </a:ext>
            </a:extLst>
          </p:cNvPr>
          <p:cNvSpPr/>
          <p:nvPr/>
        </p:nvSpPr>
        <p:spPr>
          <a:xfrm>
            <a:off x="1796481" y="1619730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310" name="Diamond 309">
            <a:extLst>
              <a:ext uri="{FF2B5EF4-FFF2-40B4-BE49-F238E27FC236}">
                <a16:creationId xmlns:a16="http://schemas.microsoft.com/office/drawing/2014/main" id="{30E21956-0FB9-2BF2-6975-4FD924CF32AD}"/>
              </a:ext>
            </a:extLst>
          </p:cNvPr>
          <p:cNvSpPr/>
          <p:nvPr/>
        </p:nvSpPr>
        <p:spPr>
          <a:xfrm>
            <a:off x="11055270" y="1611605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399" name="Diamond 398">
            <a:extLst>
              <a:ext uri="{FF2B5EF4-FFF2-40B4-BE49-F238E27FC236}">
                <a16:creationId xmlns:a16="http://schemas.microsoft.com/office/drawing/2014/main" id="{3E5BF7C3-48E2-EAE4-C62C-E7B5A9C8A684}"/>
              </a:ext>
            </a:extLst>
          </p:cNvPr>
          <p:cNvSpPr/>
          <p:nvPr/>
        </p:nvSpPr>
        <p:spPr>
          <a:xfrm>
            <a:off x="9860420" y="1668446"/>
            <a:ext cx="1194850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0" name="Diamond 399">
            <a:extLst>
              <a:ext uri="{FF2B5EF4-FFF2-40B4-BE49-F238E27FC236}">
                <a16:creationId xmlns:a16="http://schemas.microsoft.com/office/drawing/2014/main" id="{3C63ED2C-5311-38D2-8E17-EC101F743D4F}"/>
              </a:ext>
            </a:extLst>
          </p:cNvPr>
          <p:cNvSpPr/>
          <p:nvPr/>
        </p:nvSpPr>
        <p:spPr>
          <a:xfrm>
            <a:off x="6378409" y="1639418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</p:txBody>
      </p:sp>
      <p:sp>
        <p:nvSpPr>
          <p:cNvPr id="401" name="Diamond 400">
            <a:extLst>
              <a:ext uri="{FF2B5EF4-FFF2-40B4-BE49-F238E27FC236}">
                <a16:creationId xmlns:a16="http://schemas.microsoft.com/office/drawing/2014/main" id="{003C4B77-9010-3367-C436-2B3AFD0DA25C}"/>
              </a:ext>
            </a:extLst>
          </p:cNvPr>
          <p:cNvSpPr/>
          <p:nvPr/>
        </p:nvSpPr>
        <p:spPr>
          <a:xfrm>
            <a:off x="2906283" y="1611605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02" name="Diamond 401">
            <a:extLst>
              <a:ext uri="{FF2B5EF4-FFF2-40B4-BE49-F238E27FC236}">
                <a16:creationId xmlns:a16="http://schemas.microsoft.com/office/drawing/2014/main" id="{05C8F63F-5898-DFFF-3B03-1202F4FE0E53}"/>
              </a:ext>
            </a:extLst>
          </p:cNvPr>
          <p:cNvSpPr/>
          <p:nvPr/>
        </p:nvSpPr>
        <p:spPr>
          <a:xfrm>
            <a:off x="8660340" y="1639418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403" name="Diamond 402">
            <a:extLst>
              <a:ext uri="{FF2B5EF4-FFF2-40B4-BE49-F238E27FC236}">
                <a16:creationId xmlns:a16="http://schemas.microsoft.com/office/drawing/2014/main" id="{5A551E84-DFBC-7ECB-EE50-D4FD89BBBE23}"/>
              </a:ext>
            </a:extLst>
          </p:cNvPr>
          <p:cNvSpPr/>
          <p:nvPr/>
        </p:nvSpPr>
        <p:spPr>
          <a:xfrm>
            <a:off x="4081128" y="1600042"/>
            <a:ext cx="1226734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4" name="Diamond 403">
            <a:extLst>
              <a:ext uri="{FF2B5EF4-FFF2-40B4-BE49-F238E27FC236}">
                <a16:creationId xmlns:a16="http://schemas.microsoft.com/office/drawing/2014/main" id="{15A14945-79C5-9999-E0A1-714E8B307226}"/>
              </a:ext>
            </a:extLst>
          </p:cNvPr>
          <p:cNvSpPr/>
          <p:nvPr/>
        </p:nvSpPr>
        <p:spPr>
          <a:xfrm>
            <a:off x="5240441" y="1619730"/>
            <a:ext cx="1194850" cy="1001486"/>
          </a:xfrm>
          <a:prstGeom prst="diamond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05" name="Diamond 404">
            <a:extLst>
              <a:ext uri="{FF2B5EF4-FFF2-40B4-BE49-F238E27FC236}">
                <a16:creationId xmlns:a16="http://schemas.microsoft.com/office/drawing/2014/main" id="{C8981BDB-56C7-BC67-B043-420774612DEB}"/>
              </a:ext>
            </a:extLst>
          </p:cNvPr>
          <p:cNvSpPr/>
          <p:nvPr/>
        </p:nvSpPr>
        <p:spPr>
          <a:xfrm>
            <a:off x="7497234" y="1664265"/>
            <a:ext cx="1194850" cy="1001486"/>
          </a:xfrm>
          <a:prstGeom prst="diamon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9FF7027-7E71-341B-931F-A0F5B9145A6E}"/>
              </a:ext>
            </a:extLst>
          </p:cNvPr>
          <p:cNvSpPr/>
          <p:nvPr/>
        </p:nvSpPr>
        <p:spPr>
          <a:xfrm>
            <a:off x="549099" y="3429158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422" name="Oval 421">
            <a:extLst>
              <a:ext uri="{FF2B5EF4-FFF2-40B4-BE49-F238E27FC236}">
                <a16:creationId xmlns:a16="http://schemas.microsoft.com/office/drawing/2014/main" id="{D016FA25-022D-6A4C-A256-2263D9E97704}"/>
              </a:ext>
            </a:extLst>
          </p:cNvPr>
          <p:cNvSpPr/>
          <p:nvPr/>
        </p:nvSpPr>
        <p:spPr>
          <a:xfrm>
            <a:off x="1716402" y="3464748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</a:p>
        </p:txBody>
      </p:sp>
      <p:sp>
        <p:nvSpPr>
          <p:cNvPr id="423" name="Oval 422">
            <a:extLst>
              <a:ext uri="{FF2B5EF4-FFF2-40B4-BE49-F238E27FC236}">
                <a16:creationId xmlns:a16="http://schemas.microsoft.com/office/drawing/2014/main" id="{CD07B706-984C-2B2B-6DFA-E97E4FEDDB65}"/>
              </a:ext>
            </a:extLst>
          </p:cNvPr>
          <p:cNvSpPr/>
          <p:nvPr/>
        </p:nvSpPr>
        <p:spPr>
          <a:xfrm>
            <a:off x="2884275" y="3448931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</a:t>
            </a:r>
          </a:p>
        </p:txBody>
      </p:sp>
      <p:sp>
        <p:nvSpPr>
          <p:cNvPr id="424" name="Oval 423">
            <a:extLst>
              <a:ext uri="{FF2B5EF4-FFF2-40B4-BE49-F238E27FC236}">
                <a16:creationId xmlns:a16="http://schemas.microsoft.com/office/drawing/2014/main" id="{B19A5A94-CC5F-3724-DAD2-4C74265ED593}"/>
              </a:ext>
            </a:extLst>
          </p:cNvPr>
          <p:cNvSpPr/>
          <p:nvPr/>
        </p:nvSpPr>
        <p:spPr>
          <a:xfrm>
            <a:off x="4087042" y="3441674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5" name="Oval 424">
            <a:extLst>
              <a:ext uri="{FF2B5EF4-FFF2-40B4-BE49-F238E27FC236}">
                <a16:creationId xmlns:a16="http://schemas.microsoft.com/office/drawing/2014/main" id="{DD92725B-6F58-9B6D-8722-A65067232A1E}"/>
              </a:ext>
            </a:extLst>
          </p:cNvPr>
          <p:cNvSpPr/>
          <p:nvPr/>
        </p:nvSpPr>
        <p:spPr>
          <a:xfrm>
            <a:off x="5309523" y="3418642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6" name="Oval 425">
            <a:extLst>
              <a:ext uri="{FF2B5EF4-FFF2-40B4-BE49-F238E27FC236}">
                <a16:creationId xmlns:a16="http://schemas.microsoft.com/office/drawing/2014/main" id="{09C38F7A-C9F1-C0DC-717E-E2A548998572}"/>
              </a:ext>
            </a:extLst>
          </p:cNvPr>
          <p:cNvSpPr/>
          <p:nvPr/>
        </p:nvSpPr>
        <p:spPr>
          <a:xfrm>
            <a:off x="6517096" y="3450714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427" name="Oval 426">
            <a:extLst>
              <a:ext uri="{FF2B5EF4-FFF2-40B4-BE49-F238E27FC236}">
                <a16:creationId xmlns:a16="http://schemas.microsoft.com/office/drawing/2014/main" id="{37668F90-D8E3-E3C6-0231-9CB81B3CF630}"/>
              </a:ext>
            </a:extLst>
          </p:cNvPr>
          <p:cNvSpPr/>
          <p:nvPr/>
        </p:nvSpPr>
        <p:spPr>
          <a:xfrm>
            <a:off x="7694677" y="3427370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8" name="Oval 427">
            <a:extLst>
              <a:ext uri="{FF2B5EF4-FFF2-40B4-BE49-F238E27FC236}">
                <a16:creationId xmlns:a16="http://schemas.microsoft.com/office/drawing/2014/main" id="{A446A612-9BD9-AEE6-74C5-0A8128F2D28C}"/>
              </a:ext>
            </a:extLst>
          </p:cNvPr>
          <p:cNvSpPr/>
          <p:nvPr/>
        </p:nvSpPr>
        <p:spPr>
          <a:xfrm>
            <a:off x="8863760" y="3385616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429" name="Oval 428">
            <a:extLst>
              <a:ext uri="{FF2B5EF4-FFF2-40B4-BE49-F238E27FC236}">
                <a16:creationId xmlns:a16="http://schemas.microsoft.com/office/drawing/2014/main" id="{40DDBE46-55F9-9EFE-4637-CE1D544CBC27}"/>
              </a:ext>
            </a:extLst>
          </p:cNvPr>
          <p:cNvSpPr/>
          <p:nvPr/>
        </p:nvSpPr>
        <p:spPr>
          <a:xfrm>
            <a:off x="10032843" y="3385616"/>
            <a:ext cx="1025181" cy="87085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0" name="Oval 429">
            <a:extLst>
              <a:ext uri="{FF2B5EF4-FFF2-40B4-BE49-F238E27FC236}">
                <a16:creationId xmlns:a16="http://schemas.microsoft.com/office/drawing/2014/main" id="{81D5CB3F-61C0-2B44-E221-3449BEB73221}"/>
              </a:ext>
            </a:extLst>
          </p:cNvPr>
          <p:cNvSpPr/>
          <p:nvPr/>
        </p:nvSpPr>
        <p:spPr>
          <a:xfrm>
            <a:off x="11181397" y="3356797"/>
            <a:ext cx="1025181" cy="87085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1E0C69-A126-A86C-BA7F-6B825D2F27DA}"/>
              </a:ext>
            </a:extLst>
          </p:cNvPr>
          <p:cNvSpPr/>
          <p:nvPr/>
        </p:nvSpPr>
        <p:spPr>
          <a:xfrm>
            <a:off x="-122588" y="1664265"/>
            <a:ext cx="750733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/>
          </a:p>
        </p:txBody>
      </p:sp>
      <p:sp>
        <p:nvSpPr>
          <p:cNvPr id="433" name="Rectangle 432">
            <a:extLst>
              <a:ext uri="{FF2B5EF4-FFF2-40B4-BE49-F238E27FC236}">
                <a16:creationId xmlns:a16="http://schemas.microsoft.com/office/drawing/2014/main" id="{6D9AA250-3C53-4EF2-4A13-9D337D8971E5}"/>
              </a:ext>
            </a:extLst>
          </p:cNvPr>
          <p:cNvSpPr/>
          <p:nvPr/>
        </p:nvSpPr>
        <p:spPr>
          <a:xfrm>
            <a:off x="-201635" y="3454230"/>
            <a:ext cx="750734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a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/>
          </a:p>
        </p:txBody>
      </p:sp>
      <p:sp>
        <p:nvSpPr>
          <p:cNvPr id="442" name="Oval 441">
            <a:extLst>
              <a:ext uri="{FF2B5EF4-FFF2-40B4-BE49-F238E27FC236}">
                <a16:creationId xmlns:a16="http://schemas.microsoft.com/office/drawing/2014/main" id="{32F76FEE-DECA-20B7-FD43-063B72A3111D}"/>
              </a:ext>
            </a:extLst>
          </p:cNvPr>
          <p:cNvSpPr/>
          <p:nvPr/>
        </p:nvSpPr>
        <p:spPr>
          <a:xfrm>
            <a:off x="1061689" y="172640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3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" grpId="0" animBg="1"/>
      <p:bldP spid="441" grpId="1" animBg="1"/>
      <p:bldP spid="440" grpId="0" animBg="1"/>
      <p:bldP spid="440" grpId="1" animBg="1"/>
      <p:bldP spid="439" grpId="0" animBg="1"/>
      <p:bldP spid="439" grpId="1" animBg="1"/>
      <p:bldP spid="438" grpId="0" animBg="1"/>
      <p:bldP spid="438" grpId="1" animBg="1"/>
      <p:bldP spid="436" grpId="0" animBg="1"/>
      <p:bldP spid="436" grpId="1" animBg="1"/>
      <p:bldP spid="435" grpId="0" animBg="1"/>
      <p:bldP spid="435" grpId="1" animBg="1"/>
      <p:bldP spid="434" grpId="0" animBg="1"/>
      <p:bldP spid="434" grpId="1" animBg="1"/>
      <p:bldP spid="7" grpId="0" animBg="1"/>
      <p:bldP spid="304" grpId="0" animBg="1"/>
      <p:bldP spid="310" grpId="0" animBg="1"/>
      <p:bldP spid="399" grpId="0" animBg="1"/>
      <p:bldP spid="399" grpId="1" animBg="1"/>
      <p:bldP spid="400" grpId="0" animBg="1"/>
      <p:bldP spid="401" grpId="0" animBg="1"/>
      <p:bldP spid="402" grpId="0" animBg="1"/>
      <p:bldP spid="403" grpId="0" animBg="1"/>
      <p:bldP spid="403" grpId="1" animBg="1"/>
      <p:bldP spid="404" grpId="0" animBg="1"/>
      <p:bldP spid="405" grpId="0" animBg="1"/>
      <p:bldP spid="405" grpId="1" animBg="1"/>
      <p:bldP spid="8" grpId="0" animBg="1"/>
      <p:bldP spid="422" grpId="0" animBg="1"/>
      <p:bldP spid="423" grpId="0" animBg="1"/>
      <p:bldP spid="424" grpId="0" animBg="1"/>
      <p:bldP spid="424" grpId="1" animBg="1"/>
      <p:bldP spid="425" grpId="0" animBg="1"/>
      <p:bldP spid="425" grpId="1" animBg="1"/>
      <p:bldP spid="426" grpId="0" animBg="1"/>
      <p:bldP spid="427" grpId="0" animBg="1"/>
      <p:bldP spid="427" grpId="1" animBg="1"/>
      <p:bldP spid="428" grpId="0" animBg="1"/>
      <p:bldP spid="429" grpId="0" animBg="1"/>
      <p:bldP spid="429" grpId="1" animBg="1"/>
      <p:bldP spid="430" grpId="0" animBg="1"/>
      <p:bldP spid="9" grpId="0" animBg="1"/>
      <p:bldP spid="4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23003"/>
              </p:ext>
            </p:extLst>
          </p:nvPr>
        </p:nvGraphicFramePr>
        <p:xfrm>
          <a:off x="1669851" y="1250161"/>
          <a:ext cx="9382640" cy="21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60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856760241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408277536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057785665"/>
                    </a:ext>
                  </a:extLst>
                </a:gridCol>
              </a:tblGrid>
              <a:tr h="600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60038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742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5283607" y="2793244"/>
            <a:ext cx="1048536" cy="467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433076" y="2732330"/>
            <a:ext cx="1048536" cy="5769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7681491" y="2755530"/>
            <a:ext cx="864549" cy="4768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5214845" y="5517930"/>
            <a:ext cx="1146326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8822737" y="2731686"/>
            <a:ext cx="864549" cy="529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10003277" y="2718490"/>
            <a:ext cx="864549" cy="576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8A4D6B7-6994-3B8D-E9F6-B103071428AF}"/>
              </a:ext>
            </a:extLst>
          </p:cNvPr>
          <p:cNvSpPr/>
          <p:nvPr/>
        </p:nvSpPr>
        <p:spPr>
          <a:xfrm>
            <a:off x="1669851" y="90717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88335E-FB79-BE7C-7AAA-D96E37BF27C5}"/>
              </a:ext>
            </a:extLst>
          </p:cNvPr>
          <p:cNvSpPr/>
          <p:nvPr/>
        </p:nvSpPr>
        <p:spPr>
          <a:xfrm>
            <a:off x="2952207" y="308432"/>
            <a:ext cx="1059542" cy="7257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5C7154-20B7-1BA8-154D-9F01D55ADEC9}"/>
              </a:ext>
            </a:extLst>
          </p:cNvPr>
          <p:cNvSpPr/>
          <p:nvPr/>
        </p:nvSpPr>
        <p:spPr>
          <a:xfrm>
            <a:off x="4234563" y="308432"/>
            <a:ext cx="609600" cy="820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4" name="Table 10">
            <a:extLst>
              <a:ext uri="{FF2B5EF4-FFF2-40B4-BE49-F238E27FC236}">
                <a16:creationId xmlns:a16="http://schemas.microsoft.com/office/drawing/2014/main" id="{7FD48DDA-3965-8EFF-BE79-B28199A75E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2249932"/>
              </p:ext>
            </p:extLst>
          </p:nvPr>
        </p:nvGraphicFramePr>
        <p:xfrm>
          <a:off x="1669851" y="4057636"/>
          <a:ext cx="9382640" cy="214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5660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856760241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408277536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  <a:gridCol w="1172830">
                  <a:extLst>
                    <a:ext uri="{9D8B030D-6E8A-4147-A177-3AD203B41FA5}">
                      <a16:colId xmlns:a16="http://schemas.microsoft.com/office/drawing/2014/main" val="3057785665"/>
                    </a:ext>
                  </a:extLst>
                </a:gridCol>
              </a:tblGrid>
              <a:tr h="600387">
                <a:tc rowSpan="2"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n-VN" sz="40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600387"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74220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  <a:endParaRPr lang="en-VN" sz="4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40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</a:tbl>
          </a:graphicData>
        </a:graphic>
      </p:graphicFrame>
      <p:sp>
        <p:nvSpPr>
          <p:cNvPr id="35" name="Rectangle 34">
            <a:extLst>
              <a:ext uri="{FF2B5EF4-FFF2-40B4-BE49-F238E27FC236}">
                <a16:creationId xmlns:a16="http://schemas.microsoft.com/office/drawing/2014/main" id="{31D82AEE-0516-4046-7AD1-DF1A4D4502C2}"/>
              </a:ext>
            </a:extLst>
          </p:cNvPr>
          <p:cNvSpPr/>
          <p:nvPr/>
        </p:nvSpPr>
        <p:spPr>
          <a:xfrm>
            <a:off x="246743" y="1886876"/>
            <a:ext cx="1107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480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827FBEC6-CC46-1466-EADE-4832BC4D8610}"/>
              </a:ext>
            </a:extLst>
          </p:cNvPr>
          <p:cNvSpPr/>
          <p:nvPr/>
        </p:nvSpPr>
        <p:spPr>
          <a:xfrm>
            <a:off x="246743" y="4694351"/>
            <a:ext cx="1107117" cy="870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/>
              <a:t>a</a:t>
            </a:r>
            <a:r>
              <a:rPr lang="en-US" sz="4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4800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6EB3150-F170-CE8D-34C2-14A8743917C1}"/>
              </a:ext>
            </a:extLst>
          </p:cNvPr>
          <p:cNvCxnSpPr/>
          <p:nvPr/>
        </p:nvCxnSpPr>
        <p:spPr>
          <a:xfrm>
            <a:off x="3101344" y="992053"/>
            <a:ext cx="703209" cy="543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93E8CA40-4D3F-04BE-6B95-A9959C36BD50}"/>
              </a:ext>
            </a:extLst>
          </p:cNvPr>
          <p:cNvSpPr/>
          <p:nvPr/>
        </p:nvSpPr>
        <p:spPr>
          <a:xfrm>
            <a:off x="5421909" y="5568821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A4894E-9977-EFEA-7948-86DA6E39E757}"/>
              </a:ext>
            </a:extLst>
          </p:cNvPr>
          <p:cNvSpPr/>
          <p:nvPr/>
        </p:nvSpPr>
        <p:spPr>
          <a:xfrm>
            <a:off x="6646092" y="5579706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0C7662-6605-ECAD-DED6-6BB66C35FC18}"/>
              </a:ext>
            </a:extLst>
          </p:cNvPr>
          <p:cNvSpPr/>
          <p:nvPr/>
        </p:nvSpPr>
        <p:spPr>
          <a:xfrm>
            <a:off x="7850342" y="5587872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5EA96129-58DD-9950-7AA5-0FB84068BB8C}"/>
              </a:ext>
            </a:extLst>
          </p:cNvPr>
          <p:cNvSpPr/>
          <p:nvPr/>
        </p:nvSpPr>
        <p:spPr>
          <a:xfrm>
            <a:off x="8822737" y="5608750"/>
            <a:ext cx="824892" cy="4665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9B6E7A4-14C1-FDAE-C617-A6FBB9A42344}"/>
              </a:ext>
            </a:extLst>
          </p:cNvPr>
          <p:cNvSpPr/>
          <p:nvPr/>
        </p:nvSpPr>
        <p:spPr>
          <a:xfrm>
            <a:off x="10211120" y="5587873"/>
            <a:ext cx="622058" cy="513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kumimoji="0" lang="en-VN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3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64" grpId="0" animBg="1"/>
      <p:bldP spid="65" grpId="0" animBg="1"/>
      <p:bldP spid="38" grpId="0" animBg="1"/>
      <p:bldP spid="39" grpId="0" animBg="1"/>
      <p:bldP spid="43" grpId="0" animBg="1"/>
      <p:bldP spid="44" grpId="0" animBg="1"/>
      <p:bldP spid="4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val 36">
            <a:extLst>
              <a:ext uri="{FF2B5EF4-FFF2-40B4-BE49-F238E27FC236}">
                <a16:creationId xmlns:a16="http://schemas.microsoft.com/office/drawing/2014/main" id="{90842F05-9DAA-12F4-6095-2E21B54D4906}"/>
              </a:ext>
            </a:extLst>
          </p:cNvPr>
          <p:cNvSpPr/>
          <p:nvPr/>
        </p:nvSpPr>
        <p:spPr>
          <a:xfrm>
            <a:off x="455160" y="221346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E068D1-C8A6-CBDE-3E27-F4911D37FBEB}"/>
              </a:ext>
            </a:extLst>
          </p:cNvPr>
          <p:cNvSpPr/>
          <p:nvPr/>
        </p:nvSpPr>
        <p:spPr>
          <a:xfrm>
            <a:off x="1596571" y="493486"/>
            <a:ext cx="10595429" cy="856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42 cái cốc xếp đều vào 7 hộp. Hỏi mỗi hộp có bao nhiêu cái cốc?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0B29E8C-BB28-74C9-6D4E-36DCFE528E7A}"/>
              </a:ext>
            </a:extLst>
          </p:cNvPr>
          <p:cNvCxnSpPr>
            <a:cxnSpLocks/>
          </p:cNvCxnSpPr>
          <p:nvPr/>
        </p:nvCxnSpPr>
        <p:spPr>
          <a:xfrm>
            <a:off x="2492375" y="908050"/>
            <a:ext cx="591139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3E0A1B8-5EA9-314B-632B-94584EB7F4B2}"/>
              </a:ext>
            </a:extLst>
          </p:cNvPr>
          <p:cNvCxnSpPr>
            <a:cxnSpLocks/>
          </p:cNvCxnSpPr>
          <p:nvPr/>
        </p:nvCxnSpPr>
        <p:spPr>
          <a:xfrm>
            <a:off x="9681029" y="908050"/>
            <a:ext cx="2336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E1F60DE-76B2-9D28-0C37-BA1F0DBD77F0}"/>
              </a:ext>
            </a:extLst>
          </p:cNvPr>
          <p:cNvCxnSpPr>
            <a:cxnSpLocks/>
          </p:cNvCxnSpPr>
          <p:nvPr/>
        </p:nvCxnSpPr>
        <p:spPr>
          <a:xfrm>
            <a:off x="1802947" y="1524907"/>
            <a:ext cx="366893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 Box 11">
            <a:extLst>
              <a:ext uri="{FF2B5EF4-FFF2-40B4-BE49-F238E27FC236}">
                <a16:creationId xmlns:a16="http://schemas.microsoft.com/office/drawing/2014/main" id="{8B3FEB38-E8AB-C9DF-384A-E71BC6437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1395" y="1790774"/>
            <a:ext cx="196237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0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 tắt</a:t>
            </a:r>
          </a:p>
        </p:txBody>
      </p:sp>
      <p:sp>
        <p:nvSpPr>
          <p:cNvPr id="66" name="Text Box 12">
            <a:extLst>
              <a:ext uri="{FF2B5EF4-FFF2-40B4-BE49-F238E27FC236}">
                <a16:creationId xmlns:a16="http://schemas.microsoft.com/office/drawing/2014/main" id="{B2A9CFBC-B7E5-A5E9-81E7-7A982D785A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0" y="2511495"/>
            <a:ext cx="380274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cái cốc : 7 hộp </a:t>
            </a:r>
          </a:p>
        </p:txBody>
      </p:sp>
      <p:sp>
        <p:nvSpPr>
          <p:cNvPr id="67" name="Text Box 13">
            <a:extLst>
              <a:ext uri="{FF2B5EF4-FFF2-40B4-BE49-F238E27FC236}">
                <a16:creationId xmlns:a16="http://schemas.microsoft.com/office/drawing/2014/main" id="{4C065CFD-2BD8-19A2-503B-14893E1BD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1370" y="3105834"/>
            <a:ext cx="36395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hộp: … cái cốc?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C3D4F16-0D69-5278-9CE2-A13FCB9106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4928" y="3406459"/>
            <a:ext cx="25225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0"/>
              </a:spcBef>
              <a:buFontTx/>
              <a:buNone/>
            </a:pPr>
            <a:r>
              <a:rPr lang="en-US" altLang="vi-VN" sz="4800" b="1" u="sng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69" name="Text Box 6">
            <a:extLst>
              <a:ext uri="{FF2B5EF4-FFF2-40B4-BE49-F238E27FC236}">
                <a16:creationId xmlns:a16="http://schemas.microsoft.com/office/drawing/2014/main" id="{13320A19-1B48-EEC5-3272-222BC6093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9618" y="4218710"/>
            <a:ext cx="788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cốc ở mỗi hộp là:</a:t>
            </a:r>
          </a:p>
        </p:txBody>
      </p:sp>
      <p:sp>
        <p:nvSpPr>
          <p:cNvPr id="70" name="Text Box 6">
            <a:extLst>
              <a:ext uri="{FF2B5EF4-FFF2-40B4-BE49-F238E27FC236}">
                <a16:creationId xmlns:a16="http://schemas.microsoft.com/office/drawing/2014/main" id="{74EB5D7A-D295-A82A-FD84-027742C85E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3160" y="4999139"/>
            <a:ext cx="788561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: 7 = 6 ( cái )</a:t>
            </a:r>
          </a:p>
        </p:txBody>
      </p:sp>
      <p:sp>
        <p:nvSpPr>
          <p:cNvPr id="73" name="Text Box 6">
            <a:extLst>
              <a:ext uri="{FF2B5EF4-FFF2-40B4-BE49-F238E27FC236}">
                <a16:creationId xmlns:a16="http://schemas.microsoft.com/office/drawing/2014/main" id="{FDB98B3A-2D0C-F4AB-7F52-0469F2FF4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2381" y="5749287"/>
            <a:ext cx="704794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914400" eaLnBrk="1" hangingPunct="1">
              <a:spcBef>
                <a:spcPct val="50000"/>
              </a:spcBef>
              <a:buFontTx/>
              <a:buNone/>
            </a:pPr>
            <a:r>
              <a:rPr lang="en-US" altLang="vi-VN" sz="4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 : </a:t>
            </a:r>
            <a:r>
              <a:rPr lang="en-US" altLang="vi-VN" sz="4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cái cốc</a:t>
            </a: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07CF8490-5624-38BE-44FD-E78B777AF672}"/>
              </a:ext>
            </a:extLst>
          </p:cNvPr>
          <p:cNvSpPr/>
          <p:nvPr/>
        </p:nvSpPr>
        <p:spPr>
          <a:xfrm>
            <a:off x="1282474" y="381004"/>
            <a:ext cx="1059542" cy="943429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EFA653-3E8A-DAD1-800E-37894CCABDC5}"/>
              </a:ext>
            </a:extLst>
          </p:cNvPr>
          <p:cNvSpPr/>
          <p:nvPr/>
        </p:nvSpPr>
        <p:spPr>
          <a:xfrm>
            <a:off x="2510971" y="522514"/>
            <a:ext cx="2699658" cy="80191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&gt;; &lt;;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C36C2F-DA78-B6B6-354A-A91E97017D9E}"/>
              </a:ext>
            </a:extLst>
          </p:cNvPr>
          <p:cNvSpPr/>
          <p:nvPr/>
        </p:nvSpPr>
        <p:spPr>
          <a:xfrm>
            <a:off x="202525" y="3793666"/>
            <a:ext cx="769257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7370936-928A-681F-A454-E1AC0815C659}"/>
              </a:ext>
            </a:extLst>
          </p:cNvPr>
          <p:cNvSpPr/>
          <p:nvPr/>
        </p:nvSpPr>
        <p:spPr>
          <a:xfrm>
            <a:off x="187050" y="2264466"/>
            <a:ext cx="769257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9EEC3-6D9F-9C5C-A1AA-8C4F3FFEA8AA}"/>
              </a:ext>
            </a:extLst>
          </p:cNvPr>
          <p:cNvSpPr/>
          <p:nvPr/>
        </p:nvSpPr>
        <p:spPr>
          <a:xfrm>
            <a:off x="2803045" y="3898891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6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6755FC22-0ED1-1F00-6A12-C1BAE6F73F62}"/>
              </a:ext>
            </a:extLst>
          </p:cNvPr>
          <p:cNvSpPr/>
          <p:nvPr/>
        </p:nvSpPr>
        <p:spPr>
          <a:xfrm>
            <a:off x="848744" y="3915220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: 7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710BB10D-9B18-0D76-F7E8-CE1F62805705}"/>
              </a:ext>
            </a:extLst>
          </p:cNvPr>
          <p:cNvSpPr/>
          <p:nvPr/>
        </p:nvSpPr>
        <p:spPr>
          <a:xfrm>
            <a:off x="2285087" y="3917043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9E458EC-E1B5-2EF3-89ED-406F855E07F3}"/>
              </a:ext>
            </a:extLst>
          </p:cNvPr>
          <p:cNvSpPr/>
          <p:nvPr/>
        </p:nvSpPr>
        <p:spPr>
          <a:xfrm>
            <a:off x="6551886" y="3882564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: 2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300AA82-8F7E-4BA9-2D14-A15031A5DEBC}"/>
              </a:ext>
            </a:extLst>
          </p:cNvPr>
          <p:cNvSpPr/>
          <p:nvPr/>
        </p:nvSpPr>
        <p:spPr>
          <a:xfrm>
            <a:off x="4597585" y="3898893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: 7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09344824-9398-A252-BD75-3C4639C9861C}"/>
              </a:ext>
            </a:extLst>
          </p:cNvPr>
          <p:cNvSpPr/>
          <p:nvPr/>
        </p:nvSpPr>
        <p:spPr>
          <a:xfrm>
            <a:off x="6033928" y="3900716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EE4841E3-E7A9-5E47-EA41-1000B7A24D0D}"/>
              </a:ext>
            </a:extLst>
          </p:cNvPr>
          <p:cNvSpPr/>
          <p:nvPr/>
        </p:nvSpPr>
        <p:spPr>
          <a:xfrm>
            <a:off x="10453914" y="3915220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 : 7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7059D05-FA0B-1099-B4D2-AFCB1F6D4BDC}"/>
              </a:ext>
            </a:extLst>
          </p:cNvPr>
          <p:cNvSpPr/>
          <p:nvPr/>
        </p:nvSpPr>
        <p:spPr>
          <a:xfrm>
            <a:off x="8499613" y="3931549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 : 7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22D7ED36-1F84-B452-BF73-DAF81728CBD4}"/>
              </a:ext>
            </a:extLst>
          </p:cNvPr>
          <p:cNvSpPr/>
          <p:nvPr/>
        </p:nvSpPr>
        <p:spPr>
          <a:xfrm>
            <a:off x="9935956" y="393337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BE3CCE6-19B3-6881-D576-01C1DE1EB856}"/>
              </a:ext>
            </a:extLst>
          </p:cNvPr>
          <p:cNvSpPr/>
          <p:nvPr/>
        </p:nvSpPr>
        <p:spPr>
          <a:xfrm>
            <a:off x="10458933" y="2327968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2E0C8C06-572C-B5D3-AC39-6A032CE5B7AC}"/>
              </a:ext>
            </a:extLst>
          </p:cNvPr>
          <p:cNvSpPr/>
          <p:nvPr/>
        </p:nvSpPr>
        <p:spPr>
          <a:xfrm>
            <a:off x="8504632" y="2344297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</a:t>
            </a:r>
          </a:p>
        </p:txBody>
      </p:sp>
      <p:sp>
        <p:nvSpPr>
          <p:cNvPr id="83" name="Rectangle: Rounded Corners 82">
            <a:extLst>
              <a:ext uri="{FF2B5EF4-FFF2-40B4-BE49-F238E27FC236}">
                <a16:creationId xmlns:a16="http://schemas.microsoft.com/office/drawing/2014/main" id="{1EA514DD-2BD2-7E08-6143-BC870F3CC863}"/>
              </a:ext>
            </a:extLst>
          </p:cNvPr>
          <p:cNvSpPr/>
          <p:nvPr/>
        </p:nvSpPr>
        <p:spPr>
          <a:xfrm>
            <a:off x="9943033" y="2370819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261257B-1CFC-BB46-AD89-4C6BF7C3DF3F}"/>
              </a:ext>
            </a:extLst>
          </p:cNvPr>
          <p:cNvSpPr/>
          <p:nvPr/>
        </p:nvSpPr>
        <p:spPr>
          <a:xfrm>
            <a:off x="6565661" y="2327968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x 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2A9B887-465C-4FC8-4A65-DF3AE481012E}"/>
              </a:ext>
            </a:extLst>
          </p:cNvPr>
          <p:cNvSpPr/>
          <p:nvPr/>
        </p:nvSpPr>
        <p:spPr>
          <a:xfrm>
            <a:off x="4611360" y="2344297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</a:t>
            </a:r>
          </a:p>
        </p:txBody>
      </p:sp>
      <p:sp>
        <p:nvSpPr>
          <p:cNvPr id="86" name="Rectangle: Rounded Corners 85">
            <a:extLst>
              <a:ext uri="{FF2B5EF4-FFF2-40B4-BE49-F238E27FC236}">
                <a16:creationId xmlns:a16="http://schemas.microsoft.com/office/drawing/2014/main" id="{4678C38F-0701-BBA8-0B78-1A5D840044B8}"/>
              </a:ext>
            </a:extLst>
          </p:cNvPr>
          <p:cNvSpPr/>
          <p:nvPr/>
        </p:nvSpPr>
        <p:spPr>
          <a:xfrm>
            <a:off x="6045258" y="2327968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5A0BA674-53E7-8FDC-DBD9-19F64EA208D7}"/>
              </a:ext>
            </a:extLst>
          </p:cNvPr>
          <p:cNvSpPr/>
          <p:nvPr/>
        </p:nvSpPr>
        <p:spPr>
          <a:xfrm>
            <a:off x="2781205" y="2355177"/>
            <a:ext cx="1535561" cy="801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E028517-7BE3-ECEC-FD6A-92A75FCB1871}"/>
              </a:ext>
            </a:extLst>
          </p:cNvPr>
          <p:cNvSpPr/>
          <p:nvPr/>
        </p:nvSpPr>
        <p:spPr>
          <a:xfrm>
            <a:off x="826904" y="2371506"/>
            <a:ext cx="1509086" cy="758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id="{93448FC9-3000-4721-2506-21B9B6847916}"/>
              </a:ext>
            </a:extLst>
          </p:cNvPr>
          <p:cNvSpPr/>
          <p:nvPr/>
        </p:nvSpPr>
        <p:spPr>
          <a:xfrm>
            <a:off x="2282469" y="2398483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329FC9C6-9133-1E59-66B6-8E35DEFF40B8}"/>
              </a:ext>
            </a:extLst>
          </p:cNvPr>
          <p:cNvSpPr/>
          <p:nvPr/>
        </p:nvSpPr>
        <p:spPr>
          <a:xfrm>
            <a:off x="6057528" y="389685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B6342ADE-874C-4BFF-3960-047319BC35F4}"/>
              </a:ext>
            </a:extLst>
          </p:cNvPr>
          <p:cNvSpPr/>
          <p:nvPr/>
        </p:nvSpPr>
        <p:spPr>
          <a:xfrm>
            <a:off x="9937585" y="2357558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55F63A3D-A2BF-3D71-E2EF-8694E0C67BC7}"/>
              </a:ext>
            </a:extLst>
          </p:cNvPr>
          <p:cNvSpPr/>
          <p:nvPr/>
        </p:nvSpPr>
        <p:spPr>
          <a:xfrm>
            <a:off x="2285087" y="3931555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93" name="Rectangle: Rounded Corners 92">
            <a:extLst>
              <a:ext uri="{FF2B5EF4-FFF2-40B4-BE49-F238E27FC236}">
                <a16:creationId xmlns:a16="http://schemas.microsoft.com/office/drawing/2014/main" id="{73EFDF25-BA8A-2EBF-34C3-93DE6D23ADA8}"/>
              </a:ext>
            </a:extLst>
          </p:cNvPr>
          <p:cNvSpPr/>
          <p:nvPr/>
        </p:nvSpPr>
        <p:spPr>
          <a:xfrm>
            <a:off x="6055209" y="2342256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94" name="Rectangle: Rounded Corners 93">
            <a:extLst>
              <a:ext uri="{FF2B5EF4-FFF2-40B4-BE49-F238E27FC236}">
                <a16:creationId xmlns:a16="http://schemas.microsoft.com/office/drawing/2014/main" id="{5EEA11D5-6EB2-C4E3-F47C-0DBC51F89F20}"/>
              </a:ext>
            </a:extLst>
          </p:cNvPr>
          <p:cNvSpPr/>
          <p:nvPr/>
        </p:nvSpPr>
        <p:spPr>
          <a:xfrm>
            <a:off x="9943462" y="3937452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8C711442-5788-26F0-59C6-D5BE4F239884}"/>
              </a:ext>
            </a:extLst>
          </p:cNvPr>
          <p:cNvSpPr/>
          <p:nvPr/>
        </p:nvSpPr>
        <p:spPr>
          <a:xfrm>
            <a:off x="2263247" y="2382399"/>
            <a:ext cx="510452" cy="69305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96" name="Rectangle: Rounded Corners 95">
            <a:extLst>
              <a:ext uri="{FF2B5EF4-FFF2-40B4-BE49-F238E27FC236}">
                <a16:creationId xmlns:a16="http://schemas.microsoft.com/office/drawing/2014/main" id="{0AD6B731-9BFD-E1B9-A27D-F0F6879B2675}"/>
              </a:ext>
            </a:extLst>
          </p:cNvPr>
          <p:cNvSpPr/>
          <p:nvPr/>
        </p:nvSpPr>
        <p:spPr>
          <a:xfrm>
            <a:off x="5223780" y="522514"/>
            <a:ext cx="567420" cy="8019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5320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>
            <a:extLst>
              <a:ext uri="{FF2B5EF4-FFF2-40B4-BE49-F238E27FC236}">
                <a16:creationId xmlns:a16="http://schemas.microsoft.com/office/drawing/2014/main" id="{CBEF5C45-5B63-46DF-9D26-8AD7A1ACF67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64229" y="2243139"/>
            <a:ext cx="7416800" cy="3519032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defTabSz="685800">
              <a:defRPr/>
            </a:pPr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Ai </a:t>
            </a:r>
            <a:r>
              <a:rPr lang="en-US" sz="202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nhanh</a:t>
            </a:r>
            <a:r>
              <a:rPr lang="en-US" sz="2025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 ai </a:t>
            </a:r>
            <a:r>
              <a:rPr lang="en-US" sz="2025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anose="02020603050405020304" pitchFamily="18" charset="0"/>
              </a:rPr>
              <a:t>đúng</a:t>
            </a:r>
            <a:endParaRPr lang="en-US" sz="2025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35843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48F24509-8C1A-4E65-807A-8F75142E3E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290" y="1240631"/>
            <a:ext cx="954881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0C47A1DC-0402-4D2D-9ACA-0E7A26925AD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1240634"/>
            <a:ext cx="869156" cy="117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an30">
            <a:extLst>
              <a:ext uri="{FF2B5EF4-FFF2-40B4-BE49-F238E27FC236}">
                <a16:creationId xmlns:a16="http://schemas.microsoft.com/office/drawing/2014/main" id="{BB1FF2F9-9767-419A-B15A-02A02E5E291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942" y="1528764"/>
            <a:ext cx="950119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7">
            <a:extLst>
              <a:ext uri="{FF2B5EF4-FFF2-40B4-BE49-F238E27FC236}">
                <a16:creationId xmlns:a16="http://schemas.microsoft.com/office/drawing/2014/main" id="{80E7FDC2-53FA-4C94-9BC1-BDBA3E0499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601" y="-14514"/>
            <a:ext cx="11727542" cy="6749143"/>
          </a:xfrm>
          <a:prstGeom prst="star32">
            <a:avLst>
              <a:gd name="adj" fmla="val 12005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685800">
              <a:defRPr/>
            </a:pPr>
            <a:endParaRPr lang="en-US" sz="135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>
            <a:extLst>
              <a:ext uri="{FF2B5EF4-FFF2-40B4-BE49-F238E27FC236}">
                <a16:creationId xmlns:a16="http://schemas.microsoft.com/office/drawing/2014/main" id="{6C972B78-6064-44B5-9846-4CCB547F13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5905" y="706349"/>
            <a:ext cx="9622971" cy="172775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Số thích hợp điền vào chỗ chấm </a:t>
            </a:r>
          </a:p>
          <a:p>
            <a:pPr>
              <a:buNone/>
            </a:pPr>
            <a:r>
              <a:rPr lang="fr-FR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phép tính 42 = 7 x ….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5843" name="Group 51">
            <a:extLst>
              <a:ext uri="{FF2B5EF4-FFF2-40B4-BE49-F238E27FC236}">
                <a16:creationId xmlns:a16="http://schemas.microsoft.com/office/drawing/2014/main" id="{8B79505A-2552-4F6F-8152-CF6A0CA36DDF}"/>
              </a:ext>
            </a:extLst>
          </p:cNvPr>
          <p:cNvGrpSpPr>
            <a:grpSpLocks/>
          </p:cNvGrpSpPr>
          <p:nvPr/>
        </p:nvGrpSpPr>
        <p:grpSpPr bwMode="auto">
          <a:xfrm>
            <a:off x="87014" y="-1597254"/>
            <a:ext cx="352269" cy="8589068"/>
            <a:chOff x="202295" y="-322943"/>
            <a:chExt cx="319314" cy="718094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3D022C-588C-4068-81D0-0B4B621CA140}"/>
                </a:ext>
              </a:extLst>
            </p:cNvPr>
            <p:cNvSpPr/>
            <p:nvPr/>
          </p:nvSpPr>
          <p:spPr bwMode="auto">
            <a:xfrm>
              <a:off x="202295" y="-322943"/>
              <a:ext cx="319314" cy="7165983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4" name="Rectangle 10">
              <a:extLst>
                <a:ext uri="{FF2B5EF4-FFF2-40B4-BE49-F238E27FC236}">
                  <a16:creationId xmlns:a16="http://schemas.microsoft.com/office/drawing/2014/main" id="{8C3AA83B-0D46-4566-8CA4-64A40CBAFD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vi-VN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35885" name="Rectangle 13">
              <a:extLst>
                <a:ext uri="{FF2B5EF4-FFF2-40B4-BE49-F238E27FC236}">
                  <a16:creationId xmlns:a16="http://schemas.microsoft.com/office/drawing/2014/main" id="{77CF3F55-B847-4E09-BD7F-70404E3B3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endParaRPr lang="en-US" altLang="en-US" sz="1500">
                <a:solidFill>
                  <a:srgbClr val="000000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3" name="AutoShape 51">
            <a:extLst>
              <a:ext uri="{FF2B5EF4-FFF2-40B4-BE49-F238E27FC236}">
                <a16:creationId xmlns:a16="http://schemas.microsoft.com/office/drawing/2014/main" id="{4473D265-880B-43A1-9AFB-ABE6E7609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376" y="3136247"/>
            <a:ext cx="5303375" cy="860894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5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Picture 37" descr="Blue_chapterlist">
            <a:extLst>
              <a:ext uri="{FF2B5EF4-FFF2-40B4-BE49-F238E27FC236}">
                <a16:creationId xmlns:a16="http://schemas.microsoft.com/office/drawing/2014/main" id="{C6BCC8B2-F8F7-4DDC-BEFE-E3AAB0D47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15" y="3436714"/>
            <a:ext cx="788310" cy="40274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>
            <a:extLst>
              <a:ext uri="{FF2B5EF4-FFF2-40B4-BE49-F238E27FC236}">
                <a16:creationId xmlns:a16="http://schemas.microsoft.com/office/drawing/2014/main" id="{B1357039-E235-4582-8F6A-F7FD13862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6" y="3123041"/>
            <a:ext cx="1989034" cy="92269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4D240F09-123C-4379-BE40-B3CC4354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7" y="3295685"/>
            <a:ext cx="1084732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>
            <a:extLst>
              <a:ext uri="{FF2B5EF4-FFF2-40B4-BE49-F238E27FC236}">
                <a16:creationId xmlns:a16="http://schemas.microsoft.com/office/drawing/2014/main" id="{08030A0B-1BB6-4568-B30C-F17077F687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99789" y="3396950"/>
            <a:ext cx="607879" cy="445362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utoShape 51">
            <a:extLst>
              <a:ext uri="{FF2B5EF4-FFF2-40B4-BE49-F238E27FC236}">
                <a16:creationId xmlns:a16="http://schemas.microsoft.com/office/drawing/2014/main" id="{33BAF905-1F26-41C0-B632-E71F7324C5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041" y="4283577"/>
            <a:ext cx="5303373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altLang="en-US" sz="4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7" descr="Blue_chapterlist">
            <a:extLst>
              <a:ext uri="{FF2B5EF4-FFF2-40B4-BE49-F238E27FC236}">
                <a16:creationId xmlns:a16="http://schemas.microsoft.com/office/drawing/2014/main" id="{ADF12802-9F22-4282-8190-905CFC2E0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78" y="4536419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>
            <a:extLst>
              <a:ext uri="{FF2B5EF4-FFF2-40B4-BE49-F238E27FC236}">
                <a16:creationId xmlns:a16="http://schemas.microsoft.com/office/drawing/2014/main" id="{3F47D307-9AAA-45B4-9CCD-7B48DAC12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28" y="4222746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C0C6F7D8-AB53-4891-9D16-79BB9451F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1227" y="4335456"/>
            <a:ext cx="1082584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5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vi-VN" altLang="en-US" sz="5400" b="1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51">
            <a:extLst>
              <a:ext uri="{FF2B5EF4-FFF2-40B4-BE49-F238E27FC236}">
                <a16:creationId xmlns:a16="http://schemas.microsoft.com/office/drawing/2014/main" id="{EE613284-9897-43E9-88DB-70E14E658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8826" y="5465605"/>
            <a:ext cx="5354925" cy="8032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US" sz="44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alt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>
            <a:extLst>
              <a:ext uri="{FF2B5EF4-FFF2-40B4-BE49-F238E27FC236}">
                <a16:creationId xmlns:a16="http://schemas.microsoft.com/office/drawing/2014/main" id="{604CF2B7-EB3A-4842-89A9-858D852B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8" y="5788297"/>
            <a:ext cx="788311" cy="37577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>
            <a:extLst>
              <a:ext uri="{FF2B5EF4-FFF2-40B4-BE49-F238E27FC236}">
                <a16:creationId xmlns:a16="http://schemas.microsoft.com/office/drawing/2014/main" id="{E45092FB-BA30-432D-B37E-1AA0D5CBD2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88" y="5474624"/>
            <a:ext cx="1989034" cy="86089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  <a:extLst>
              <a:ext uri="{FF2B5EF4-FFF2-40B4-BE49-F238E27FC236}">
                <a16:creationId xmlns:a16="http://schemas.microsoft.com/office/drawing/2014/main" id="{401D3359-98C6-4A0A-B918-30DAEF55C1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965" y="5597747"/>
            <a:ext cx="1084733" cy="656109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4400" b="1">
              <a:solidFill>
                <a:srgbClr val="000000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>
            <a:extLst>
              <a:ext uri="{FF2B5EF4-FFF2-40B4-BE49-F238E27FC236}">
                <a16:creationId xmlns:a16="http://schemas.microsoft.com/office/drawing/2014/main" id="{B4B81089-8565-430B-B835-1788D188BF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851413" y="5748533"/>
            <a:ext cx="607880" cy="415535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4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6171" name="AutoShape 27">
            <a:extLst>
              <a:ext uri="{FF2B5EF4-FFF2-40B4-BE49-F238E27FC236}">
                <a16:creationId xmlns:a16="http://schemas.microsoft.com/office/drawing/2014/main" id="{72292BA6-2B47-4AB4-94E5-3716BC189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6555" y="188691"/>
            <a:ext cx="2878299" cy="2618473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vi-VN" altLang="en-US" sz="135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72" name="WordArt 28">
            <a:extLst>
              <a:ext uri="{FF2B5EF4-FFF2-40B4-BE49-F238E27FC236}">
                <a16:creationId xmlns:a16="http://schemas.microsoft.com/office/drawing/2014/main" id="{779690CC-A4A4-4D8F-B0FF-F380F5D5B2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696616" y="998887"/>
            <a:ext cx="1329602" cy="10418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35860" name="Picture 29" descr="Picture1">
            <a:extLst>
              <a:ext uri="{FF2B5EF4-FFF2-40B4-BE49-F238E27FC236}">
                <a16:creationId xmlns:a16="http://schemas.microsoft.com/office/drawing/2014/main" id="{1EA6654C-98ED-46E2-93E6-BE45DB728C5A}"/>
              </a:ext>
            </a:extLst>
          </p:cNvPr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51" y="491249"/>
            <a:ext cx="11891243" cy="77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62" name="Picture 32" descr="Bellcoll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1FC37610-B89F-45D5-9C2F-725D97C3BEB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16" y="-296262"/>
            <a:ext cx="1677575" cy="1574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80" name="Rectangle 48">
            <a:extLst>
              <a:ext uri="{FF2B5EF4-FFF2-40B4-BE49-F238E27FC236}">
                <a16:creationId xmlns:a16="http://schemas.microsoft.com/office/drawing/2014/main" id="{275B2756-B217-4013-A5E9-B567974DD9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51423" y="806914"/>
            <a:ext cx="249166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US" sz="1800">
              <a:solidFill>
                <a:srgbClr val="000000"/>
              </a:solidFill>
            </a:endParaRPr>
          </a:p>
        </p:txBody>
      </p:sp>
      <p:pic>
        <p:nvPicPr>
          <p:cNvPr id="47" name="Picture 31" descr="people008">
            <a:extLst>
              <a:ext uri="{FF2B5EF4-FFF2-40B4-BE49-F238E27FC236}">
                <a16:creationId xmlns:a16="http://schemas.microsoft.com/office/drawing/2014/main" id="{FEA49CE8-8806-26EF-703A-E9B0ACEEFA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611" y="5230120"/>
            <a:ext cx="728662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WordArt 36">
            <a:extLst>
              <a:ext uri="{FF2B5EF4-FFF2-40B4-BE49-F238E27FC236}">
                <a16:creationId xmlns:a16="http://schemas.microsoft.com/office/drawing/2014/main" id="{A073C090-3816-0572-C511-2A8CA5055B3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2" name="WordArt 37">
            <a:extLst>
              <a:ext uri="{FF2B5EF4-FFF2-40B4-BE49-F238E27FC236}">
                <a16:creationId xmlns:a16="http://schemas.microsoft.com/office/drawing/2014/main" id="{BCD4BFA7-9BFB-2228-4D70-37082C0C8C2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3" name="WordArt 38">
            <a:extLst>
              <a:ext uri="{FF2B5EF4-FFF2-40B4-BE49-F238E27FC236}">
                <a16:creationId xmlns:a16="http://schemas.microsoft.com/office/drawing/2014/main" id="{706E4298-E995-947C-D966-2AE588CC76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4673" y="4301433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4" name="WordArt 39">
            <a:extLst>
              <a:ext uri="{FF2B5EF4-FFF2-40B4-BE49-F238E27FC236}">
                <a16:creationId xmlns:a16="http://schemas.microsoft.com/office/drawing/2014/main" id="{DB1A63E5-8EE8-E49D-5CDC-C412A9BC757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5" name="WordArt 40">
            <a:extLst>
              <a:ext uri="{FF2B5EF4-FFF2-40B4-BE49-F238E27FC236}">
                <a16:creationId xmlns:a16="http://schemas.microsoft.com/office/drawing/2014/main" id="{4016DAE3-2728-4694-C0D9-8FFED37F63D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66423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6" name="WordArt 41">
            <a:extLst>
              <a:ext uri="{FF2B5EF4-FFF2-40B4-BE49-F238E27FC236}">
                <a16:creationId xmlns:a16="http://schemas.microsoft.com/office/drawing/2014/main" id="{5B974DED-5BD6-08F5-65EE-F6203D7B6AC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42611" y="4323658"/>
            <a:ext cx="500062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7" name="WordArt 42">
            <a:extLst>
              <a:ext uri="{FF2B5EF4-FFF2-40B4-BE49-F238E27FC236}">
                <a16:creationId xmlns:a16="http://schemas.microsoft.com/office/drawing/2014/main" id="{F758A64E-E6B9-6E1A-D9F5-0430832845F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8" name="WordArt 43">
            <a:extLst>
              <a:ext uri="{FF2B5EF4-FFF2-40B4-BE49-F238E27FC236}">
                <a16:creationId xmlns:a16="http://schemas.microsoft.com/office/drawing/2014/main" id="{FB8FB913-0542-20B8-37D1-CF900B5CEC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9" name="WordArt 44">
            <a:extLst>
              <a:ext uri="{FF2B5EF4-FFF2-40B4-BE49-F238E27FC236}">
                <a16:creationId xmlns:a16="http://schemas.microsoft.com/office/drawing/2014/main" id="{608EB505-3FE5-4876-7E33-196BDF9E38D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4673" y="4312545"/>
            <a:ext cx="500063" cy="557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WordArt 45">
            <a:extLst>
              <a:ext uri="{FF2B5EF4-FFF2-40B4-BE49-F238E27FC236}">
                <a16:creationId xmlns:a16="http://schemas.microsoft.com/office/drawing/2014/main" id="{FEF3B576-54C0-E357-0B70-F5635C0B575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WordArt 46">
            <a:extLst>
              <a:ext uri="{FF2B5EF4-FFF2-40B4-BE49-F238E27FC236}">
                <a16:creationId xmlns:a16="http://schemas.microsoft.com/office/drawing/2014/main" id="{20C6EC0D-1BE4-FE37-30B8-60923ECCA00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62" name="WordArt 47">
            <a:extLst>
              <a:ext uri="{FF2B5EF4-FFF2-40B4-BE49-F238E27FC236}">
                <a16:creationId xmlns:a16="http://schemas.microsoft.com/office/drawing/2014/main" id="{B1128D9A-FBA1-04D7-8CBC-096C935C9C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63" name="WordArt 48">
            <a:extLst>
              <a:ext uri="{FF2B5EF4-FFF2-40B4-BE49-F238E27FC236}">
                <a16:creationId xmlns:a16="http://schemas.microsoft.com/office/drawing/2014/main" id="{DDF62F01-7BA8-CD3D-D36D-06A8B14643D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4" name="WordArt 49">
            <a:extLst>
              <a:ext uri="{FF2B5EF4-FFF2-40B4-BE49-F238E27FC236}">
                <a16:creationId xmlns:a16="http://schemas.microsoft.com/office/drawing/2014/main" id="{8EB20138-452F-EF9F-F350-66675015756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23561" y="4307783"/>
            <a:ext cx="500062" cy="55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5" name="WordArt 50">
            <a:extLst>
              <a:ext uri="{FF2B5EF4-FFF2-40B4-BE49-F238E27FC236}">
                <a16:creationId xmlns:a16="http://schemas.microsoft.com/office/drawing/2014/main" id="{8478AEFE-0EA0-1FCC-48F4-F9F4E8DF8F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66" name="WordArt 51">
            <a:extLst>
              <a:ext uri="{FF2B5EF4-FFF2-40B4-BE49-F238E27FC236}">
                <a16:creationId xmlns:a16="http://schemas.microsoft.com/office/drawing/2014/main" id="{A61E7BD7-DB47-EBAD-EEB5-AC82DD86A2D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331498" y="4323658"/>
            <a:ext cx="500063" cy="5572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7" name="Rectangle 48">
            <a:extLst>
              <a:ext uri="{FF2B5EF4-FFF2-40B4-BE49-F238E27FC236}">
                <a16:creationId xmlns:a16="http://schemas.microsoft.com/office/drawing/2014/main" id="{8E7A25AF-CFC7-3068-8E89-738A66BDE6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273" y="75972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48" name="Group 33">
            <a:extLst>
              <a:ext uri="{FF2B5EF4-FFF2-40B4-BE49-F238E27FC236}">
                <a16:creationId xmlns:a16="http://schemas.microsoft.com/office/drawing/2014/main" id="{26E274C9-6D08-6D05-9125-61FBAB371B5C}"/>
              </a:ext>
            </a:extLst>
          </p:cNvPr>
          <p:cNvGrpSpPr>
            <a:grpSpLocks/>
          </p:cNvGrpSpPr>
          <p:nvPr/>
        </p:nvGrpSpPr>
        <p:grpSpPr bwMode="auto">
          <a:xfrm>
            <a:off x="8906048" y="3847408"/>
            <a:ext cx="1314450" cy="1314450"/>
            <a:chOff x="4320" y="2928"/>
            <a:chExt cx="1104" cy="1104"/>
          </a:xfrm>
        </p:grpSpPr>
        <p:sp>
          <p:nvSpPr>
            <p:cNvPr id="49" name="AutoShape 34">
              <a:extLst>
                <a:ext uri="{FF2B5EF4-FFF2-40B4-BE49-F238E27FC236}">
                  <a16:creationId xmlns:a16="http://schemas.microsoft.com/office/drawing/2014/main" id="{E71AB4DB-6177-325D-E311-64DCC12663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altLang="en-US" sz="45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50" name="WordArt 35">
              <a:extLst>
                <a:ext uri="{FF2B5EF4-FFF2-40B4-BE49-F238E27FC236}">
                  <a16:creationId xmlns:a16="http://schemas.microsoft.com/office/drawing/2014/main" id="{232D0324-6A7F-0914-6E3C-7643535E3FF4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0" i="0" u="none" strike="noStrike" kern="10" cap="none" spc="0" normalizeH="0" baseline="0" noProof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00"/>
                            </p:stCondLst>
                            <p:childTnLst>
                              <p:par>
                                <p:cTn id="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500"/>
                            </p:stCondLst>
                            <p:childTnLst>
                              <p:par>
                                <p:cTn id="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5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500"/>
                            </p:stCondLst>
                            <p:childTnLst>
                              <p:par>
                                <p:cTn id="1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6500"/>
                            </p:stCondLst>
                            <p:childTnLst>
                              <p:par>
                                <p:cTn id="12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000"/>
                            </p:stCondLst>
                            <p:childTnLst>
                              <p:par>
                                <p:cTn id="1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7500"/>
                            </p:stCondLst>
                            <p:childTnLst>
                              <p:par>
                                <p:cTn id="1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8000"/>
                            </p:stCondLst>
                            <p:childTnLst>
                              <p:par>
                                <p:cTn id="1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8500"/>
                            </p:stCondLst>
                            <p:childTnLst>
                              <p:par>
                                <p:cTn id="14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9000"/>
                            </p:stCondLst>
                            <p:childTnLst>
                              <p:par>
                                <p:cTn id="1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9500"/>
                            </p:stCondLst>
                            <p:childTnLst>
                              <p:par>
                                <p:cTn id="15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6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7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8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4500"/>
                            </p:stCondLst>
                            <p:childTnLst>
                              <p:par>
                                <p:cTn id="2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5500"/>
                            </p:stCondLst>
                            <p:childTnLst>
                              <p:par>
                                <p:cTn id="21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2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4.375E-6 -1.85185E-6 L 4.375E-6 -0.07222 " pathEditMode="relative" rAng="0" ptsTypes="AA">
                                      <p:cBhvr>
                                        <p:cTn id="24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71" grpId="0" animBg="1"/>
      <p:bldP spid="617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510918" y="391046"/>
            <a:ext cx="9199009" cy="13716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Cách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đúng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Đ,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sai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</a:t>
            </a:r>
          </a:p>
        </p:txBody>
      </p:sp>
      <p:grpSp>
        <p:nvGrpSpPr>
          <p:cNvPr id="6147" name="Group 51"/>
          <p:cNvGrpSpPr>
            <a:grpSpLocks/>
          </p:cNvGrpSpPr>
          <p:nvPr/>
        </p:nvGrpSpPr>
        <p:grpSpPr bwMode="auto">
          <a:xfrm>
            <a:off x="134031" y="0"/>
            <a:ext cx="320675" cy="6858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2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srgbClr val="4472C4">
                      <a:satMod val="175000"/>
                      <a:alpha val="40000"/>
                    </a:srgbClr>
                  </a:glow>
                </a:effectLst>
                <a:uLnTx/>
                <a:uFillTx/>
                <a:latin typeface=".VnTime" pitchFamily="34" charset="0"/>
                <a:ea typeface="+mn-ea"/>
                <a:cs typeface="+mn-cs"/>
              </a:endParaRPr>
            </a:p>
          </p:txBody>
        </p:sp>
      </p:grp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680444" y="2066762"/>
            <a:ext cx="5950706" cy="1358899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+ 7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3 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419" y="2611377"/>
            <a:ext cx="581159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058" y="2414012"/>
            <a:ext cx="1468437" cy="801687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594257" y="2487037"/>
            <a:ext cx="800259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00633" y="2599748"/>
            <a:ext cx="450632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A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762898" y="3613423"/>
            <a:ext cx="5950706" cy="1371600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>
            <a:noFill/>
          </a:ln>
        </p:spPr>
        <p:txBody>
          <a:bodyPr wrap="none"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fr-FR" sz="48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+ 7 + 7 = 7 </a:t>
            </a:r>
            <a:r>
              <a:rPr kumimoji="0" lang="fr-FR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 3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5267" y="4106095"/>
            <a:ext cx="628406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4221" y="3861949"/>
            <a:ext cx="1368456" cy="914114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664689" y="3975125"/>
            <a:ext cx="654050" cy="612775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781961" y="4106095"/>
            <a:ext cx="368300" cy="38735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/>
                <a:uLnTx/>
                <a:uFillTx/>
                <a:latin typeface=".VnTimeH"/>
                <a:ea typeface="+mn-ea"/>
                <a:cs typeface="+mn-cs"/>
              </a:rPr>
              <a:t>B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219848" y="636143"/>
            <a:ext cx="1543050" cy="1358900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81341" y="1015506"/>
            <a:ext cx="674688" cy="590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0" cap="none" spc="0" normalizeH="0" baseline="0" noProof="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</a:t>
            </a:r>
            <a:endParaRPr kumimoji="0" lang="en-US" sz="3600" b="1" i="0" u="none" strike="noStrike" kern="10" cap="none" spc="0" normalizeH="0" baseline="0" noProof="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uLnTx/>
              <a:uFillTx/>
              <a:latin typeface="VNI-Times"/>
              <a:ea typeface="+mn-ea"/>
              <a:cs typeface="+mn-cs"/>
            </a:endParaRPr>
          </a:p>
        </p:txBody>
      </p:sp>
      <p:pic>
        <p:nvPicPr>
          <p:cNvPr id="2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5006" y="5700712"/>
            <a:ext cx="971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65" y="-560409"/>
            <a:ext cx="1652588" cy="1676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9085456" y="3786187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9128319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9094981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9085456" y="3800474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10</a:t>
            </a:r>
          </a:p>
        </p:txBody>
      </p:sp>
      <p:sp>
        <p:nvSpPr>
          <p:cNvPr id="6191" name="WordArt 47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11</a:t>
            </a:r>
          </a:p>
        </p:txBody>
      </p:sp>
      <p:sp>
        <p:nvSpPr>
          <p:cNvPr id="6192" name="WordArt 48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12</a:t>
            </a:r>
          </a:p>
        </p:txBody>
      </p:sp>
      <p:sp>
        <p:nvSpPr>
          <p:cNvPr id="6193" name="WordArt 49"/>
          <p:cNvSpPr>
            <a:spLocks noChangeArrowheads="1" noChangeShapeType="1" noTextEdit="1"/>
          </p:cNvSpPr>
          <p:nvPr/>
        </p:nvSpPr>
        <p:spPr bwMode="auto">
          <a:xfrm>
            <a:off x="9071169" y="379571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13</a:t>
            </a:r>
          </a:p>
        </p:txBody>
      </p:sp>
      <p:sp>
        <p:nvSpPr>
          <p:cNvPr id="6194" name="WordArt 50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14</a:t>
            </a:r>
          </a:p>
        </p:txBody>
      </p:sp>
      <p:sp>
        <p:nvSpPr>
          <p:cNvPr id="6195" name="WordArt 51"/>
          <p:cNvSpPr>
            <a:spLocks noChangeArrowheads="1" noChangeShapeType="1" noTextEdit="1"/>
          </p:cNvSpPr>
          <p:nvPr/>
        </p:nvSpPr>
        <p:spPr bwMode="auto">
          <a:xfrm>
            <a:off x="9080694" y="3814762"/>
            <a:ext cx="66675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0" cap="none" spc="0" normalizeH="0" baseline="0" noProof="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uLnTx/>
                <a:uFillTx/>
                <a:latin typeface="Impact"/>
                <a:ea typeface="+mn-ea"/>
                <a:cs typeface="+mn-cs"/>
              </a:rPr>
              <a:t>15</a:t>
            </a:r>
          </a:p>
        </p:txBody>
      </p:sp>
      <p:sp>
        <p:nvSpPr>
          <p:cNvPr id="55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2257353" y="5965825"/>
            <a:ext cx="800259" cy="612775"/>
          </a:xfrm>
          <a:prstGeom prst="ellipse">
            <a:avLst/>
          </a:prstGeom>
          <a:noFill/>
          <a:ln>
            <a:noFill/>
          </a:ln>
        </p:spPr>
        <p:txBody>
          <a:bodyPr wrap="none" anchor="ctr"/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sp>
        <p:nvSpPr>
          <p:cNvPr id="56" name="WordArt 226"/>
          <p:cNvSpPr>
            <a:spLocks noChangeArrowheads="1" noChangeShapeType="1" noTextEdit="1"/>
          </p:cNvSpPr>
          <p:nvPr/>
        </p:nvSpPr>
        <p:spPr bwMode="auto">
          <a:xfrm>
            <a:off x="8556403" y="2121052"/>
            <a:ext cx="400131" cy="5715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WordArt 226"/>
          <p:cNvSpPr>
            <a:spLocks noChangeArrowheads="1" noChangeShapeType="1" noTextEdit="1"/>
          </p:cNvSpPr>
          <p:nvPr/>
        </p:nvSpPr>
        <p:spPr bwMode="auto">
          <a:xfrm>
            <a:off x="8463817" y="3805650"/>
            <a:ext cx="407948" cy="4953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0" cap="none" spc="0" normalizeH="0" baseline="0" noProof="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" name="Âm thanh đúng sai chèn vào PowerPoint">
            <a:hlinkClick r:id="" action="ppaction://media"/>
            <a:extLst>
              <a:ext uri="{FF2B5EF4-FFF2-40B4-BE49-F238E27FC236}">
                <a16:creationId xmlns:a16="http://schemas.microsoft.com/office/drawing/2014/main" id="{202F214C-4D2A-4997-B9FF-24E099679E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80956" y="6194150"/>
            <a:ext cx="609600" cy="6096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89C6730-CAB1-4E5F-A69A-236FF0B27C49}"/>
              </a:ext>
            </a:extLst>
          </p:cNvPr>
          <p:cNvSpPr/>
          <p:nvPr/>
        </p:nvSpPr>
        <p:spPr>
          <a:xfrm>
            <a:off x="3716675" y="5098176"/>
            <a:ext cx="4605135" cy="16236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 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 -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8762502" y="3288505"/>
            <a:ext cx="1284084" cy="1583532"/>
            <a:chOff x="4320" y="2928"/>
            <a:chExt cx="1104" cy="1104"/>
          </a:xfrm>
        </p:grpSpPr>
        <p:sp>
          <p:nvSpPr>
            <p:cNvPr id="2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.VnHelvetInsH" pitchFamily="34" charset="0"/>
                <a:ea typeface="+mn-ea"/>
                <a:cs typeface="+mn-cs"/>
              </a:endParaRPr>
            </a:p>
          </p:txBody>
        </p:sp>
        <p:sp>
          <p:nvSpPr>
            <p:cNvPr id="2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Hết</a:t>
              </a:r>
              <a:r>
                <a:rPr kumimoji="0" lang="en-US" sz="3600" b="0" i="0" u="none" strike="noStrike" kern="10" cap="none" spc="0" normalizeH="0" baseline="0" noProof="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 </a:t>
              </a:r>
              <a:r>
                <a:rPr kumimoji="0" lang="en-US" sz="3600" b="0" i="0" u="none" strike="noStrike" kern="10" cap="none" spc="0" normalizeH="0" baseline="0" noProof="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/>
                  <a:ea typeface="+mn-ea"/>
                  <a:cs typeface="Times New Roman"/>
                </a:rPr>
                <a:t>giờ</a:t>
              </a:r>
              <a:endParaRPr kumimoji="0" lang="en-US" sz="3600" b="0" i="0" u="none" strike="noStrike" kern="10" cap="none" spc="0" normalizeH="0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27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5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5" presetClass="entr" presetSubtype="10" fill="hold" grpId="0" nodeType="withEffect" nodePh="1">
                                  <p:stCondLst>
                                    <p:cond delay="3000"/>
                                  </p:stCondLst>
                                  <p:endCondLst>
                                    <p:cond evt="begin" delay="0">
                                      <p:tn val="2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3" dur="80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6191" grpId="0" animBg="1"/>
      <p:bldP spid="6191" grpId="1" animBg="1"/>
      <p:bldP spid="6192" grpId="0" animBg="1"/>
      <p:bldP spid="6192" grpId="1" animBg="1"/>
      <p:bldP spid="6193" grpId="0" animBg="1"/>
      <p:bldP spid="6193" grpId="1" animBg="1"/>
      <p:bldP spid="6194" grpId="0" animBg="1"/>
      <p:bldP spid="6194" grpId="1" animBg="1"/>
      <p:bldP spid="6195" grpId="0" animBg="1"/>
      <p:bldP spid="6195" grpId="1" animBg="1"/>
      <p:bldP spid="56" grpId="0"/>
      <p:bldP spid="57" grpId="0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10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1991</TotalTime>
  <Words>373</Words>
  <Application>Microsoft Office PowerPoint</Application>
  <PresentationFormat>Widescreen</PresentationFormat>
  <Paragraphs>209</Paragraphs>
  <Slides>10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10</vt:i4>
      </vt:variant>
    </vt:vector>
  </HeadingPairs>
  <TitlesOfParts>
    <vt:vector size="35" baseType="lpstr">
      <vt:lpstr>.VnHelvetInsH</vt:lpstr>
      <vt:lpstr>.VnTime</vt:lpstr>
      <vt:lpstr>.VnTimeH</vt:lpstr>
      <vt:lpstr>Arial</vt:lpstr>
      <vt:lpstr>Arial-Rounded</vt:lpstr>
      <vt:lpstr>Calibri</vt:lpstr>
      <vt:lpstr>Calibri Light</vt:lpstr>
      <vt:lpstr>iCiel Cadena</vt:lpstr>
      <vt:lpstr>Impact</vt:lpstr>
      <vt:lpstr>Times New Roman</vt:lpstr>
      <vt:lpstr>VNI-Times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Office Theme</vt:lpstr>
      <vt:lpstr>Chủ đề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Vũ Thị Vân</cp:lastModifiedBy>
  <cp:revision>75</cp:revision>
  <dcterms:created xsi:type="dcterms:W3CDTF">2021-07-11T03:43:43Z</dcterms:created>
  <dcterms:modified xsi:type="dcterms:W3CDTF">2022-06-07T12:21:08Z</dcterms:modified>
</cp:coreProperties>
</file>