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82" r:id="rId2"/>
    <p:sldId id="258" r:id="rId3"/>
    <p:sldId id="256" r:id="rId4"/>
    <p:sldId id="372" r:id="rId5"/>
    <p:sldId id="378" r:id="rId6"/>
    <p:sldId id="318" r:id="rId7"/>
    <p:sldId id="380" r:id="rId8"/>
    <p:sldId id="377" r:id="rId9"/>
    <p:sldId id="260" r:id="rId10"/>
    <p:sldId id="381" r:id="rId11"/>
    <p:sldId id="384" r:id="rId12"/>
    <p:sldId id="335" r:id="rId13"/>
    <p:sldId id="376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90E1"/>
    <a:srgbClr val="F35A0D"/>
    <a:srgbClr val="E40E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7" autoAdjust="0"/>
    <p:restoredTop sz="89754" autoAdjust="0"/>
  </p:normalViewPr>
  <p:slideViewPr>
    <p:cSldViewPr snapToGrid="0">
      <p:cViewPr varScale="1">
        <p:scale>
          <a:sx n="47" d="100"/>
          <a:sy n="47" d="100"/>
        </p:scale>
        <p:origin x="320" y="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D4513-8EC2-4940-8526-2855510F6E88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4A158-DCDA-4211-ACD9-CE4F8B86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70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545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hòm để hòm di chuyển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65011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>
                <a:latin typeface="Arial"/>
                <a:cs typeface="Arial"/>
              </a:rPr>
              <a:t>Đưa</a:t>
            </a:r>
            <a:r>
              <a:rPr lang="en-US" sz="1100" b="1" baseline="0">
                <a:latin typeface="Arial"/>
                <a:cs typeface="Arial"/>
              </a:rPr>
              <a:t> chuột vào ô dấu hỏi, khi nào chuột biến đổi thành hình bàn tay thì mới click đc.</a:t>
            </a:r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729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98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A004E-0AB9-AD7C-5B06-409E494557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A71080-C01E-9B41-6437-17DD7545C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D6BB9-E279-D262-B49F-6B98FA3CE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52-D84C-41F6-A811-7359EAD1DE13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2DB91-3A81-0443-22E5-4DD2C60D6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243DB-79F4-0822-01A1-610CCD0C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67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D5577-EEEC-262C-1892-2879EC66A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A89086-3279-7CFC-C403-370DCC423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0D9F3-7CA6-D87D-AFDD-63E623D27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52-D84C-41F6-A811-7359EAD1DE13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8E95A-7AD2-B79A-8A11-F921C3418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E664D-F9E2-34CC-0297-4528BBFAE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97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E69BD4-0E4B-60A5-FAAF-7F54B01E6E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24B796-0104-AD44-B560-CBDB1A35D4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62BD3-F0F7-8A42-D3C5-6FDE0C170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52-D84C-41F6-A811-7359EAD1DE13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0DA1C-30AA-D77D-F20E-98637A055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1E601-6DA4-EEA6-A29C-1E6E4E355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12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9752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017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DA1A-9690-4C13-D30D-A0E5BA91A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80D5F-D49F-B902-3656-0C1BB4F2F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68679-22B5-236C-7B07-A90B491BD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52-D84C-41F6-A811-7359EAD1DE13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B5A47-3869-E3C6-867C-902A5CB05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52FBE-0182-83BA-D292-263C65BD5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07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4402B-2757-E99B-FA89-1793F0E8A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2F8BB-9161-5DED-1022-BE8231CE6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FD965-01BB-D29C-6B80-FA59F3945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52-D84C-41F6-A811-7359EAD1DE13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2FA85-6D63-E5DA-D2D8-196EA171C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5B639-7F52-7A3E-9CFB-703494024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0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7DD78-0294-54B3-9E61-1242F1B9C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E4A1D-FCDF-1540-ABDE-3BBB9F07CA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C3CDF-11CB-4963-FD60-97BDE2174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DB3C90-EF47-53AA-1494-53587CCF5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52-D84C-41F6-A811-7359EAD1DE13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6D3E6B-8BF3-BB5F-CDFA-AF5EF8F7B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7C25B2-7626-A1F5-4B73-CF6FE0ED5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7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13F9E-A643-F920-AD1F-D5B556825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EF571-093B-54B0-A1A3-BB58ACC77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FBAF6-DFB9-B3D0-B735-29A63A0114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6770BA-255C-3DBA-B98F-E77C85E0F8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3A244B-ECBB-BEC5-2D77-1728069175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D10852-28FC-8592-5950-7B199F7B8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52-D84C-41F6-A811-7359EAD1DE13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EF7EC0-BA7A-766B-345B-3746D0918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C336C-9118-D6D1-730F-2F3C88C7A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54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5F60B-2809-6BAA-33C3-271F813D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4AD1C7-0864-41C3-222D-D73BB802D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52-D84C-41F6-A811-7359EAD1DE13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87DDAF-5E6D-4252-FB68-44BB64BFE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C01692-8580-EC69-74A5-4389754BD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60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8C325A-52E4-69F1-9D37-A24A9161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52-D84C-41F6-A811-7359EAD1DE13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01C392-23E0-7B64-8CB4-4189544BE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C6827-2CA9-7A0C-C573-62194C0EF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87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6B210-898E-1DD2-F003-F8AAA5510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23623-56F3-00F1-A7B8-853453029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55AAC0-232A-DFD5-54B0-85342B642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37450D-00DE-7B85-F4E1-FDF481863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52-D84C-41F6-A811-7359EAD1DE13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DEAB60-8D3B-6211-92C3-5E133364B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C9EB4-79BE-B15F-91B8-BE64667AC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425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2BBDB-9183-4A78-7923-D9F89C72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2FF05A-1F27-3549-F7F7-468AD1B15A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F7B381-D9A4-EADB-D0AB-849BBC4ED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43596F-9890-8049-6862-612AA47BC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52-D84C-41F6-A811-7359EAD1DE13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B9B2A8-4156-D0CA-60C2-A2A0D6C7E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8ED74-C39D-A25E-E42F-F0407AF7D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56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48F331-6B7B-BC41-D233-84C47051E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A60BE-7B43-80D2-F0F0-FB8429C62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88A64-AF89-D867-AFD9-2C1FEA6F31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FB352-D84C-41F6-A811-7359EAD1DE13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38D37-AFA5-5E75-7DD7-B9FC1D1EB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AE1FF-824F-CF93-98AC-7952D8F426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B0A242-FCEA-29E0-EC9A-F028BB4B1B0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277" y="24040"/>
            <a:ext cx="1700731" cy="166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4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828D7AE-10B8-4697-9EE7-ADB6E3FF18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1365A5-F106-5CE1-2B36-794E3F2C05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9226" y="240857"/>
            <a:ext cx="5516168" cy="2483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CF3DEE-9B7E-43C9-4D10-64736E5BED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9840" y="503814"/>
            <a:ext cx="7168302" cy="321873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E43D3B1A-71D7-4AC7-8C56-B0404FCCDE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964" y="5015119"/>
            <a:ext cx="2114550" cy="10858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16BBD8-1362-4981-A97A-477383E48B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/>
          <a:stretch/>
        </p:blipFill>
        <p:spPr>
          <a:xfrm>
            <a:off x="0" y="5362499"/>
            <a:ext cx="12192000" cy="149550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732F8FC-C057-4BB0-989E-308476CB2C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414" y="6047959"/>
            <a:ext cx="6140041" cy="62373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A1FFACB-ACF7-4066-B8CB-5956201CA0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580836"/>
            <a:ext cx="1357313" cy="1421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270A020-3790-4766-A538-6CE6EB4668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6167"/>
            <a:ext cx="1162050" cy="15458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CCBB3F3-30C9-42AA-B8CA-DFA54B66F6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6083797"/>
            <a:ext cx="1320800" cy="13778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F5E8EF6-A58A-49D8-A958-F42CE808D9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886" y="5362499"/>
            <a:ext cx="1328057" cy="80838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EECC648-B1EB-4FF7-990C-F0A18C1214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9755"/>
            <a:ext cx="1676400" cy="9779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FC83EF0-0165-4C16-8A39-6ED2031F717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5" y="3792046"/>
            <a:ext cx="2862644" cy="287964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D5C8B29-D4F4-46B5-9AB0-43F1A2D454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037" y="3429000"/>
            <a:ext cx="3847105" cy="307419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B9E4DB2-BB4E-4F91-AC96-1902CED532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830" y="5540163"/>
            <a:ext cx="1989492" cy="52230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3361771-6028-4107-9CBB-DC18D9EBA0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372" y="4007628"/>
            <a:ext cx="2160593" cy="1585287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2C0CDAE-2F35-44F5-AF4B-7C187432646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64" y="4794241"/>
            <a:ext cx="1625346" cy="123221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9990FA22-4E83-4E93-8257-FD83FD504D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157" y="5665637"/>
            <a:ext cx="606593" cy="779905"/>
          </a:xfrm>
          <a:prstGeom prst="rect">
            <a:avLst/>
          </a:prstGeom>
        </p:spPr>
      </p:pic>
      <p:pic>
        <p:nvPicPr>
          <p:cNvPr id="50" name="5c6abf3318997">
            <a:hlinkClick r:id="" action="ppaction://media"/>
            <a:extLst>
              <a:ext uri="{FF2B5EF4-FFF2-40B4-BE49-F238E27FC236}">
                <a16:creationId xmlns:a16="http://schemas.microsoft.com/office/drawing/2014/main" id="{8FE1FE26-D191-43C8-B6F8-331A7B14B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96043" y="-851353"/>
            <a:ext cx="609600" cy="609600"/>
          </a:xfrm>
          <a:prstGeom prst="rect">
            <a:avLst/>
          </a:prstGeom>
        </p:spPr>
      </p:pic>
      <p:sp>
        <p:nvSpPr>
          <p:cNvPr id="26" name="文本框 15">
            <a:extLst>
              <a:ext uri="{FF2B5EF4-FFF2-40B4-BE49-F238E27FC236}">
                <a16:creationId xmlns:a16="http://schemas.microsoft.com/office/drawing/2014/main" id="{C0153936-34B2-A15B-7744-938CA65EE92E}"/>
              </a:ext>
            </a:extLst>
          </p:cNvPr>
          <p:cNvSpPr txBox="1"/>
          <p:nvPr/>
        </p:nvSpPr>
        <p:spPr>
          <a:xfrm rot="190388">
            <a:off x="3369771" y="1515893"/>
            <a:ext cx="67873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srgbClr val="FF0000"/>
                </a:solidFill>
                <a:latin typeface="HP001 4 hàng" panose="020B0603050302020204" pitchFamily="34" charset="0"/>
                <a:ea typeface="微软雅黑" panose="020B0503020204020204" pitchFamily="34" charset="-122"/>
              </a:rPr>
              <a:t>Chào các em đến với tiết Toán</a:t>
            </a:r>
            <a:endParaRPr lang="zh-CN" altLang="en-US" sz="5400" b="1" dirty="0">
              <a:solidFill>
                <a:srgbClr val="FF0000"/>
              </a:solidFill>
              <a:latin typeface="HP001 4 hàng" panose="020B06030503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DBD93F16-1E27-4089-BDE2-750885EB54D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204" y="411961"/>
            <a:ext cx="2484416" cy="91742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574596D-C7B1-46C2-9E92-1615687093B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822" y="1813232"/>
            <a:ext cx="966828" cy="124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"/>
                            </p:stCondLst>
                            <p:childTnLst>
                              <p:par>
                                <p:cTn id="7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50"/>
                            </p:stCondLst>
                            <p:childTnLst>
                              <p:par>
                                <p:cTn id="7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25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FA34612-78B5-BC14-103B-16164C9A6352}"/>
              </a:ext>
            </a:extLst>
          </p:cNvPr>
          <p:cNvSpPr/>
          <p:nvPr/>
        </p:nvSpPr>
        <p:spPr>
          <a:xfrm rot="10800000" flipH="1">
            <a:off x="-13000" y="4848464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6DE5AC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48E729-C2AA-E204-15A8-347ABB65607B}"/>
              </a:ext>
            </a:extLst>
          </p:cNvPr>
          <p:cNvGrpSpPr/>
          <p:nvPr/>
        </p:nvGrpSpPr>
        <p:grpSpPr>
          <a:xfrm rot="1321980" flipH="1">
            <a:off x="619255" y="5624258"/>
            <a:ext cx="1369514" cy="885063"/>
            <a:chOff x="304495" y="624348"/>
            <a:chExt cx="1369514" cy="885063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8F74876-6D0B-8E44-90A1-5AB00FC2F79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8CF44AE-80EF-49D7-F756-D515F15B859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3A3466B-C075-39FA-7D51-D7427A807A81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1F7EA8C-68D6-4626-0633-5305A0B4DD47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F4176FD-BDB3-384D-034F-4D089634940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6683D43-A0EF-C5A3-4F2C-C27A25867126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6BD0E27-727C-96EB-4CA7-7037605EDEE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267CF38-51A1-B5DA-23A2-1B4355FC2DBB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E2B1DB-E8E5-3369-21B9-DF5B1DD65B7E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9B7A269-B63A-7AA5-0607-9DD73860515F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050F946-5BBD-F0A0-592F-D7F54DEE7D1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B2ED04E-981B-1D2F-5309-F6497E1D218D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135266A-B2B5-75CF-1BC1-07C9F0B5051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473482B-0C67-2B24-53CF-8E5DF413FBB1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D90823B-BEFC-4A21-BA8F-CDA81291E97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5FF8CFC-550E-2764-FD1F-E58A80FCBF9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BDC6D05-83C2-2C88-2E89-9BCCFC7F2AE2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0EDD4DC-626E-C48D-9544-6537EB43B24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F908AD7-DAE8-A3EA-5FBD-413CE29D5B8F}"/>
              </a:ext>
            </a:extLst>
          </p:cNvPr>
          <p:cNvGrpSpPr/>
          <p:nvPr/>
        </p:nvGrpSpPr>
        <p:grpSpPr>
          <a:xfrm rot="20491744" flipH="1">
            <a:off x="188872" y="5485330"/>
            <a:ext cx="801825" cy="411081"/>
            <a:chOff x="772158" y="169853"/>
            <a:chExt cx="801825" cy="41108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3DB9FEB-705A-369C-AA63-55F27BB8DDC1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432719D-E067-BFB3-073B-B7BD174CB186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635A9EB-07D3-DBB2-E6DA-0D79B61EAFC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6DF784-2762-D61C-4C35-93067CC3FA8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60487E-36FA-F6FB-9C7C-E2E3141AA5F7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35903B9-A9C3-AFBF-D2C2-DC7138784C10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B7752E6-80FA-D250-E9AE-760D117BD39C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9AF87A2-640A-9185-E34D-8C97DDB3AE7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A8FE55F-06D9-9AB3-C213-2AE2F98B94E9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DDE6D1E-1560-ECEA-AF3A-A095155F360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B8A1658-709F-7729-8DC2-88CBF1D6D20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05ECDEA-F904-245A-F33A-CFC46299C11C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1114CDC-6EB1-8EE8-1287-4060B9783613}"/>
              </a:ext>
            </a:extLst>
          </p:cNvPr>
          <p:cNvGrpSpPr/>
          <p:nvPr/>
        </p:nvGrpSpPr>
        <p:grpSpPr>
          <a:xfrm>
            <a:off x="229156" y="336682"/>
            <a:ext cx="11398420" cy="1145247"/>
            <a:chOff x="827247" y="707290"/>
            <a:chExt cx="11398420" cy="114524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24C5FA7-3898-8C04-4A5B-FD2BB8B16265}"/>
                </a:ext>
              </a:extLst>
            </p:cNvPr>
            <p:cNvSpPr txBox="1"/>
            <p:nvPr/>
          </p:nvSpPr>
          <p:spPr>
            <a:xfrm>
              <a:off x="1628009" y="775319"/>
              <a:ext cx="105976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Rô-bốt lấy các quả bóng ghi phép tính có kết quả bé hơn 28. Hỏi Rô-bốt lấy được bao nhiêu quả bóng?</a:t>
              </a:r>
              <a:endParaRPr lang="vi-VN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13ED3F4-A78F-BBD5-7224-62D652D73C83}"/>
                </a:ext>
              </a:extLst>
            </p:cNvPr>
            <p:cNvSpPr/>
            <p:nvPr/>
          </p:nvSpPr>
          <p:spPr>
            <a:xfrm>
              <a:off x="827247" y="707290"/>
              <a:ext cx="681672" cy="646331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381CF08C-AD8D-F119-5148-B0674B36D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9199" y="1435174"/>
            <a:ext cx="8201025" cy="3933825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753DCE0D-A71B-070D-79DE-627CAF5DB9FD}"/>
              </a:ext>
            </a:extLst>
          </p:cNvPr>
          <p:cNvSpPr/>
          <p:nvPr/>
        </p:nvSpPr>
        <p:spPr>
          <a:xfrm>
            <a:off x="2539478" y="2865649"/>
            <a:ext cx="766143" cy="544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21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C442F6F-97F2-AC6D-5C4A-CB490CC8EB24}"/>
              </a:ext>
            </a:extLst>
          </p:cNvPr>
          <p:cNvSpPr/>
          <p:nvPr/>
        </p:nvSpPr>
        <p:spPr>
          <a:xfrm>
            <a:off x="4369790" y="2866365"/>
            <a:ext cx="766143" cy="544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36D0860-87FB-DB0B-5101-27190586B91E}"/>
              </a:ext>
            </a:extLst>
          </p:cNvPr>
          <p:cNvSpPr/>
          <p:nvPr/>
        </p:nvSpPr>
        <p:spPr>
          <a:xfrm>
            <a:off x="6199711" y="2884635"/>
            <a:ext cx="766143" cy="544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2448B5B-0C0B-00C8-F126-9972E7CA4BA1}"/>
              </a:ext>
            </a:extLst>
          </p:cNvPr>
          <p:cNvSpPr/>
          <p:nvPr/>
        </p:nvSpPr>
        <p:spPr>
          <a:xfrm>
            <a:off x="8029632" y="2857721"/>
            <a:ext cx="766143" cy="544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42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26ABAFF-2588-A270-E171-99160DAC7DCE}"/>
              </a:ext>
            </a:extLst>
          </p:cNvPr>
          <p:cNvSpPr/>
          <p:nvPr/>
        </p:nvSpPr>
        <p:spPr>
          <a:xfrm>
            <a:off x="3629808" y="5322432"/>
            <a:ext cx="766143" cy="544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28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BFF1336-150C-B255-2466-C5578FB2EE29}"/>
              </a:ext>
            </a:extLst>
          </p:cNvPr>
          <p:cNvSpPr/>
          <p:nvPr/>
        </p:nvSpPr>
        <p:spPr>
          <a:xfrm>
            <a:off x="5460120" y="5323148"/>
            <a:ext cx="766143" cy="544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ED5A9EF-66B7-5DB8-E9F3-4599F9EC50FB}"/>
              </a:ext>
            </a:extLst>
          </p:cNvPr>
          <p:cNvSpPr/>
          <p:nvPr/>
        </p:nvSpPr>
        <p:spPr>
          <a:xfrm>
            <a:off x="7290041" y="5341418"/>
            <a:ext cx="766143" cy="544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9D940B3-BD94-97C5-71F2-D7099AB4E489}"/>
              </a:ext>
            </a:extLst>
          </p:cNvPr>
          <p:cNvSpPr/>
          <p:nvPr/>
        </p:nvSpPr>
        <p:spPr>
          <a:xfrm>
            <a:off x="9119962" y="5314504"/>
            <a:ext cx="766143" cy="544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79CEE6D-822F-EBFE-0FFC-A761A9F9CD01}"/>
              </a:ext>
            </a:extLst>
          </p:cNvPr>
          <p:cNvSpPr txBox="1"/>
          <p:nvPr/>
        </p:nvSpPr>
        <p:spPr>
          <a:xfrm>
            <a:off x="4960064" y="6067006"/>
            <a:ext cx="63205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 </a:t>
            </a:r>
            <a:r>
              <a:rPr lang="en-US" sz="32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Rô-bốt lấy được 5 quả bóng</a:t>
            </a:r>
            <a:endParaRPr lang="en-US" sz="32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14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build="allAtOnce" animBg="1"/>
      <p:bldP spid="61" grpId="0" build="allAtOnce" animBg="1"/>
      <p:bldP spid="63" grpId="0" build="allAtOnce" animBg="1"/>
      <p:bldP spid="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949390CA-B4ED-C366-5EE7-23825B859648}"/>
              </a:ext>
            </a:extLst>
          </p:cNvPr>
          <p:cNvGrpSpPr/>
          <p:nvPr/>
        </p:nvGrpSpPr>
        <p:grpSpPr>
          <a:xfrm>
            <a:off x="746095" y="2311382"/>
            <a:ext cx="10995744" cy="4169629"/>
            <a:chOff x="595948" y="3304988"/>
            <a:chExt cx="10995744" cy="4169629"/>
          </a:xfrm>
        </p:grpSpPr>
        <p:pic>
          <p:nvPicPr>
            <p:cNvPr id="34" name="Picture 33" descr="E:\DT\Phần mềm\LuyenChuTieuHoc-2.8 (1)\LuyenChuTieuHoc-2.8\LuyenChuTieuHoc\Ảnh dòng kẻ sẵn cho môn toán\Dòng kẻ đen - 11 dòng - 15 ô.png">
              <a:extLst>
                <a:ext uri="{FF2B5EF4-FFF2-40B4-BE49-F238E27FC236}">
                  <a16:creationId xmlns:a16="http://schemas.microsoft.com/office/drawing/2014/main" id="{ED675AD9-A55A-D2D8-6433-E5E8BB029A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21" t="-562" r="-361" b="50000"/>
            <a:stretch/>
          </p:blipFill>
          <p:spPr bwMode="auto">
            <a:xfrm>
              <a:off x="595948" y="3304988"/>
              <a:ext cx="10995744" cy="40555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DA32770-A174-8D1E-97ED-8C9FB6B751DE}"/>
                </a:ext>
              </a:extLst>
            </p:cNvPr>
            <p:cNvCxnSpPr>
              <a:cxnSpLocks/>
            </p:cNvCxnSpPr>
            <p:nvPr/>
          </p:nvCxnSpPr>
          <p:spPr>
            <a:xfrm>
              <a:off x="613578" y="3308784"/>
              <a:ext cx="0" cy="416583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E896B52-DD16-5ADB-BE78-D80FEA1EB7E7}"/>
              </a:ext>
            </a:extLst>
          </p:cNvPr>
          <p:cNvSpPr txBox="1"/>
          <p:nvPr/>
        </p:nvSpPr>
        <p:spPr>
          <a:xfrm>
            <a:off x="975372" y="491112"/>
            <a:ext cx="10109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tuần lễ có 7 ngày. Bố của Mai đi công tác 4 tuần lễ. Hỏi Bố của Mai đi công tác bao nhiêu ngày?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6BDC3B4-62ED-3702-1D73-CB8D1A394847}"/>
              </a:ext>
            </a:extLst>
          </p:cNvPr>
          <p:cNvSpPr/>
          <p:nvPr/>
        </p:nvSpPr>
        <p:spPr>
          <a:xfrm>
            <a:off x="426730" y="491112"/>
            <a:ext cx="548640" cy="54864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6" name="Text Box 2">
            <a:extLst>
              <a:ext uri="{FF2B5EF4-FFF2-40B4-BE49-F238E27FC236}">
                <a16:creationId xmlns:a16="http://schemas.microsoft.com/office/drawing/2014/main" id="{DE3E50AF-FF5A-8060-59AE-8F8A97678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6693" y="3397473"/>
            <a:ext cx="8686799" cy="46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Bố của Mai đi công tác số ngày là: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7" name="Text Box 2">
            <a:extLst>
              <a:ext uri="{FF2B5EF4-FFF2-40B4-BE49-F238E27FC236}">
                <a16:creationId xmlns:a16="http://schemas.microsoft.com/office/drawing/2014/main" id="{3483F294-A4C0-F73F-A515-A28D8CEF1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167" y="4102262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7</a:t>
            </a:r>
            <a:r>
              <a:rPr lang="en-US" altLang="en-US" sz="3800" b="1">
                <a:solidFill>
                  <a:srgbClr val="7030A0"/>
                </a:solidFill>
                <a:latin typeface="+mj-lt"/>
              </a:rPr>
              <a:t> </a:t>
            </a:r>
            <a:r>
              <a:rPr lang="en-US" altLang="en-US" sz="3800" b="1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4 = 28 (ngày)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226A814C-811E-68E1-6022-DACA71227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5562" y="4842267"/>
            <a:ext cx="5043503" cy="542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u="sng">
                <a:solidFill>
                  <a:srgbClr val="7030A0"/>
                </a:solidFill>
                <a:latin typeface="HP001 4 hàng" pitchFamily="34" charset="0"/>
              </a:rPr>
              <a:t>Đáp số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: 28 ngày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9" name="Text Box 2">
            <a:extLst>
              <a:ext uri="{FF2B5EF4-FFF2-40B4-BE49-F238E27FC236}">
                <a16:creationId xmlns:a16="http://schemas.microsoft.com/office/drawing/2014/main" id="{F2504DE4-6111-E778-0DCE-131ED9C1A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3268" y="2674228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u="sng">
                <a:solidFill>
                  <a:srgbClr val="7030A0"/>
                </a:solidFill>
                <a:latin typeface="HP001 4 hàng" pitchFamily="34" charset="0"/>
              </a:rPr>
              <a:t>Bài giải </a:t>
            </a:r>
            <a:endParaRPr lang="en-US" altLang="en-US" sz="3800" b="1" u="sng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id="{6078E331-B768-D069-C6FF-F698F153F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095" y="2682867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u="sng">
                <a:solidFill>
                  <a:srgbClr val="7030A0"/>
                </a:solidFill>
                <a:latin typeface="HP001 4 hàng" pitchFamily="34" charset="0"/>
              </a:rPr>
              <a:t>Bài 3: </a:t>
            </a:r>
            <a:endParaRPr lang="en-US" altLang="en-US" sz="3800" b="1" u="sng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48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2F613066-4117-6A86-E496-91E5B732F3AB}"/>
              </a:ext>
            </a:extLst>
          </p:cNvPr>
          <p:cNvSpPr/>
          <p:nvPr/>
        </p:nvSpPr>
        <p:spPr>
          <a:xfrm>
            <a:off x="9055460" y="6221408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6DE5AC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4154984" y="611845"/>
            <a:ext cx="3882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0070C0"/>
                </a:solidFill>
                <a:latin typeface="UTM Cookies" panose="02040603050506020204" pitchFamily="18" charset="0"/>
              </a:rPr>
              <a:t>CỦNG CỐ</a:t>
            </a:r>
            <a:endParaRPr lang="vi-VN" sz="6000" dirty="0">
              <a:solidFill>
                <a:srgbClr val="0070C0"/>
              </a:solidFill>
            </a:endParaRPr>
          </a:p>
        </p:txBody>
      </p:sp>
      <p:sp>
        <p:nvSpPr>
          <p:cNvPr id="4" name="AutoShape 2" descr="Happy Strawberry Cartoon Transparent PNG &amp; SVG Vector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044983"/>
              </p:ext>
            </p:extLst>
          </p:nvPr>
        </p:nvGraphicFramePr>
        <p:xfrm>
          <a:off x="2955661" y="3263388"/>
          <a:ext cx="6839483" cy="741200"/>
        </p:xfrm>
        <a:graphic>
          <a:graphicData uri="http://schemas.openxmlformats.org/drawingml/2006/table">
            <a:tbl>
              <a:tblPr firstRow="1" bandRow="1"/>
              <a:tblGrid>
                <a:gridCol w="977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7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70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70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70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70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70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41200"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919240" y="3295337"/>
            <a:ext cx="906843" cy="665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5919240" y="3273903"/>
            <a:ext cx="910949" cy="7078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&gt;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4194062" y="1981201"/>
            <a:ext cx="3882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/>
              <a:t>&gt;, &lt;, = ?</a:t>
            </a:r>
            <a:endParaRPr lang="vi-VN" sz="4800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215649"/>
              </p:ext>
            </p:extLst>
          </p:nvPr>
        </p:nvGraphicFramePr>
        <p:xfrm>
          <a:off x="2956561" y="4440400"/>
          <a:ext cx="6839483" cy="741200"/>
        </p:xfrm>
        <a:graphic>
          <a:graphicData uri="http://schemas.openxmlformats.org/drawingml/2006/table">
            <a:tbl>
              <a:tblPr firstRow="1" bandRow="1"/>
              <a:tblGrid>
                <a:gridCol w="977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7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70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70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70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70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70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41200"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: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: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5920140" y="4472349"/>
            <a:ext cx="906843" cy="665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5950545" y="4450915"/>
            <a:ext cx="880543" cy="7078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=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94B2F7A-BF22-BC80-CCD2-8D6B1CCFE511}"/>
              </a:ext>
            </a:extLst>
          </p:cNvPr>
          <p:cNvSpPr/>
          <p:nvPr/>
        </p:nvSpPr>
        <p:spPr>
          <a:xfrm>
            <a:off x="8242786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8F6A8B-4EC7-36D1-6C59-16EB448A70C3}"/>
              </a:ext>
            </a:extLst>
          </p:cNvPr>
          <p:cNvGrpSpPr/>
          <p:nvPr/>
        </p:nvGrpSpPr>
        <p:grpSpPr>
          <a:xfrm>
            <a:off x="9010867" y="5891738"/>
            <a:ext cx="1864191" cy="1403213"/>
            <a:chOff x="5337376" y="3832625"/>
            <a:chExt cx="1864191" cy="140321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3EC0CB3-2614-0281-89C3-3EECF741E01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B43C923-231A-3872-1D30-E3E40C17D74B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05BE12A-5C65-AA66-A47B-203554D61429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2D789F5-2E73-AC60-0A51-285ECF12FE89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9C23E0B-F9AF-8202-1316-5FFDF36D033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264B6E2-A7EC-D415-CE4F-22C20428C4AD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263BCDE-EA5D-7830-F0FE-5D977DC6A06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B343769-FAB7-9651-2311-42A684B0FDD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5D7967E-5979-2DB2-EA10-AB4B0B0259E0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5212998-930D-7099-79EA-A8B953AE8BA4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2C0690F-6EEC-9BA4-AA03-0B3CE49B6AE9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93D1A15-DA18-208B-B779-BFA8C0189C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F12C0E-53C2-298C-FA86-ADF31F4A3B64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CA53C1C-87E0-226C-759B-D6DFFB0506E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223B356-9140-989B-926F-5EF4FC69AB23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9634B04-C9FB-1D58-C311-D7EF50BD15AB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171892F-A9D2-0E09-E5C4-A282AAC17DE8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54EF129-CF79-B3DE-2D77-94A7E538D92A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578E99C-F0E1-BFDB-AE88-04F4C80CB820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A5924FA-238E-0444-CFE5-2397812FCDF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1B2F3-7E18-5E93-F967-A45149CF7BE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09EC29D-6B25-B04F-29F9-2E77A39BBF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E35389F-8F37-FE76-70BE-038753437AC6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23C9B44-6312-DFB3-96CD-3B64B7A3AA5F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9443F86-4BB6-A4A1-EF9F-8ACB4B579C97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A4142E8-C038-F3A2-ECD2-21452C30CD3F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67FBAA3-DB87-71F0-322C-73FB6D7E1611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7714595-C51C-9E89-A1FD-485287813889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D7823EF-DF62-EF31-A768-78D0A8A22372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B560E67-8B63-4409-6EB0-75DF355D3D78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EA65F1D-9BBF-E974-179E-002EFF8AEF7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E3619C5-2BC0-AC2F-EDAC-D8E1C0C88BF6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A6CE296-D754-BB4D-015B-3AE7479C54AA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FD8E38B-9256-2CE8-2F44-760179CFDC4D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DA820F2-60EB-9DF0-015B-F7E4A86B8760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CBEC2D0-D01B-E867-A6DE-CC761DD780F4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7CB06F2-051E-A349-5F35-539605094B9B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7F30C75-9164-5023-6936-388C4D1D8B9A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175A18C-DFAD-4D13-5E22-4816D5BC979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22F17D5-DA5B-642A-5490-08112960286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2026480-0C3E-CAA4-23D5-1E0667D435F6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E0DA05D-E79D-E555-F38B-90948D721866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0286561-2FA2-AF81-9552-75AECCFC0908}"/>
              </a:ext>
            </a:extLst>
          </p:cNvPr>
          <p:cNvGrpSpPr/>
          <p:nvPr/>
        </p:nvGrpSpPr>
        <p:grpSpPr>
          <a:xfrm>
            <a:off x="11057498" y="5117836"/>
            <a:ext cx="1115360" cy="1891197"/>
            <a:chOff x="10947587" y="5253678"/>
            <a:chExt cx="1115360" cy="1891197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AEE0886-B9FC-20D5-B4D4-00CE3BAF51C3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76E49F4-4479-E405-DAE8-689B80D7FFD3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1745BC0-D040-D5D6-6DD6-2C551940041C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06F057E-3A17-5DDE-1832-CADF6596B923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3DD7F99-03AD-9D47-BB3F-6F674DB2FBDD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6476F712-D572-8894-FE16-922E0126C36A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B6BA235-7CD0-2B44-1747-CC619666D47A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209E01A-2BAD-B97D-7569-2EE7197922D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E8142AB-DA8D-107E-B3D6-55A1CFE69A51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9D0246A1-348D-B6B9-9801-C9F66AB2F15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023EF1B-360C-61F3-FD32-A021C666245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E3785D-0689-E87F-CB64-4C4AB1C9E4C6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06C61A7E-DB30-E453-6B87-6E4AC0E863E9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986303D-1224-A66A-D562-5ADADC7C4E5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CE94E2D5-4EAF-C8F7-47D8-4FFE6110A805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3B0AF08-17B1-2495-FB7A-D4232BDCFBA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9E2E906-9FBB-BAFC-5EF6-6142658B4156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09EEE55-1500-3AD8-156B-AD6F8984A46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B8C0EA4-E01C-11F1-BB87-641800D7FC18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F7E0C98-BAF0-12A3-98BD-A3B9CC735495}"/>
              </a:ext>
            </a:extLst>
          </p:cNvPr>
          <p:cNvGrpSpPr/>
          <p:nvPr/>
        </p:nvGrpSpPr>
        <p:grpSpPr>
          <a:xfrm>
            <a:off x="319576" y="624349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564E5D8-C449-9767-4519-E8C083024122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F875459-FD6F-2711-181A-6F4AF6ED91C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5021F7B-03D6-5362-3A47-91142B4F891E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7BC1876-4001-8F1F-CD40-E3D3734897A0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46923C9-423D-CA74-3ACC-C1687C986D5E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43106920-16FF-53C9-41F0-495609481584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F8DFFC0-C287-1958-0527-884E47DEF2AA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5004786-9863-8F14-B8F9-21072F296039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54625424-1FBC-F11F-A407-6B89CFF9C71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BC0C799-1605-9BEC-79B2-6DA5EB4F98CF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E93D873-7CA4-B4EE-9286-C952C05CD5C7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EB43F26-1B6D-FCB5-4347-6008BAE71D1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CC2D32D-2972-BEB5-3169-42516A71FECE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FA23039-AEF6-8EDC-FE97-84EAD8EDD27A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BDAC218A-36F2-7CA5-389A-B2C692FDE5E9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8668EAF-F9B8-D8E7-B261-434E49A1D9A3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455B6DC-690D-DC35-B727-41BBBF9BF43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294A7A3-100E-C4B7-9B6A-965609EFD7DC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D095AA30-7DFE-3048-9DEC-8F9A6038583B}"/>
              </a:ext>
            </a:extLst>
          </p:cNvPr>
          <p:cNvGrpSpPr/>
          <p:nvPr/>
        </p:nvGrpSpPr>
        <p:grpSpPr>
          <a:xfrm>
            <a:off x="787240" y="169854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CE2057C-1A58-F0EC-AFA6-2105C75A2A3F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9987B2E-FCE4-8B4B-1C3D-8CEE453D2F3D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2684E62-3253-027A-DA62-C4330569C097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07FE7A2-724B-A924-A00A-D1A8DB53CBE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EC3437D-5A8F-2F62-B188-C069DAF04DD0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538E3BA4-0A11-2B5F-1E91-770478A686BD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FE53858D-122A-5B7C-1D20-138901F827D6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18D1785-FA4C-0658-AC6D-AD94F1A307DD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D7FA595-7ADE-D627-C74B-4E3B93B12871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0ED6703A-8761-47A4-5DA5-ACF0C645C462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DEAD7F7-D254-09FF-1642-D35857EAD4CA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1CFE7E0-B60F-18D1-8500-6A8BAAE454C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5576652F-4936-0F29-63AE-A09E93CC3F54}"/>
              </a:ext>
            </a:extLst>
          </p:cNvPr>
          <p:cNvSpPr txBox="1"/>
          <p:nvPr/>
        </p:nvSpPr>
        <p:spPr>
          <a:xfrm>
            <a:off x="5851600" y="3236158"/>
            <a:ext cx="994631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&lt;</a:t>
            </a:r>
            <a:endParaRPr lang="vi-VN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2856B944-9367-4CC2-B878-E7F349452EC9}"/>
              </a:ext>
            </a:extLst>
          </p:cNvPr>
          <p:cNvSpPr txBox="1"/>
          <p:nvPr/>
        </p:nvSpPr>
        <p:spPr>
          <a:xfrm>
            <a:off x="5868541" y="4429212"/>
            <a:ext cx="994631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&gt;</a:t>
            </a:r>
            <a:endParaRPr lang="vi-VN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70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2" grpId="0" animBg="1"/>
      <p:bldP spid="21" grpId="0" animBg="1"/>
      <p:bldP spid="114" grpId="0" animBg="1"/>
      <p:bldP spid="1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C5C114-0273-3F2E-1426-DABF495957C2}"/>
              </a:ext>
            </a:extLst>
          </p:cNvPr>
          <p:cNvGrpSpPr/>
          <p:nvPr/>
        </p:nvGrpSpPr>
        <p:grpSpPr>
          <a:xfrm>
            <a:off x="11729156" y="4445567"/>
            <a:ext cx="219627" cy="269168"/>
            <a:chOff x="11714074" y="4445567"/>
            <a:chExt cx="219627" cy="269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593EF4A-3B09-A3F7-751A-F28186D9598E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D4A7E0-3434-FB62-D3FA-F995C637E21A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C6322E-0339-D381-C872-A13DB8E665AD}"/>
              </a:ext>
            </a:extLst>
          </p:cNvPr>
          <p:cNvSpPr/>
          <p:nvPr/>
        </p:nvSpPr>
        <p:spPr>
          <a:xfrm>
            <a:off x="8242786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13CF6D-5FEE-2785-6E54-1A30F0B569F1}"/>
              </a:ext>
            </a:extLst>
          </p:cNvPr>
          <p:cNvSpPr/>
          <p:nvPr/>
        </p:nvSpPr>
        <p:spPr>
          <a:xfrm>
            <a:off x="9055460" y="6221408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6DE5AC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A51DDD-0298-C63E-A995-04398FD4C90B}"/>
              </a:ext>
            </a:extLst>
          </p:cNvPr>
          <p:cNvGrpSpPr/>
          <p:nvPr/>
        </p:nvGrpSpPr>
        <p:grpSpPr>
          <a:xfrm>
            <a:off x="9139213" y="6054407"/>
            <a:ext cx="1864191" cy="1403213"/>
            <a:chOff x="5337376" y="3832625"/>
            <a:chExt cx="1864191" cy="140321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EEF992B-E147-B62C-6A12-F7EF63840CC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7BDC50-4206-7028-2C67-34A1F182C7F7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88E7B9-84E0-49D9-4A1F-9308305164A5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B287593-4223-493C-26EE-FA9C253CC215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7F014B7-453C-E846-33C9-F2B40B38802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E3A49F5-6D70-8AD1-9F5B-551BA9BC856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D06B2A2-F6AB-CD3B-7866-E4D8080311DD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A05B63-6BF0-417D-567E-F668A8CA157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CD881A-4338-F977-B9A7-4D5F6347D59F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058831-8FE7-78A5-F53E-E4EF1280007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F8FF12E-571A-CD48-1FEC-49805B69C55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715664-EB1F-0F0B-8674-B5D6EF8E585C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E3E5DAD-7383-1CDE-E64E-91CAA0D479B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41C3D3D-4776-D8FA-ABD7-63941F8FD02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10BE2D-17AB-6A62-0786-FD4C5F388CF4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B799F43-892B-A74A-11C7-1C58C890E890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034965-FE94-C636-378B-7DA32DEA79A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84B0720-77EA-8BDB-C817-E5F2FA0D97B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1BDD157-3B8E-CCEF-C43A-2D3AE803A0AC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FB0DA56-415D-AA3F-C69E-47A9193582B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2C0C86-EEC9-2540-0E2C-74FE950C1D56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1925A47-7D27-81AA-498E-13DF33C378BE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7327594-A37A-9157-C275-B921FEE6EEC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AE65243-DF56-88E5-1FED-BB453B9EFD5A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A85AED0-6EDD-2EC1-E51B-80CFB4E03D47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464AF7D-B026-A57D-D22C-4A66FE9BC499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5730B5E-6EDB-698C-CF7C-3188E625F300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ED229F-0518-8E34-F258-4AEBC90E8E27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49236FD-888E-9ECB-2D06-DDAC1A5FD81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208F61A-0034-5ADC-4929-1C6F3F67C22A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DD14D8-E289-EA1F-805D-1CA63FE7AF0D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F64B00-B26C-F7D8-62CF-53A4D35B6884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C7CF81E-A9D8-BEE8-6672-D96361235F1F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C9DF3C6-B2FD-3226-694E-95EC3520084E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5FFC516-2FE9-7CEC-1AC4-334919E367E7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6E1348A-5CF2-B4D6-2BA9-348D8006961C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B7B025E-2A6A-4F29-AB10-F614D7802C0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DB53C7-1933-85CA-32F4-FF554A02642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6CF179A-A39F-A184-F6C7-663FCF9AA47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728F00C-86CF-EA1F-C762-FD1ADFCBA7F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90C7813-2F71-2814-A9E9-AE07AD450C4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9F156B6-1E89-FC94-3D40-E990EC486F73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F8C2D1-EDDA-7691-A32C-6FF6F1F57FA7}"/>
              </a:ext>
            </a:extLst>
          </p:cNvPr>
          <p:cNvGrpSpPr/>
          <p:nvPr/>
        </p:nvGrpSpPr>
        <p:grpSpPr>
          <a:xfrm>
            <a:off x="10975611" y="5247843"/>
            <a:ext cx="1115360" cy="1891197"/>
            <a:chOff x="10947587" y="5253678"/>
            <a:chExt cx="1115360" cy="189119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EE65011-8CC2-8257-6071-012C797B0152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0DF813A-D0E4-3F2F-600D-EF1000514377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4815E8F-F714-2A1A-49D2-8198F8A589D7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78E0B98-6821-D949-5866-E8DBC398C9CE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BED01AA-ADCD-DEDF-86EE-404367496E4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ACF322E-ED63-A308-2459-1F9E29C014D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21D33DB-9C72-D374-231E-262E3274BC5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085F945-2E5E-7EE8-CBC3-CD15BBADC61F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A20C890-D417-0370-A29C-B1161B08ED8F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068F7C4-16FE-DE47-2448-4D122981AE3B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B419D42-9A44-366D-1AC8-5A70CF04C828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48EC4F6-E4E9-4D3F-61A6-67F090D8EC51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523FEF-E7DE-6188-4A79-0BC29FECCF1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4F5813A-752C-F645-2380-109EF13FF5E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7BBDB22-50AC-C22A-FBFF-D36C30AFD7F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9518073-34B6-521B-1C2B-D887722A067F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A82A33-2394-5C52-C823-FF805ECDC16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B652631-3B0C-1012-8B00-2B3DEA63F11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16004BE-944C-F0B8-6655-D144BDA13B60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8CAB996-2963-0E7A-5F21-32A829175AFA}"/>
              </a:ext>
            </a:extLst>
          </p:cNvPr>
          <p:cNvSpPr/>
          <p:nvPr/>
        </p:nvSpPr>
        <p:spPr>
          <a:xfrm>
            <a:off x="15081" y="1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490E1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F6C834B-ADA3-411A-4EF2-7CF9CFB80C86}"/>
              </a:ext>
            </a:extLst>
          </p:cNvPr>
          <p:cNvGrpSpPr/>
          <p:nvPr/>
        </p:nvGrpSpPr>
        <p:grpSpPr>
          <a:xfrm>
            <a:off x="317656" y="1965169"/>
            <a:ext cx="161663" cy="293066"/>
            <a:chOff x="302574" y="1965169"/>
            <a:chExt cx="161663" cy="293066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13E9796-D501-415F-8B90-F6383D21EF9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4468AC6-5B60-DE95-49EE-6F0F3C3F1C61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82B3F70-2C25-5A43-1449-9FABF7E08AB2}"/>
              </a:ext>
            </a:extLst>
          </p:cNvPr>
          <p:cNvGrpSpPr/>
          <p:nvPr/>
        </p:nvGrpSpPr>
        <p:grpSpPr>
          <a:xfrm>
            <a:off x="2500887" y="193481"/>
            <a:ext cx="258490" cy="315953"/>
            <a:chOff x="2485806" y="193480"/>
            <a:chExt cx="258490" cy="31595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8BEC250-BF80-278A-1CAA-6B6BA96F6AB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9690AF1-F963-D4ED-557E-935560F7484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D62F3A1-FAC8-F4DA-5DF9-86A62D4E1747}"/>
              </a:ext>
            </a:extLst>
          </p:cNvPr>
          <p:cNvGrpSpPr/>
          <p:nvPr/>
        </p:nvGrpSpPr>
        <p:grpSpPr>
          <a:xfrm>
            <a:off x="319576" y="624349"/>
            <a:ext cx="1369514" cy="885063"/>
            <a:chOff x="304495" y="624348"/>
            <a:chExt cx="1369514" cy="885063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06AD0A2-FB87-E1A1-460F-5DA6404A4D1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252AB67-CA5C-3F1B-3009-2BFAC95D1DA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C83A80D-603A-AAE4-1CA8-38DFAF14F417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9DFD192-87C5-2C83-DCE0-DCC19F3233F7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B2541FD-7D60-48EF-E438-59D16897999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B3D56C9-5E01-29E6-EF7D-03EF8803B21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4D33BBB-C62B-5384-4844-15694D14161C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C4A4820-6F68-0F98-C923-734F519BAAE2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825D23-5DE7-D389-CD9F-8EC485E6E711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74283EC-D3EE-053C-9BE9-CECAACD6285C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DC7B384-C442-9514-5518-ADACF435A1A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C484D21-467D-3E34-C874-76758B43CB6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54C0635-5919-63F6-AE9E-019453BD0C08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5740A51-AD23-B96D-ABA5-25CF1044D57E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7B7B615-EE4A-1D58-B42F-88DD79B2F7CC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8660A89-7450-8047-252A-1BA59B73FA5D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9F265C0-C32F-72A0-E835-9D8004651C0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857CF7B-51E6-02AD-EB0C-B75F5F778122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705A4DE-5561-FC4E-F8E7-B220DE18B3CC}"/>
              </a:ext>
            </a:extLst>
          </p:cNvPr>
          <p:cNvGrpSpPr/>
          <p:nvPr/>
        </p:nvGrpSpPr>
        <p:grpSpPr>
          <a:xfrm>
            <a:off x="787240" y="169854"/>
            <a:ext cx="801825" cy="411081"/>
            <a:chOff x="772158" y="169853"/>
            <a:chExt cx="801825" cy="411081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F50CEA-F0E7-6DD5-922C-169A22CFFA1D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E5CBB5B-A33C-C53F-C399-7E4D4F0A9561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10E6CF1-A510-5390-837E-EF2DDAC03A1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70DA205-1A10-8AA2-AD7A-DAA387D620D5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FE1BAA0-D900-65EA-702B-9B9F6EDA08B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D7FD4E8-8029-FD46-8312-F3A980095BC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628E4AC-22B8-37CA-53D6-04C21EA9CC3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377B170-0EC5-A53B-9155-7BBC578F712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B7B2D3E-B09E-500F-B03D-C89739FCEFBD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F9F051E-1A9F-A97F-AC50-496491DCE01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92D899F-8DBF-ED2C-A378-369C0AEAAD1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F5156CA-ED90-BE3C-00D4-53F0603D7701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4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26601C1A-8F78-D5F1-41BD-875972EA1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264" y="275413"/>
            <a:ext cx="2086297" cy="18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AE8D2B-DFCA-A890-8294-D158C35B7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887" y="1837806"/>
            <a:ext cx="6785436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1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882BD-E679-5033-A407-15DB2C42E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81" y="8483"/>
            <a:ext cx="12161838" cy="6841034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78B7704-B9D8-4387-87D9-D2C6A18F8882}"/>
              </a:ext>
            </a:extLst>
          </p:cNvPr>
          <p:cNvSpPr/>
          <p:nvPr/>
        </p:nvSpPr>
        <p:spPr>
          <a:xfrm>
            <a:off x="-21726" y="3115558"/>
            <a:ext cx="5027825" cy="3750799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F490E1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AD1ED3E-6B50-4ACC-AF9F-5447918180AA}"/>
              </a:ext>
            </a:extLst>
          </p:cNvPr>
          <p:cNvSpPr/>
          <p:nvPr/>
        </p:nvSpPr>
        <p:spPr>
          <a:xfrm>
            <a:off x="7185902" y="-1103"/>
            <a:ext cx="5001190" cy="3701946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F490E1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3C66858-8130-4CBD-B48C-DE23E121F60B}"/>
              </a:ext>
            </a:extLst>
          </p:cNvPr>
          <p:cNvSpPr/>
          <p:nvPr/>
        </p:nvSpPr>
        <p:spPr>
          <a:xfrm>
            <a:off x="9861469" y="1318462"/>
            <a:ext cx="229705" cy="327706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C40B98A-2565-481E-9E0F-3B4D750AE1E3}"/>
              </a:ext>
            </a:extLst>
          </p:cNvPr>
          <p:cNvSpPr/>
          <p:nvPr/>
        </p:nvSpPr>
        <p:spPr>
          <a:xfrm>
            <a:off x="1870628" y="4434255"/>
            <a:ext cx="229705" cy="327706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641D4A45-2921-46D0-A4D7-6AA545F2B089}"/>
              </a:ext>
            </a:extLst>
          </p:cNvPr>
          <p:cNvGrpSpPr/>
          <p:nvPr/>
        </p:nvGrpSpPr>
        <p:grpSpPr>
          <a:xfrm>
            <a:off x="8130458" y="343118"/>
            <a:ext cx="1182302" cy="768561"/>
            <a:chOff x="8135504" y="335463"/>
            <a:chExt cx="1185234" cy="77046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B022F3-AEF6-4522-AABD-E91D7492E88C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2671909-F306-43E9-8CFB-A666426E08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51B579E-E15F-4910-BF14-B5831D279C33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4E2E68-AA52-4D8F-85AB-EC4BD14436C6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3C5756-66E4-4387-8E8E-335E81DA7A7F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E69024F-3D1B-4B42-8174-E7C469A2D623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65A0AA-4D9E-40C3-8B95-EDA6E607FAF6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103ABF-5F6E-434C-9A82-A94456B256C7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862BC92-A1CC-4B4F-9F69-C2C4DCB4E053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4AD517C-AEA1-492A-AFF4-5BB8AE1E2AC0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E1049F-188E-41B4-AA90-7124F426EC13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D12050A-059E-4A05-B8FF-5F295F7B75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432890-D2A8-4947-A28F-1F8D78DE955B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25C671-1C61-42C4-A641-4E2F1443E3E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9EDE6D4-09A2-4C75-8489-5BB66E2EF99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B428728-A280-4D05-A992-9C7E2C87FAF3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4DF3CF3-19E8-4D2C-9161-53A062A4CCFD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03072F5-22A7-4D67-A0C7-A980A66D83C4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AD9727E-7023-41AB-ABA5-85C2B8436BEA}"/>
              </a:ext>
            </a:extLst>
          </p:cNvPr>
          <p:cNvGrpSpPr/>
          <p:nvPr/>
        </p:nvGrpSpPr>
        <p:grpSpPr>
          <a:xfrm>
            <a:off x="11333294" y="2619088"/>
            <a:ext cx="680205" cy="751010"/>
            <a:chOff x="11346282" y="2617079"/>
            <a:chExt cx="681892" cy="75287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86D8CB8-0D68-4643-A1C7-44F5F5F91479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FEE1A82-A927-4C46-A2AB-FE4DA35FA99E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DC88DB-F9E2-411A-A904-97C37B02AEF7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C1A01DF-1EC1-4164-961E-89C899238122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8496F7-BAE8-4598-980A-E01DD70C08B1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96D92C-7BD7-40A1-8BDF-4FED3C429EAE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D5411E-DCD3-403E-A5AB-51C29243E70B}"/>
              </a:ext>
            </a:extLst>
          </p:cNvPr>
          <p:cNvGrpSpPr/>
          <p:nvPr/>
        </p:nvGrpSpPr>
        <p:grpSpPr>
          <a:xfrm>
            <a:off x="10791073" y="1254326"/>
            <a:ext cx="508230" cy="222548"/>
            <a:chOff x="10802717" y="1248933"/>
            <a:chExt cx="509490" cy="22310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5741550-EE55-44EB-998C-4C85036677B6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E8B6767-6AA6-4B64-AA6D-27A84226BF41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0D7FC2C-C0F9-4545-B4FF-C9399DA43712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3C03AF2-3B58-4D5F-B87D-3344C11AD6F6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A502FF3-FAA5-41CC-9146-02F36F55212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6339FC0-1AFC-4924-881D-012BF03BE257}"/>
              </a:ext>
            </a:extLst>
          </p:cNvPr>
          <p:cNvGrpSpPr/>
          <p:nvPr/>
        </p:nvGrpSpPr>
        <p:grpSpPr>
          <a:xfrm>
            <a:off x="3072876" y="5193150"/>
            <a:ext cx="1230230" cy="2069856"/>
            <a:chOff x="3593299" y="4643761"/>
            <a:chExt cx="1416694" cy="26452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64C0B98-6ECD-4A00-BE19-A2391702F8A8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14A67FF-D726-4EC9-8AA7-6D16B07B31AC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49EFC92-83A6-49C5-9D45-E683EFF96261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D0AE80E-755A-4452-87FB-4CD2E0FD679F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A26A66A-D51A-4C51-8085-28E680820379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3CDCC98-39B5-4DCF-9533-19CA508EC71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462E28C-5140-4576-A91E-AC3854D1B88F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B0CB999-BE6A-4B4B-930B-93290C705487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3891E4A-634E-48E6-898A-1D8B65DE47EF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D30F202-238A-4D26-B3D2-8774FB45AB1C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E667068-CE61-483E-B136-D718B1B456EA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D2C233D-26AA-41D6-99FA-51122EAB1784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08213F2-77E1-4E43-887E-6F959B0569D4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F8AFEF6-4D40-4CB1-9A4B-D893ED387D02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8CCD28-82AF-4731-8C16-2D57281F42F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45FD35F-9155-4F7A-822F-7D63BBC7CF10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AFDA25E-7D54-4B06-ADE2-FAAC299828A3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2E24D0C-98B2-4E92-BEA6-93530A5E62F8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F6390B0-FFFD-407E-B406-3CF6B4A8972B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0395D659-B054-4B0C-BC8E-074C16365349}"/>
              </a:ext>
            </a:extLst>
          </p:cNvPr>
          <p:cNvSpPr/>
          <p:nvPr/>
        </p:nvSpPr>
        <p:spPr>
          <a:xfrm>
            <a:off x="1141680" y="2611532"/>
            <a:ext cx="424567" cy="369262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120812-FE20-45A9-825B-8C66AB518716}"/>
              </a:ext>
            </a:extLst>
          </p:cNvPr>
          <p:cNvSpPr/>
          <p:nvPr/>
        </p:nvSpPr>
        <p:spPr>
          <a:xfrm>
            <a:off x="1077114" y="2664700"/>
            <a:ext cx="337391" cy="296318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20D186D-6AF8-4417-A57F-879A3FB30393}"/>
              </a:ext>
            </a:extLst>
          </p:cNvPr>
          <p:cNvGrpSpPr/>
          <p:nvPr/>
        </p:nvGrpSpPr>
        <p:grpSpPr>
          <a:xfrm>
            <a:off x="1087465" y="2569182"/>
            <a:ext cx="436384" cy="380391"/>
            <a:chOff x="1075043" y="2567049"/>
            <a:chExt cx="437466" cy="381334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8B0214B-C420-4A36-B9B6-71C4DB9478F7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3DE047-F417-46C3-B55D-356D92591533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2B46121-74BF-4975-9455-7F3B2074953F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744D80E-4BC6-42C2-9587-6E866628A897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3577434A-A677-4F93-9791-F5B23A854456}"/>
              </a:ext>
            </a:extLst>
          </p:cNvPr>
          <p:cNvGrpSpPr/>
          <p:nvPr/>
        </p:nvGrpSpPr>
        <p:grpSpPr>
          <a:xfrm>
            <a:off x="-19664" y="5353429"/>
            <a:ext cx="2506925" cy="2073823"/>
            <a:chOff x="-34428" y="5405799"/>
            <a:chExt cx="2513142" cy="2078966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C3B8799-EA17-4827-B9DD-B0DCE06961D0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E947463-B9E2-4ED1-AAB5-FB7CA46D4DA6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D93AC49-1D6D-4F6A-AA9D-EAE4FDE8521F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D9E1A57-631D-48B8-A072-0EC67666BD5E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A23E248-E583-4A85-8D53-D83CC000916C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85C62F0-A763-433C-BB91-B1606CDA01E4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D5CA5BE-8AFD-4436-A09E-A800D87B1748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880B9A6-3033-4265-B1B8-D1C34ADFA90C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B405601-CD6C-49F0-A287-E09A6D446AB3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DE630D-9C5F-4527-A5EB-0C08EB5CC223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C546B89-F49F-4646-9201-C179CFB196CA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D3B80B3-4474-48D1-A4F2-D6221275C8CF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B97EC64-0CF4-4BA1-9218-F5E17685993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8161EFC-235B-42FF-A2DA-01CA8A1EED4A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CB19402-0F80-4AEC-A392-49A49DFEC822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55F6DD-1524-4C48-A493-687021F6C66C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F6D6313-6D2E-4192-A28D-3A8B63C689DF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DF4559C-2AB9-4C48-A72B-52EF94C72631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071026F-7C28-4E56-B1F2-FC2ACA6ACE95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6FCEF95-5967-40DF-B24D-EE66C33C5E2A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C3C5743-84E9-462E-8221-867AF3702FBA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810353B-206B-4C21-A030-3BE16196CB91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DF40BC3-629C-4E56-AACD-E5355ADEC9CC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68C9554-1032-4D8E-BEF2-4CC83D00D244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677981E-4E97-4EFF-9E8B-0D051F4E891B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43A6EC4-8056-4CFB-A02D-6FC2E1EC9E26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441CEBA-4735-498B-9667-9FA11D138BA6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C03A4B0-FCE0-4ADE-89F9-F9E9949CFB95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7BE4F19-F0DF-42E9-B01C-8DB35603A46A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4B25136-A5D7-4E55-9ADF-D204864D1374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7B5CD7D-5E65-45C9-833E-D4E33A2B82FC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7798ED3-C6E6-4438-B1F2-BDB37AC6D452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2EC93A7-4339-4B8F-9F95-68A77F06D921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162597D-D589-4092-BF48-A79D3606CBF5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2E071D9-9E69-43F4-83E8-D8FBFF8ED15A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2A99ACB-834E-457B-8BF7-EEB0567E7624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E45AA41-3562-4833-8F11-7C108A0C2F1E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F825119-5E96-4E7C-9DBB-81EE30B03E91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B1AD848-9904-4837-AE0A-646ED4074BE0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34A1918-93E4-4E93-8460-2FF36C7940E5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5CC746B-12DD-421F-AF32-4901929B722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5432B42-26BE-4801-A90E-5C347B068C40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E6DFA35-EAD4-49DB-B313-205A1C1906D8}"/>
              </a:ext>
            </a:extLst>
          </p:cNvPr>
          <p:cNvGrpSpPr/>
          <p:nvPr/>
        </p:nvGrpSpPr>
        <p:grpSpPr>
          <a:xfrm>
            <a:off x="-540593" y="3029504"/>
            <a:ext cx="1490780" cy="1420276"/>
            <a:chOff x="-557053" y="3028513"/>
            <a:chExt cx="1494477" cy="1423798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CE2E00E-57DE-48DE-944C-B877377F0CA5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3D4BBB7-7235-4BAC-9A9E-6830677C3315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0B8E501-39FF-482C-AF50-D18E416866C5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971B811-2EAF-4753-AEF6-44001D85C707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2C174B6-D495-4AFF-9ED8-DEB82E7A6F5B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B8F1581-8D1D-4E4C-8BFC-E2A0D90BF5F0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3E27497-9563-4A49-B7DB-3D56255EC10C}"/>
              </a:ext>
            </a:extLst>
          </p:cNvPr>
          <p:cNvGrpSpPr/>
          <p:nvPr/>
        </p:nvGrpSpPr>
        <p:grpSpPr>
          <a:xfrm>
            <a:off x="10450081" y="-252078"/>
            <a:ext cx="1550139" cy="1185676"/>
            <a:chOff x="10460878" y="-261208"/>
            <a:chExt cx="1553983" cy="1188617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E2D466C-7657-48E1-94D9-3E054E6A8DA2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E138F7-469E-4A13-996C-3BF2BEC9EA2B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191C499-3C6A-4A06-8D47-E25939ED4D2B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D93E298-1715-4976-976E-DFF7F031B39E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5FED103-D46C-4AD7-92B3-729F7C331B3B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grpSp>
          <p:nvGrpSpPr>
            <p:cNvPr id="116" name="Graphic 2">
              <a:extLst>
                <a:ext uri="{FF2B5EF4-FFF2-40B4-BE49-F238E27FC236}">
                  <a16:creationId xmlns:a16="http://schemas.microsoft.com/office/drawing/2014/main" id="{A5F78FE1-9AF3-4397-82A5-A6402F452683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604FAFA-7C35-4D7B-9203-A220DFA97F9D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59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ADBF40B-0C9F-4E87-8541-48C4BE04C70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59"/>
              </a:p>
            </p:txBody>
          </p: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9BBD1E9-895E-4CA3-BBEF-298E6D1A606F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5989996-E589-4402-80C4-A52D014831F4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5ECA77C3-81D3-4C28-A7D8-EF18B688E8A5}"/>
              </a:ext>
            </a:extLst>
          </p:cNvPr>
          <p:cNvSpPr/>
          <p:nvPr/>
        </p:nvSpPr>
        <p:spPr>
          <a:xfrm>
            <a:off x="9462871" y="953973"/>
            <a:ext cx="380622" cy="187154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B315A54-7D8F-4467-8C2F-A2D78825E014}"/>
              </a:ext>
            </a:extLst>
          </p:cNvPr>
          <p:cNvSpPr txBox="1"/>
          <p:nvPr/>
        </p:nvSpPr>
        <p:spPr>
          <a:xfrm>
            <a:off x="2256716" y="2231827"/>
            <a:ext cx="76937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các em học tốt!</a:t>
            </a:r>
            <a:endParaRPr lang="en-US" sz="6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0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BD617606-636E-4236-AD91-0384FF44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389" y="4044550"/>
            <a:ext cx="2942011" cy="261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200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oo-Choo Train - Dance Along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B7AE9D8C-0F41-4BCC-E459-F6C8839ADB0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904" end="178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7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687B91E-EBE9-61E2-6568-9D0EA99CAE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" t="3733" r="1842" b="5014"/>
          <a:stretch/>
        </p:blipFill>
        <p:spPr>
          <a:xfrm>
            <a:off x="-54158" y="0"/>
            <a:ext cx="1224615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153F22-561A-1A09-DC0C-B7469C60087D}"/>
              </a:ext>
            </a:extLst>
          </p:cNvPr>
          <p:cNvSpPr txBox="1"/>
          <p:nvPr/>
        </p:nvSpPr>
        <p:spPr>
          <a:xfrm>
            <a:off x="2169027" y="872290"/>
            <a:ext cx="840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Thứ …. ngày …… tháng ….. năm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90508C-188F-8732-976F-840D67154B79}"/>
              </a:ext>
            </a:extLst>
          </p:cNvPr>
          <p:cNvSpPr txBox="1"/>
          <p:nvPr/>
        </p:nvSpPr>
        <p:spPr>
          <a:xfrm>
            <a:off x="5248777" y="1568052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chemeClr val="bg1"/>
                </a:solidFill>
                <a:latin typeface="HP001 4 hàng" panose="020B0603050302020204" pitchFamily="34" charset="0"/>
              </a:rPr>
              <a:t>Toán: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2A0A63-6C36-9CDF-EDB8-91DF44E6337F}"/>
              </a:ext>
            </a:extLst>
          </p:cNvPr>
          <p:cNvSpPr txBox="1"/>
          <p:nvPr/>
        </p:nvSpPr>
        <p:spPr>
          <a:xfrm>
            <a:off x="1924384" y="2230454"/>
            <a:ext cx="840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HP001 4 hàng" panose="020B0603050302020204" pitchFamily="34" charset="0"/>
              </a:rPr>
              <a:t>Bài 10: Bảng nhân 7, bảng chia 7 (Tiết 1)</a:t>
            </a:r>
          </a:p>
        </p:txBody>
      </p:sp>
    </p:spTree>
    <p:extLst>
      <p:ext uri="{BB962C8B-B14F-4D97-AF65-F5344CB8AC3E}">
        <p14:creationId xmlns:p14="http://schemas.microsoft.com/office/powerpoint/2010/main" val="285206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C5C114-0273-3F2E-1426-DABF495957C2}"/>
              </a:ext>
            </a:extLst>
          </p:cNvPr>
          <p:cNvGrpSpPr/>
          <p:nvPr/>
        </p:nvGrpSpPr>
        <p:grpSpPr>
          <a:xfrm>
            <a:off x="11729156" y="4445567"/>
            <a:ext cx="219627" cy="269168"/>
            <a:chOff x="11714074" y="4445567"/>
            <a:chExt cx="219627" cy="269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593EF4A-3B09-A3F7-751A-F28186D9598E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D4A7E0-3434-FB62-D3FA-F995C637E21A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C6322E-0339-D381-C872-A13DB8E665AD}"/>
              </a:ext>
            </a:extLst>
          </p:cNvPr>
          <p:cNvSpPr/>
          <p:nvPr/>
        </p:nvSpPr>
        <p:spPr>
          <a:xfrm>
            <a:off x="8242786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13CF6D-5FEE-2785-6E54-1A30F0B569F1}"/>
              </a:ext>
            </a:extLst>
          </p:cNvPr>
          <p:cNvSpPr/>
          <p:nvPr/>
        </p:nvSpPr>
        <p:spPr>
          <a:xfrm>
            <a:off x="9055460" y="6221408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92D05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A51DDD-0298-C63E-A995-04398FD4C90B}"/>
              </a:ext>
            </a:extLst>
          </p:cNvPr>
          <p:cNvGrpSpPr/>
          <p:nvPr/>
        </p:nvGrpSpPr>
        <p:grpSpPr>
          <a:xfrm>
            <a:off x="9139213" y="6054407"/>
            <a:ext cx="1864191" cy="1403213"/>
            <a:chOff x="5337376" y="3832625"/>
            <a:chExt cx="1864191" cy="140321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EEF992B-E147-B62C-6A12-F7EF63840CC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7BDC50-4206-7028-2C67-34A1F182C7F7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88E7B9-84E0-49D9-4A1F-9308305164A5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B287593-4223-493C-26EE-FA9C253CC215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7F014B7-453C-E846-33C9-F2B40B38802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E3A49F5-6D70-8AD1-9F5B-551BA9BC856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D06B2A2-F6AB-CD3B-7866-E4D8080311DD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A05B63-6BF0-417D-567E-F668A8CA157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CD881A-4338-F977-B9A7-4D5F6347D59F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058831-8FE7-78A5-F53E-E4EF1280007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F8FF12E-571A-CD48-1FEC-49805B69C55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715664-EB1F-0F0B-8674-B5D6EF8E585C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E3E5DAD-7383-1CDE-E64E-91CAA0D479B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41C3D3D-4776-D8FA-ABD7-63941F8FD02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10BE2D-17AB-6A62-0786-FD4C5F388CF4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B799F43-892B-A74A-11C7-1C58C890E890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034965-FE94-C636-378B-7DA32DEA79A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84B0720-77EA-8BDB-C817-E5F2FA0D97B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1BDD157-3B8E-CCEF-C43A-2D3AE803A0AC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FB0DA56-415D-AA3F-C69E-47A9193582B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2C0C86-EEC9-2540-0E2C-74FE950C1D56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1925A47-7D27-81AA-498E-13DF33C378BE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7327594-A37A-9157-C275-B921FEE6EEC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AE65243-DF56-88E5-1FED-BB453B9EFD5A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A85AED0-6EDD-2EC1-E51B-80CFB4E03D47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464AF7D-B026-A57D-D22C-4A66FE9BC499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5730B5E-6EDB-698C-CF7C-3188E625F300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ED229F-0518-8E34-F258-4AEBC90E8E27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49236FD-888E-9ECB-2D06-DDAC1A5FD81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208F61A-0034-5ADC-4929-1C6F3F67C22A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DD14D8-E289-EA1F-805D-1CA63FE7AF0D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F64B00-B26C-F7D8-62CF-53A4D35B6884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C7CF81E-A9D8-BEE8-6672-D96361235F1F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C9DF3C6-B2FD-3226-694E-95EC3520084E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5FFC516-2FE9-7CEC-1AC4-334919E367E7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6E1348A-5CF2-B4D6-2BA9-348D8006961C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B7B025E-2A6A-4F29-AB10-F614D7802C0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DB53C7-1933-85CA-32F4-FF554A02642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6CF179A-A39F-A184-F6C7-663FCF9AA47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728F00C-86CF-EA1F-C762-FD1ADFCBA7F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90C7813-2F71-2814-A9E9-AE07AD450C4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9F156B6-1E89-FC94-3D40-E990EC486F73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F8C2D1-EDDA-7691-A32C-6FF6F1F57FA7}"/>
              </a:ext>
            </a:extLst>
          </p:cNvPr>
          <p:cNvGrpSpPr/>
          <p:nvPr/>
        </p:nvGrpSpPr>
        <p:grpSpPr>
          <a:xfrm>
            <a:off x="10975611" y="5247843"/>
            <a:ext cx="1115360" cy="1891197"/>
            <a:chOff x="10947587" y="5253678"/>
            <a:chExt cx="1115360" cy="189119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EE65011-8CC2-8257-6071-012C797B0152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0DF813A-D0E4-3F2F-600D-EF1000514377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4815E8F-F714-2A1A-49D2-8198F8A589D7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78E0B98-6821-D949-5866-E8DBC398C9CE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BED01AA-ADCD-DEDF-86EE-404367496E4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ACF322E-ED63-A308-2459-1F9E29C014D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21D33DB-9C72-D374-231E-262E3274BC5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085F945-2E5E-7EE8-CBC3-CD15BBADC61F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A20C890-D417-0370-A29C-B1161B08ED8F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068F7C4-16FE-DE47-2448-4D122981AE3B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B419D42-9A44-366D-1AC8-5A70CF04C828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48EC4F6-E4E9-4D3F-61A6-67F090D8EC51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523FEF-E7DE-6188-4A79-0BC29FECCF1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4F5813A-752C-F645-2380-109EF13FF5E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7BBDB22-50AC-C22A-FBFF-D36C30AFD7F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9518073-34B6-521B-1C2B-D887722A067F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A82A33-2394-5C52-C823-FF805ECDC16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B652631-3B0C-1012-8B00-2B3DEA63F11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16004BE-944C-F0B8-6655-D144BDA13B60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8CAB996-2963-0E7A-5F21-32A829175AFA}"/>
              </a:ext>
            </a:extLst>
          </p:cNvPr>
          <p:cNvSpPr/>
          <p:nvPr/>
        </p:nvSpPr>
        <p:spPr>
          <a:xfrm>
            <a:off x="15081" y="1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490E1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F6C834B-ADA3-411A-4EF2-7CF9CFB80C86}"/>
              </a:ext>
            </a:extLst>
          </p:cNvPr>
          <p:cNvGrpSpPr/>
          <p:nvPr/>
        </p:nvGrpSpPr>
        <p:grpSpPr>
          <a:xfrm>
            <a:off x="317656" y="1965169"/>
            <a:ext cx="161663" cy="293066"/>
            <a:chOff x="302574" y="1965169"/>
            <a:chExt cx="161663" cy="293066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13E9796-D501-415F-8B90-F6383D21EF9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4468AC6-5B60-DE95-49EE-6F0F3C3F1C61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82B3F70-2C25-5A43-1449-9FABF7E08AB2}"/>
              </a:ext>
            </a:extLst>
          </p:cNvPr>
          <p:cNvGrpSpPr/>
          <p:nvPr/>
        </p:nvGrpSpPr>
        <p:grpSpPr>
          <a:xfrm>
            <a:off x="2500887" y="193481"/>
            <a:ext cx="258490" cy="315953"/>
            <a:chOff x="2485806" y="193480"/>
            <a:chExt cx="258490" cy="31595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8BEC250-BF80-278A-1CAA-6B6BA96F6AB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9690AF1-F963-D4ED-557E-935560F7484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D62F3A1-FAC8-F4DA-5DF9-86A62D4E1747}"/>
              </a:ext>
            </a:extLst>
          </p:cNvPr>
          <p:cNvGrpSpPr/>
          <p:nvPr/>
        </p:nvGrpSpPr>
        <p:grpSpPr>
          <a:xfrm>
            <a:off x="319576" y="624349"/>
            <a:ext cx="1369514" cy="885063"/>
            <a:chOff x="304495" y="624348"/>
            <a:chExt cx="1369514" cy="885063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06AD0A2-FB87-E1A1-460F-5DA6404A4D1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252AB67-CA5C-3F1B-3009-2BFAC95D1DA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C83A80D-603A-AAE4-1CA8-38DFAF14F417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9DFD192-87C5-2C83-DCE0-DCC19F3233F7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B2541FD-7D60-48EF-E438-59D16897999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B3D56C9-5E01-29E6-EF7D-03EF8803B21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4D33BBB-C62B-5384-4844-15694D14161C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C4A4820-6F68-0F98-C923-734F519BAAE2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825D23-5DE7-D389-CD9F-8EC485E6E711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74283EC-D3EE-053C-9BE9-CECAACD6285C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DC7B384-C442-9514-5518-ADACF435A1A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C484D21-467D-3E34-C874-76758B43CB6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54C0635-5919-63F6-AE9E-019453BD0C08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5740A51-AD23-B96D-ABA5-25CF1044D57E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7B7B615-EE4A-1D58-B42F-88DD79B2F7CC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8660A89-7450-8047-252A-1BA59B73FA5D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9F265C0-C32F-72A0-E835-9D8004651C0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857CF7B-51E6-02AD-EB0C-B75F5F778122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705A4DE-5561-FC4E-F8E7-B220DE18B3CC}"/>
              </a:ext>
            </a:extLst>
          </p:cNvPr>
          <p:cNvGrpSpPr/>
          <p:nvPr/>
        </p:nvGrpSpPr>
        <p:grpSpPr>
          <a:xfrm>
            <a:off x="787240" y="169854"/>
            <a:ext cx="801825" cy="411081"/>
            <a:chOff x="772158" y="169853"/>
            <a:chExt cx="801825" cy="411081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F50CEA-F0E7-6DD5-922C-169A22CFFA1D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E5CBB5B-A33C-C53F-C399-7E4D4F0A9561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10E6CF1-A510-5390-837E-EF2DDAC03A1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70DA205-1A10-8AA2-AD7A-DAA387D620D5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FE1BAA0-D900-65EA-702B-9B9F6EDA08B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D7FD4E8-8029-FD46-8312-F3A980095BC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628E4AC-22B8-37CA-53D6-04C21EA9CC3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377B170-0EC5-A53B-9155-7BBC578F712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B7B2D3E-B09E-500F-B03D-C89739FCEFBD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F9F051E-1A9F-A97F-AC50-496491DCE01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92D899F-8DBF-ED2C-A378-369C0AEAAD1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F5156CA-ED90-BE3C-00D4-53F0603D7701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4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26601C1A-8F78-D5F1-41BD-875972EA1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264" y="275413"/>
            <a:ext cx="2086297" cy="18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0149818F-9937-AF0C-AA28-D862C1D6E2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4248" y="1652939"/>
            <a:ext cx="6496828" cy="324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16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92BC7E-A051-D0DF-61FD-B49AC7C57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0292" y="2564322"/>
            <a:ext cx="2105025" cy="29752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D86061-9F9A-A443-C07A-5A8B4AF3936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038" y="0"/>
            <a:ext cx="2586924" cy="1293461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BF7A506-7BE5-DF24-A62D-5559E84510B9}"/>
              </a:ext>
            </a:extLst>
          </p:cNvPr>
          <p:cNvSpPr/>
          <p:nvPr/>
        </p:nvSpPr>
        <p:spPr>
          <a:xfrm>
            <a:off x="8696324" y="521051"/>
            <a:ext cx="2989264" cy="2203098"/>
          </a:xfrm>
          <a:prstGeom prst="wedgeRoundRectCallout">
            <a:avLst>
              <a:gd name="adj1" fmla="val -742"/>
              <a:gd name="adj2" fmla="val 57131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con bọ rùa có </a:t>
            </a:r>
          </a:p>
          <a:p>
            <a:pPr algn="ctr"/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chấm ở cánh. Hỏi 4 con bọ rùa như vậy có bao nhiêu chấm ở cánh?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C0A510-3D02-7811-4B7B-A4C9FED0E223}"/>
              </a:ext>
            </a:extLst>
          </p:cNvPr>
          <p:cNvSpPr/>
          <p:nvPr/>
        </p:nvSpPr>
        <p:spPr>
          <a:xfrm>
            <a:off x="2747962" y="4491790"/>
            <a:ext cx="2105025" cy="561474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 x 2 = 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97953CB-3E2B-0A35-0015-C3F278DCB4DA}"/>
              </a:ext>
            </a:extLst>
          </p:cNvPr>
          <p:cNvSpPr/>
          <p:nvPr/>
        </p:nvSpPr>
        <p:spPr>
          <a:xfrm>
            <a:off x="2747962" y="5226217"/>
            <a:ext cx="2105026" cy="561468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C000"/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 + 7 = 14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43C626-3269-F4B6-70CA-ED726F7A906D}"/>
              </a:ext>
            </a:extLst>
          </p:cNvPr>
          <p:cNvSpPr/>
          <p:nvPr/>
        </p:nvSpPr>
        <p:spPr>
          <a:xfrm>
            <a:off x="2747962" y="5960644"/>
            <a:ext cx="2105025" cy="561474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C000"/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 x 2 = 14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D932D0E-96E7-C8E6-5FB4-FDD855C42D22}"/>
              </a:ext>
            </a:extLst>
          </p:cNvPr>
          <p:cNvSpPr/>
          <p:nvPr/>
        </p:nvSpPr>
        <p:spPr>
          <a:xfrm>
            <a:off x="6349414" y="5960644"/>
            <a:ext cx="2481764" cy="5614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B050"/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 : 7 = 2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7F6BD8D-4E8B-C980-0BB3-13FC21171AF8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>
            <a:off x="4852987" y="6241381"/>
            <a:ext cx="1496427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5142086-F3F0-2A5E-02B6-F5FCA0139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90545"/>
            <a:ext cx="8583691" cy="2947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590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DC051583-E438-436B-AF6D-34928A4A2051}"/>
              </a:ext>
            </a:extLst>
          </p:cNvPr>
          <p:cNvSpPr txBox="1"/>
          <p:nvPr/>
        </p:nvSpPr>
        <p:spPr>
          <a:xfrm>
            <a:off x="321860" y="170822"/>
            <a:ext cx="6250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Hoàn </a:t>
            </a:r>
            <a:r>
              <a:rPr lang="vi-VN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 bản</a:t>
            </a: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nhân 7, bảng chia 7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0EF379F-A2D1-4C5B-8FE0-4B6A34DD8C49}"/>
              </a:ext>
            </a:extLst>
          </p:cNvPr>
          <p:cNvGrpSpPr/>
          <p:nvPr/>
        </p:nvGrpSpPr>
        <p:grpSpPr>
          <a:xfrm>
            <a:off x="-54134" y="1768049"/>
            <a:ext cx="4172292" cy="4564237"/>
            <a:chOff x="717451" y="1774566"/>
            <a:chExt cx="3675515" cy="417629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11C8D9F-6D05-4359-AB2A-564D554AB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17451" y="1774566"/>
              <a:ext cx="3675515" cy="417629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4003205-4ECB-40D2-9393-42E71B101441}"/>
                </a:ext>
              </a:extLst>
            </p:cNvPr>
            <p:cNvSpPr txBox="1"/>
            <p:nvPr/>
          </p:nvSpPr>
          <p:spPr>
            <a:xfrm>
              <a:off x="1440119" y="2133042"/>
              <a:ext cx="26933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/>
                <a:t>Thêm 6 vào kết quả của 6 x2 ta được kết quả của 6 x 3</a:t>
              </a:r>
              <a:endParaRPr lang="vi-VN" sz="2400" i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5" name="Table 8">
                <a:extLst>
                  <a:ext uri="{FF2B5EF4-FFF2-40B4-BE49-F238E27FC236}">
                    <a16:creationId xmlns:a16="http://schemas.microsoft.com/office/drawing/2014/main" id="{AE0B8B89-D029-4F99-660E-42FF50CD758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47430635"/>
                  </p:ext>
                </p:extLst>
              </p:nvPr>
            </p:nvGraphicFramePr>
            <p:xfrm>
              <a:off x="4273886" y="791338"/>
              <a:ext cx="2951124" cy="61112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Bảng </a:t>
                          </a:r>
                          <a:r>
                            <a:rPr lang="vi-VN" sz="2800"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nhân </a:t>
                          </a:r>
                          <a:r>
                            <a:rPr lang="en-US" sz="2800"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7</a:t>
                          </a:r>
                          <a:endParaRPr lang="vi-VN" sz="2800" dirty="0"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</a:t>
                          </a:r>
                          <a:r>
                            <a:rPr lang="vi-VN" sz="2800"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  </a:t>
                          </a:r>
                          <a:r>
                            <a:rPr lang="en-US" sz="2800"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7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1    </a:t>
                          </a:r>
                          <a:r>
                            <a:rPr lang="vi-VN" sz="2800"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=  </a:t>
                          </a:r>
                          <a:r>
                            <a:rPr lang="en-US" sz="2800"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7</a:t>
                          </a:r>
                          <a:endParaRPr lang="vi-VN" sz="2800" dirty="0"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7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2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7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3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21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7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4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28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7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5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34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7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6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42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7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7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49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7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8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56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7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9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63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7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10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70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5" name="Table 8">
                <a:extLst>
                  <a:ext uri="{FF2B5EF4-FFF2-40B4-BE49-F238E27FC236}">
                    <a16:creationId xmlns:a16="http://schemas.microsoft.com/office/drawing/2014/main" id="{AE0B8B89-D029-4F99-660E-42FF50CD758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47430635"/>
                  </p:ext>
                </p:extLst>
              </p:nvPr>
            </p:nvGraphicFramePr>
            <p:xfrm>
              <a:off x="4273886" y="791338"/>
              <a:ext cx="2951124" cy="61112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Bảng </a:t>
                          </a:r>
                          <a:r>
                            <a:rPr lang="vi-VN" sz="2800"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nhân </a:t>
                          </a:r>
                          <a:r>
                            <a:rPr lang="en-US" sz="2800"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7</a:t>
                          </a:r>
                          <a:endParaRPr lang="vi-VN" sz="2800" dirty="0"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6" t="-103261" r="-412" b="-923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6" t="-203261" r="-412" b="-823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6" t="-303261" r="-412" b="-723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6" t="-403261" r="-412" b="-623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6" t="-503261" r="-412" b="-523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6" t="-609890" r="-412" b="-4296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6" t="-702174" r="-412" b="-3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6" t="-802174" r="-412" b="-2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6" t="-902174" r="-412" b="-1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6" t="-1002174" r="-412" b="-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6" name="Rectangle: Rounded Corners 29">
            <a:extLst>
              <a:ext uri="{FF2B5EF4-FFF2-40B4-BE49-F238E27FC236}">
                <a16:creationId xmlns:a16="http://schemas.microsoft.com/office/drawing/2014/main" id="{DFACE270-7766-012B-880A-BC632C54B4D0}"/>
              </a:ext>
            </a:extLst>
          </p:cNvPr>
          <p:cNvSpPr/>
          <p:nvPr/>
        </p:nvSpPr>
        <p:spPr>
          <a:xfrm>
            <a:off x="6235199" y="2993477"/>
            <a:ext cx="409297" cy="415959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7" name="Rectangle: Rounded Corners 31">
            <a:extLst>
              <a:ext uri="{FF2B5EF4-FFF2-40B4-BE49-F238E27FC236}">
                <a16:creationId xmlns:a16="http://schemas.microsoft.com/office/drawing/2014/main" id="{FB628147-291B-A309-894B-E68E9D53B125}"/>
              </a:ext>
            </a:extLst>
          </p:cNvPr>
          <p:cNvSpPr/>
          <p:nvPr/>
        </p:nvSpPr>
        <p:spPr>
          <a:xfrm>
            <a:off x="6235199" y="3579236"/>
            <a:ext cx="409297" cy="415959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8" name="Rectangle: Rounded Corners 32">
            <a:extLst>
              <a:ext uri="{FF2B5EF4-FFF2-40B4-BE49-F238E27FC236}">
                <a16:creationId xmlns:a16="http://schemas.microsoft.com/office/drawing/2014/main" id="{9E25F3A3-5D57-03CC-5C94-372E520F5589}"/>
              </a:ext>
            </a:extLst>
          </p:cNvPr>
          <p:cNvSpPr/>
          <p:nvPr/>
        </p:nvSpPr>
        <p:spPr>
          <a:xfrm>
            <a:off x="6235199" y="4121288"/>
            <a:ext cx="409297" cy="415959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9" name="Rectangle: Rounded Corners 33">
            <a:extLst>
              <a:ext uri="{FF2B5EF4-FFF2-40B4-BE49-F238E27FC236}">
                <a16:creationId xmlns:a16="http://schemas.microsoft.com/office/drawing/2014/main" id="{C8345254-503E-6C47-6018-C09771DDB4AB}"/>
              </a:ext>
            </a:extLst>
          </p:cNvPr>
          <p:cNvSpPr/>
          <p:nvPr/>
        </p:nvSpPr>
        <p:spPr>
          <a:xfrm>
            <a:off x="6235199" y="4699801"/>
            <a:ext cx="409297" cy="415959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0" name="Rectangle: Rounded Corners 34">
            <a:extLst>
              <a:ext uri="{FF2B5EF4-FFF2-40B4-BE49-F238E27FC236}">
                <a16:creationId xmlns:a16="http://schemas.microsoft.com/office/drawing/2014/main" id="{96D4B04C-B868-4F1D-9F20-0DC86BB3BA6B}"/>
              </a:ext>
            </a:extLst>
          </p:cNvPr>
          <p:cNvSpPr/>
          <p:nvPr/>
        </p:nvSpPr>
        <p:spPr>
          <a:xfrm>
            <a:off x="6235199" y="5256261"/>
            <a:ext cx="409297" cy="415959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1" name="Rectangle: Rounded Corners 35">
            <a:extLst>
              <a:ext uri="{FF2B5EF4-FFF2-40B4-BE49-F238E27FC236}">
                <a16:creationId xmlns:a16="http://schemas.microsoft.com/office/drawing/2014/main" id="{4EE6F045-A6A1-56E2-F7DD-0DBC2801EDE2}"/>
              </a:ext>
            </a:extLst>
          </p:cNvPr>
          <p:cNvSpPr/>
          <p:nvPr/>
        </p:nvSpPr>
        <p:spPr>
          <a:xfrm>
            <a:off x="6235199" y="5812721"/>
            <a:ext cx="409297" cy="415959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FB0C226-59BB-8CE8-7DD0-A24C84CFE7E0}"/>
              </a:ext>
            </a:extLst>
          </p:cNvPr>
          <p:cNvSpPr/>
          <p:nvPr/>
        </p:nvSpPr>
        <p:spPr>
          <a:xfrm>
            <a:off x="4614730" y="1360994"/>
            <a:ext cx="409298" cy="5497006"/>
          </a:xfrm>
          <a:prstGeom prst="rect">
            <a:avLst/>
          </a:prstGeom>
          <a:noFill/>
          <a:ln w="28575">
            <a:solidFill>
              <a:srgbClr val="D34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A298EB8-B133-AD56-D622-46844D7E1B5A}"/>
              </a:ext>
            </a:extLst>
          </p:cNvPr>
          <p:cNvSpPr txBox="1"/>
          <p:nvPr/>
        </p:nvSpPr>
        <p:spPr>
          <a:xfrm>
            <a:off x="8764779" y="1475661"/>
            <a:ext cx="193835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3200" dirty="0"/>
              <a:t>Nhận xét: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91DA445-5E92-11CE-CEE2-3BE402EC764E}"/>
              </a:ext>
            </a:extLst>
          </p:cNvPr>
          <p:cNvSpPr txBox="1"/>
          <p:nvPr/>
        </p:nvSpPr>
        <p:spPr>
          <a:xfrm>
            <a:off x="8026555" y="2196807"/>
            <a:ext cx="39408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 số thứ nhất đều là </a:t>
            </a:r>
            <a:r>
              <a:rPr lang="vi-VN" sz="32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 </a:t>
            </a:r>
            <a:r>
              <a:rPr lang="en-US" sz="32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r>
              <a:rPr lang="vi-VN" sz="32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 số thứ hai là các số tự nhiên tăng dần từ 1 đến 10.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 là các số tăng dần hơn kém </a:t>
            </a:r>
            <a:r>
              <a:rPr lang="vi-VN" sz="32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 </a:t>
            </a:r>
            <a:r>
              <a:rPr lang="en-US" sz="32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r>
              <a:rPr lang="vi-VN" sz="32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đơn vị </a:t>
            </a:r>
            <a:r>
              <a:rPr lang="vi-VN" sz="32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</a:t>
            </a:r>
            <a:r>
              <a:rPr lang="en-US" sz="32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r>
              <a:rPr lang="vi-VN" sz="32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đến </a:t>
            </a:r>
            <a:r>
              <a:rPr lang="en-US" sz="32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r>
              <a:rPr lang="vi-VN" sz="32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  <a:r>
              <a:rPr lang="vi-V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30E5575-AD1C-75F9-196D-9F892246834E}"/>
              </a:ext>
            </a:extLst>
          </p:cNvPr>
          <p:cNvSpPr/>
          <p:nvPr/>
        </p:nvSpPr>
        <p:spPr>
          <a:xfrm>
            <a:off x="5252753" y="1372785"/>
            <a:ext cx="480353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257832B-825B-3431-5755-81AD0EE69F8A}"/>
              </a:ext>
            </a:extLst>
          </p:cNvPr>
          <p:cNvSpPr/>
          <p:nvPr/>
        </p:nvSpPr>
        <p:spPr>
          <a:xfrm>
            <a:off x="6069255" y="1387037"/>
            <a:ext cx="642368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Rectangle: Rounded Corners 29">
            <a:extLst>
              <a:ext uri="{FF2B5EF4-FFF2-40B4-BE49-F238E27FC236}">
                <a16:creationId xmlns:a16="http://schemas.microsoft.com/office/drawing/2014/main" id="{5C56A55E-E056-DE12-1EC2-B4AECFA7E06C}"/>
              </a:ext>
            </a:extLst>
          </p:cNvPr>
          <p:cNvSpPr/>
          <p:nvPr/>
        </p:nvSpPr>
        <p:spPr>
          <a:xfrm>
            <a:off x="6274161" y="2477611"/>
            <a:ext cx="409297" cy="415959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59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3" grpId="0" animBg="1"/>
      <p:bldP spid="44" grpId="0" build="p"/>
      <p:bldP spid="45" grpId="0" animBg="1"/>
      <p:bldP spid="46" grpId="0" animBg="1"/>
      <p:bldP spid="47" grpId="0" animBg="1"/>
      <p:bldP spid="4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DC051583-E438-436B-AF6D-34928A4A2051}"/>
              </a:ext>
            </a:extLst>
          </p:cNvPr>
          <p:cNvSpPr txBox="1"/>
          <p:nvPr/>
        </p:nvSpPr>
        <p:spPr>
          <a:xfrm>
            <a:off x="321860" y="170822"/>
            <a:ext cx="6250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Hoàn </a:t>
            </a:r>
            <a:r>
              <a:rPr lang="vi-VN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 bản</a:t>
            </a: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nhân 7, bảng chia 7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9" name="Table 8">
            <a:extLst>
              <a:ext uri="{FF2B5EF4-FFF2-40B4-BE49-F238E27FC236}">
                <a16:creationId xmlns:a16="http://schemas.microsoft.com/office/drawing/2014/main" id="{A529B9AF-6E46-426A-BE79-6A443F57D7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363766"/>
              </p:ext>
            </p:extLst>
          </p:nvPr>
        </p:nvGraphicFramePr>
        <p:xfrm>
          <a:off x="6114639" y="818148"/>
          <a:ext cx="2647950" cy="6111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47950">
                  <a:extLst>
                    <a:ext uri="{9D8B030D-6E8A-4147-A177-3AD203B41FA5}">
                      <a16:colId xmlns:a16="http://schemas.microsoft.com/office/drawing/2014/main" val="1285292910"/>
                    </a:ext>
                  </a:extLst>
                </a:gridCol>
              </a:tblGrid>
              <a:tr h="473602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Bảng </a:t>
                      </a:r>
                      <a:r>
                        <a:rPr lang="vi-VN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chia </a:t>
                      </a:r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 </a:t>
                      </a:r>
                      <a:endParaRPr lang="vi-VN" sz="28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944070"/>
                  </a:ext>
                </a:extLst>
              </a:tr>
              <a:tr h="559306">
                <a:tc>
                  <a:txBody>
                    <a:bodyPr/>
                    <a:lstStyle/>
                    <a:p>
                      <a:pPr algn="l"/>
                      <a:r>
                        <a:rPr lang="vi-VN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    </a:t>
                      </a:r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  <a:r>
                        <a:rPr lang="vi-VN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: </a:t>
                      </a:r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 7</a:t>
                      </a:r>
                      <a:r>
                        <a:rPr lang="vi-VN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vi-VN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=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865375"/>
                  </a:ext>
                </a:extLst>
              </a:tr>
              <a:tr h="5593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   </a:t>
                      </a:r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14 </a:t>
                      </a:r>
                      <a:r>
                        <a:rPr lang="vi-VN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: </a:t>
                      </a:r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7 </a:t>
                      </a:r>
                      <a:r>
                        <a:rPr lang="vi-VN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= </a:t>
                      </a:r>
                      <a:r>
                        <a:rPr lang="vi-VN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5485868"/>
                  </a:ext>
                </a:extLst>
              </a:tr>
              <a:tr h="5593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   </a:t>
                      </a:r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21 </a:t>
                      </a:r>
                      <a:r>
                        <a:rPr lang="vi-VN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: </a:t>
                      </a:r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7</a:t>
                      </a:r>
                      <a:r>
                        <a:rPr lang="vi-VN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= </a:t>
                      </a:r>
                      <a:r>
                        <a:rPr lang="vi-VN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6584764"/>
                  </a:ext>
                </a:extLst>
              </a:tr>
              <a:tr h="559306">
                <a:tc>
                  <a:txBody>
                    <a:bodyPr/>
                    <a:lstStyle/>
                    <a:p>
                      <a:pPr algn="l"/>
                      <a:r>
                        <a:rPr lang="vi-VN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  </a:t>
                      </a:r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28 </a:t>
                      </a:r>
                      <a:r>
                        <a:rPr lang="vi-VN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: </a:t>
                      </a:r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7 </a:t>
                      </a:r>
                      <a:r>
                        <a:rPr lang="vi-VN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= </a:t>
                      </a:r>
                      <a:r>
                        <a:rPr lang="vi-VN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6525265"/>
                  </a:ext>
                </a:extLst>
              </a:tr>
              <a:tr h="5593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  </a:t>
                      </a:r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35</a:t>
                      </a:r>
                      <a:r>
                        <a:rPr lang="vi-VN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: </a:t>
                      </a:r>
                      <a:r>
                        <a:rPr lang="en-US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7 </a:t>
                      </a:r>
                      <a:r>
                        <a:rPr lang="vi-VN" sz="280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= </a:t>
                      </a:r>
                      <a:r>
                        <a:rPr lang="vi-VN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5084290"/>
                  </a:ext>
                </a:extLst>
              </a:tr>
              <a:tr h="5593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  </a:t>
                      </a:r>
                      <a: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42</a:t>
                      </a: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: </a:t>
                      </a:r>
                      <a: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7 </a:t>
                      </a: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= 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8410800"/>
                  </a:ext>
                </a:extLst>
              </a:tr>
              <a:tr h="5593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  </a:t>
                      </a:r>
                      <a: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49</a:t>
                      </a: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: </a:t>
                      </a:r>
                      <a: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7 </a:t>
                      </a: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= 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8177519"/>
                  </a:ext>
                </a:extLst>
              </a:tr>
              <a:tr h="5593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  </a:t>
                      </a:r>
                      <a: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56</a:t>
                      </a: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: </a:t>
                      </a:r>
                      <a: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7 </a:t>
                      </a: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= 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1001392"/>
                  </a:ext>
                </a:extLst>
              </a:tr>
              <a:tr h="5593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  </a:t>
                      </a:r>
                      <a: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63</a:t>
                      </a: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: </a:t>
                      </a:r>
                      <a: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7 </a:t>
                      </a: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= 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55094"/>
                  </a:ext>
                </a:extLst>
              </a:tr>
              <a:tr h="5593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  </a:t>
                      </a:r>
                      <a: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0 : </a:t>
                      </a:r>
                      <a: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7</a:t>
                      </a: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= 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27283"/>
                  </a:ext>
                </a:extLst>
              </a:tr>
            </a:tbl>
          </a:graphicData>
        </a:graphic>
      </p:graphicFrame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D9C8EE-0B42-4A41-9BC2-47E0DEF196EB}"/>
              </a:ext>
            </a:extLst>
          </p:cNvPr>
          <p:cNvSpPr/>
          <p:nvPr/>
        </p:nvSpPr>
        <p:spPr>
          <a:xfrm>
            <a:off x="7767568" y="302331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E26C551-E8CB-4C32-82B6-A8B005591E0E}"/>
              </a:ext>
            </a:extLst>
          </p:cNvPr>
          <p:cNvSpPr/>
          <p:nvPr/>
        </p:nvSpPr>
        <p:spPr>
          <a:xfrm>
            <a:off x="7767568" y="3609075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1F97EDD-4FD3-4D70-894A-CF77D18C86D5}"/>
              </a:ext>
            </a:extLst>
          </p:cNvPr>
          <p:cNvSpPr/>
          <p:nvPr/>
        </p:nvSpPr>
        <p:spPr>
          <a:xfrm>
            <a:off x="7767568" y="415112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0EE4715-815B-4F54-A868-29B849E4A8E5}"/>
              </a:ext>
            </a:extLst>
          </p:cNvPr>
          <p:cNvSpPr/>
          <p:nvPr/>
        </p:nvSpPr>
        <p:spPr>
          <a:xfrm>
            <a:off x="7767568" y="472964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C5F03BB-2EE5-4D30-8881-5DC6911A0DE3}"/>
              </a:ext>
            </a:extLst>
          </p:cNvPr>
          <p:cNvSpPr/>
          <p:nvPr/>
        </p:nvSpPr>
        <p:spPr>
          <a:xfrm>
            <a:off x="7767568" y="528610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41B0572-8DC9-46A4-BBC9-9130D381D004}"/>
              </a:ext>
            </a:extLst>
          </p:cNvPr>
          <p:cNvSpPr/>
          <p:nvPr/>
        </p:nvSpPr>
        <p:spPr>
          <a:xfrm>
            <a:off x="7767568" y="584256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ECA16BE-846E-4DF1-9311-0D7A99BC5D9B}"/>
              </a:ext>
            </a:extLst>
          </p:cNvPr>
          <p:cNvSpPr/>
          <p:nvPr/>
        </p:nvSpPr>
        <p:spPr>
          <a:xfrm>
            <a:off x="6392277" y="1345733"/>
            <a:ext cx="518257" cy="5497006"/>
          </a:xfrm>
          <a:prstGeom prst="rect">
            <a:avLst/>
          </a:prstGeom>
          <a:noFill/>
          <a:ln w="28575">
            <a:solidFill>
              <a:srgbClr val="E40E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104D35-4A51-48B4-BB76-07885A6362D6}"/>
              </a:ext>
            </a:extLst>
          </p:cNvPr>
          <p:cNvSpPr txBox="1"/>
          <p:nvPr/>
        </p:nvSpPr>
        <p:spPr>
          <a:xfrm>
            <a:off x="9918258" y="2314780"/>
            <a:ext cx="141577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3FDBF9-E03E-4734-BEB2-4C6588DDCF1E}"/>
              </a:ext>
            </a:extLst>
          </p:cNvPr>
          <p:cNvSpPr txBox="1"/>
          <p:nvPr/>
        </p:nvSpPr>
        <p:spPr>
          <a:xfrm>
            <a:off x="9048125" y="2927394"/>
            <a:ext cx="320332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 bị chia là tích của các phép nhân.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 chia đều là </a:t>
            </a:r>
            <a:r>
              <a:rPr lang="vi-VN" sz="26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 </a:t>
            </a:r>
            <a:r>
              <a:rPr lang="en-US" sz="26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r>
              <a:rPr lang="vi-VN" sz="26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6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 là các số tự nhiên tăng dần từ 1 đến 10.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E3A6424-4E3D-4DDF-92B6-F76CA3F9E3A5}"/>
              </a:ext>
            </a:extLst>
          </p:cNvPr>
          <p:cNvSpPr/>
          <p:nvPr/>
        </p:nvSpPr>
        <p:spPr>
          <a:xfrm>
            <a:off x="7057065" y="1345733"/>
            <a:ext cx="334456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B136A19-27E2-475C-9AB8-EA74C6093E8E}"/>
              </a:ext>
            </a:extLst>
          </p:cNvPr>
          <p:cNvSpPr/>
          <p:nvPr/>
        </p:nvSpPr>
        <p:spPr>
          <a:xfrm>
            <a:off x="7677201" y="1345733"/>
            <a:ext cx="549902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82FAF921-F929-BC59-887A-913C88C73EB9}"/>
              </a:ext>
            </a:extLst>
          </p:cNvPr>
          <p:cNvSpPr/>
          <p:nvPr/>
        </p:nvSpPr>
        <p:spPr>
          <a:xfrm>
            <a:off x="4989093" y="818148"/>
            <a:ext cx="711860" cy="523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C71A593-407F-F3C9-2F1C-545B96184B74}"/>
              </a:ext>
            </a:extLst>
          </p:cNvPr>
          <p:cNvSpPr/>
          <p:nvPr/>
        </p:nvSpPr>
        <p:spPr>
          <a:xfrm>
            <a:off x="7775590" y="2501952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5" name="Table 8">
                <a:extLst>
                  <a:ext uri="{FF2B5EF4-FFF2-40B4-BE49-F238E27FC236}">
                    <a16:creationId xmlns:a16="http://schemas.microsoft.com/office/drawing/2014/main" id="{642D76ED-9FBC-6B60-AC33-95C4864649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1671750"/>
                  </p:ext>
                </p:extLst>
              </p:nvPr>
            </p:nvGraphicFramePr>
            <p:xfrm>
              <a:off x="1802830" y="761444"/>
              <a:ext cx="2647950" cy="61112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Bảng </a:t>
                          </a:r>
                          <a:r>
                            <a:rPr lang="vi-VN" sz="2800"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nhân </a:t>
                          </a:r>
                          <a:r>
                            <a:rPr lang="en-US" sz="2800"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7</a:t>
                          </a:r>
                          <a:endParaRPr lang="vi-VN" sz="2800" dirty="0"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</a:t>
                          </a:r>
                          <a:r>
                            <a:rPr lang="vi-VN" sz="2800"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  </a:t>
                          </a:r>
                          <a:r>
                            <a:rPr lang="en-US" sz="2800"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7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1    </a:t>
                          </a:r>
                          <a:r>
                            <a:rPr lang="vi-VN" sz="2800"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=  </a:t>
                          </a:r>
                          <a:r>
                            <a:rPr lang="en-US" sz="2800"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7</a:t>
                          </a:r>
                          <a:endParaRPr lang="vi-VN" sz="2800" dirty="0"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7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2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7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3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21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7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4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28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7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5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34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7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6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42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7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7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49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7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8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56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7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9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63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7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 10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70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5" name="Table 8">
                <a:extLst>
                  <a:ext uri="{FF2B5EF4-FFF2-40B4-BE49-F238E27FC236}">
                    <a16:creationId xmlns:a16="http://schemas.microsoft.com/office/drawing/2014/main" id="{642D76ED-9FBC-6B60-AC33-95C4864649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1671750"/>
                  </p:ext>
                </p:extLst>
              </p:nvPr>
            </p:nvGraphicFramePr>
            <p:xfrm>
              <a:off x="1802830" y="761444"/>
              <a:ext cx="2647950" cy="61112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Bảng </a:t>
                          </a:r>
                          <a:r>
                            <a:rPr lang="vi-VN" sz="2800"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nhân </a:t>
                          </a:r>
                          <a:r>
                            <a:rPr lang="en-US" sz="2800"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7</a:t>
                          </a:r>
                          <a:endParaRPr lang="vi-VN" sz="2800" dirty="0"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29" t="-103261" r="-459" b="-923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29" t="-203261" r="-459" b="-823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29" t="-303261" r="-459" b="-723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29" t="-403261" r="-459" b="-623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29" t="-503261" r="-459" b="-523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29" t="-609890" r="-459" b="-4296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29" t="-702174" r="-459" b="-3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29" t="-802174" r="-459" b="-2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29" t="-902174" r="-459" b="-1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29" t="-1002174" r="-459" b="-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32898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30" grpId="0" animBg="1"/>
      <p:bldP spid="31" grpId="0" uiExpand="1" build="p"/>
      <p:bldP spid="32" grpId="0" animBg="1"/>
      <p:bldP spid="33" grpId="0" animBg="1"/>
      <p:bldP spid="3" grpId="0" animBg="1"/>
      <p:bldP spid="34" grpId="0" animBg="1"/>
      <p:bldP spid="3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C5C114-0273-3F2E-1426-DABF495957C2}"/>
              </a:ext>
            </a:extLst>
          </p:cNvPr>
          <p:cNvGrpSpPr/>
          <p:nvPr/>
        </p:nvGrpSpPr>
        <p:grpSpPr>
          <a:xfrm>
            <a:off x="11729156" y="4445567"/>
            <a:ext cx="219627" cy="269168"/>
            <a:chOff x="11714074" y="4445567"/>
            <a:chExt cx="219627" cy="269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593EF4A-3B09-A3F7-751A-F28186D9598E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D4A7E0-3434-FB62-D3FA-F995C637E21A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C6322E-0339-D381-C872-A13DB8E665AD}"/>
              </a:ext>
            </a:extLst>
          </p:cNvPr>
          <p:cNvSpPr/>
          <p:nvPr/>
        </p:nvSpPr>
        <p:spPr>
          <a:xfrm>
            <a:off x="8242786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13CF6D-5FEE-2785-6E54-1A30F0B569F1}"/>
              </a:ext>
            </a:extLst>
          </p:cNvPr>
          <p:cNvSpPr/>
          <p:nvPr/>
        </p:nvSpPr>
        <p:spPr>
          <a:xfrm>
            <a:off x="9055460" y="6221408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A51DDD-0298-C63E-A995-04398FD4C90B}"/>
              </a:ext>
            </a:extLst>
          </p:cNvPr>
          <p:cNvGrpSpPr/>
          <p:nvPr/>
        </p:nvGrpSpPr>
        <p:grpSpPr>
          <a:xfrm>
            <a:off x="9139213" y="6054407"/>
            <a:ext cx="1864191" cy="1403213"/>
            <a:chOff x="5337376" y="3832625"/>
            <a:chExt cx="1864191" cy="140321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EEF992B-E147-B62C-6A12-F7EF63840CC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7BDC50-4206-7028-2C67-34A1F182C7F7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88E7B9-84E0-49D9-4A1F-9308305164A5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B287593-4223-493C-26EE-FA9C253CC215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7F014B7-453C-E846-33C9-F2B40B38802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E3A49F5-6D70-8AD1-9F5B-551BA9BC856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D06B2A2-F6AB-CD3B-7866-E4D8080311DD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A05B63-6BF0-417D-567E-F668A8CA157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CD881A-4338-F977-B9A7-4D5F6347D59F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058831-8FE7-78A5-F53E-E4EF1280007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F8FF12E-571A-CD48-1FEC-49805B69C55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715664-EB1F-0F0B-8674-B5D6EF8E585C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E3E5DAD-7383-1CDE-E64E-91CAA0D479B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41C3D3D-4776-D8FA-ABD7-63941F8FD02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10BE2D-17AB-6A62-0786-FD4C5F388CF4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B799F43-892B-A74A-11C7-1C58C890E890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034965-FE94-C636-378B-7DA32DEA79A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84B0720-77EA-8BDB-C817-E5F2FA0D97B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1BDD157-3B8E-CCEF-C43A-2D3AE803A0AC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FB0DA56-415D-AA3F-C69E-47A9193582B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2C0C86-EEC9-2540-0E2C-74FE950C1D56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1925A47-7D27-81AA-498E-13DF33C378BE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7327594-A37A-9157-C275-B921FEE6EEC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AE65243-DF56-88E5-1FED-BB453B9EFD5A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A85AED0-6EDD-2EC1-E51B-80CFB4E03D47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464AF7D-B026-A57D-D22C-4A66FE9BC499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5730B5E-6EDB-698C-CF7C-3188E625F300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ED229F-0518-8E34-F258-4AEBC90E8E27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49236FD-888E-9ECB-2D06-DDAC1A5FD81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208F61A-0034-5ADC-4929-1C6F3F67C22A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DD14D8-E289-EA1F-805D-1CA63FE7AF0D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F64B00-B26C-F7D8-62CF-53A4D35B6884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C7CF81E-A9D8-BEE8-6672-D96361235F1F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C9DF3C6-B2FD-3226-694E-95EC3520084E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5FFC516-2FE9-7CEC-1AC4-334919E367E7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6E1348A-5CF2-B4D6-2BA9-348D8006961C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B7B025E-2A6A-4F29-AB10-F614D7802C0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DB53C7-1933-85CA-32F4-FF554A02642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6CF179A-A39F-A184-F6C7-663FCF9AA47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728F00C-86CF-EA1F-C762-FD1ADFCBA7F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90C7813-2F71-2814-A9E9-AE07AD450C4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9F156B6-1E89-FC94-3D40-E990EC486F73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F8C2D1-EDDA-7691-A32C-6FF6F1F57FA7}"/>
              </a:ext>
            </a:extLst>
          </p:cNvPr>
          <p:cNvGrpSpPr/>
          <p:nvPr/>
        </p:nvGrpSpPr>
        <p:grpSpPr>
          <a:xfrm>
            <a:off x="10975611" y="5247843"/>
            <a:ext cx="1115360" cy="1891197"/>
            <a:chOff x="10947587" y="5253678"/>
            <a:chExt cx="1115360" cy="189119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EE65011-8CC2-8257-6071-012C797B0152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0DF813A-D0E4-3F2F-600D-EF1000514377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4815E8F-F714-2A1A-49D2-8198F8A589D7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78E0B98-6821-D949-5866-E8DBC398C9CE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BED01AA-ADCD-DEDF-86EE-404367496E4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ACF322E-ED63-A308-2459-1F9E29C014D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21D33DB-9C72-D374-231E-262E3274BC5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085F945-2E5E-7EE8-CBC3-CD15BBADC61F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A20C890-D417-0370-A29C-B1161B08ED8F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068F7C4-16FE-DE47-2448-4D122981AE3B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B419D42-9A44-366D-1AC8-5A70CF04C828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48EC4F6-E4E9-4D3F-61A6-67F090D8EC51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523FEF-E7DE-6188-4A79-0BC29FECCF1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4F5813A-752C-F645-2380-109EF13FF5E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7BBDB22-50AC-C22A-FBFF-D36C30AFD7F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9518073-34B6-521B-1C2B-D887722A067F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A82A33-2394-5C52-C823-FF805ECDC16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B652631-3B0C-1012-8B00-2B3DEA63F11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16004BE-944C-F0B8-6655-D144BDA13B60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8CAB996-2963-0E7A-5F21-32A829175AFA}"/>
              </a:ext>
            </a:extLst>
          </p:cNvPr>
          <p:cNvSpPr/>
          <p:nvPr/>
        </p:nvSpPr>
        <p:spPr>
          <a:xfrm>
            <a:off x="15081" y="1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490E1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F6C834B-ADA3-411A-4EF2-7CF9CFB80C86}"/>
              </a:ext>
            </a:extLst>
          </p:cNvPr>
          <p:cNvGrpSpPr/>
          <p:nvPr/>
        </p:nvGrpSpPr>
        <p:grpSpPr>
          <a:xfrm>
            <a:off x="317656" y="1965169"/>
            <a:ext cx="161663" cy="293066"/>
            <a:chOff x="302574" y="1965169"/>
            <a:chExt cx="161663" cy="293066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13E9796-D501-415F-8B90-F6383D21EF9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4468AC6-5B60-DE95-49EE-6F0F3C3F1C61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82B3F70-2C25-5A43-1449-9FABF7E08AB2}"/>
              </a:ext>
            </a:extLst>
          </p:cNvPr>
          <p:cNvGrpSpPr/>
          <p:nvPr/>
        </p:nvGrpSpPr>
        <p:grpSpPr>
          <a:xfrm>
            <a:off x="2500887" y="193481"/>
            <a:ext cx="258490" cy="315953"/>
            <a:chOff x="2485806" y="193480"/>
            <a:chExt cx="258490" cy="31595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8BEC250-BF80-278A-1CAA-6B6BA96F6AB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9690AF1-F963-D4ED-557E-935560F7484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D62F3A1-FAC8-F4DA-5DF9-86A62D4E1747}"/>
              </a:ext>
            </a:extLst>
          </p:cNvPr>
          <p:cNvGrpSpPr/>
          <p:nvPr/>
        </p:nvGrpSpPr>
        <p:grpSpPr>
          <a:xfrm>
            <a:off x="319576" y="624349"/>
            <a:ext cx="1369514" cy="885063"/>
            <a:chOff x="304495" y="624348"/>
            <a:chExt cx="1369514" cy="885063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06AD0A2-FB87-E1A1-460F-5DA6404A4D1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252AB67-CA5C-3F1B-3009-2BFAC95D1DA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C83A80D-603A-AAE4-1CA8-38DFAF14F417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9DFD192-87C5-2C83-DCE0-DCC19F3233F7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B2541FD-7D60-48EF-E438-59D16897999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B3D56C9-5E01-29E6-EF7D-03EF8803B21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4D33BBB-C62B-5384-4844-15694D14161C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C4A4820-6F68-0F98-C923-734F519BAAE2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825D23-5DE7-D389-CD9F-8EC485E6E711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74283EC-D3EE-053C-9BE9-CECAACD6285C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DC7B384-C442-9514-5518-ADACF435A1A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C484D21-467D-3E34-C874-76758B43CB6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54C0635-5919-63F6-AE9E-019453BD0C08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5740A51-AD23-B96D-ABA5-25CF1044D57E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7B7B615-EE4A-1D58-B42F-88DD79B2F7CC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8660A89-7450-8047-252A-1BA59B73FA5D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9F265C0-C32F-72A0-E835-9D8004651C0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857CF7B-51E6-02AD-EB0C-B75F5F778122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705A4DE-5561-FC4E-F8E7-B220DE18B3CC}"/>
              </a:ext>
            </a:extLst>
          </p:cNvPr>
          <p:cNvGrpSpPr/>
          <p:nvPr/>
        </p:nvGrpSpPr>
        <p:grpSpPr>
          <a:xfrm>
            <a:off x="787240" y="169854"/>
            <a:ext cx="801825" cy="411081"/>
            <a:chOff x="772158" y="169853"/>
            <a:chExt cx="801825" cy="411081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F50CEA-F0E7-6DD5-922C-169A22CFFA1D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E5CBB5B-A33C-C53F-C399-7E4D4F0A9561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10E6CF1-A510-5390-837E-EF2DDAC03A1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70DA205-1A10-8AA2-AD7A-DAA387D620D5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FE1BAA0-D900-65EA-702B-9B9F6EDA08B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D7FD4E8-8029-FD46-8312-F3A980095BC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628E4AC-22B8-37CA-53D6-04C21EA9CC3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377B170-0EC5-A53B-9155-7BBC578F712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B7B2D3E-B09E-500F-B03D-C89739FCEFBD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F9F051E-1A9F-A97F-AC50-496491DCE01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92D899F-8DBF-ED2C-A378-369C0AEAAD1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F5156CA-ED90-BE3C-00D4-53F0603D7701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4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26601C1A-8F78-D5F1-41BD-875972EA1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264" y="275413"/>
            <a:ext cx="2086297" cy="18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0" name="Group 129">
            <a:extLst>
              <a:ext uri="{FF2B5EF4-FFF2-40B4-BE49-F238E27FC236}">
                <a16:creationId xmlns:a16="http://schemas.microsoft.com/office/drawing/2014/main" id="{24A88940-1A9E-402D-DC8E-A187C554FA91}"/>
              </a:ext>
            </a:extLst>
          </p:cNvPr>
          <p:cNvGrpSpPr/>
          <p:nvPr/>
        </p:nvGrpSpPr>
        <p:grpSpPr>
          <a:xfrm>
            <a:off x="7438192" y="4892759"/>
            <a:ext cx="2058730" cy="850028"/>
            <a:chOff x="7423110" y="5107561"/>
            <a:chExt cx="2194775" cy="635225"/>
          </a:xfrm>
        </p:grpSpPr>
        <p:sp>
          <p:nvSpPr>
            <p:cNvPr id="127" name="Google Shape;1615;p39">
              <a:extLst>
                <a:ext uri="{FF2B5EF4-FFF2-40B4-BE49-F238E27FC236}">
                  <a16:creationId xmlns:a16="http://schemas.microsoft.com/office/drawing/2014/main" id="{08DDE4AD-C3B3-B369-FC74-8C93FBB8FB00}"/>
                </a:ext>
              </a:extLst>
            </p:cNvPr>
            <p:cNvSpPr/>
            <p:nvPr/>
          </p:nvSpPr>
          <p:spPr>
            <a:xfrm>
              <a:off x="7423110" y="5107561"/>
              <a:ext cx="2194775" cy="635225"/>
            </a:xfrm>
            <a:prstGeom prst="roundRect">
              <a:avLst>
                <a:gd name="adj" fmla="val 50000"/>
              </a:avLst>
            </a:prstGeom>
            <a:solidFill>
              <a:srgbClr val="4D3B6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8" name="Google Shape;1616;p39">
              <a:extLst>
                <a:ext uri="{FF2B5EF4-FFF2-40B4-BE49-F238E27FC236}">
                  <a16:creationId xmlns:a16="http://schemas.microsoft.com/office/drawing/2014/main" id="{E0A5CDD2-25C4-6ECF-6596-76E3E08CD7E2}"/>
                </a:ext>
              </a:extLst>
            </p:cNvPr>
            <p:cNvSpPr txBox="1">
              <a:spLocks/>
            </p:cNvSpPr>
            <p:nvPr/>
          </p:nvSpPr>
          <p:spPr>
            <a:xfrm>
              <a:off x="7576714" y="5227463"/>
              <a:ext cx="1887566" cy="395419"/>
            </a:xfrm>
            <a:prstGeom prst="rect">
              <a:avLst/>
            </a:prstGeom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>
                  <a:solidFill>
                    <a:schemeClr val="bg1"/>
                  </a:solidFill>
                </a:rPr>
                <a:t>S/28</a:t>
              </a:r>
            </a:p>
          </p:txBody>
        </p:sp>
      </p:grpSp>
      <p:pic>
        <p:nvPicPr>
          <p:cNvPr id="126" name="Picture 125">
            <a:extLst>
              <a:ext uri="{FF2B5EF4-FFF2-40B4-BE49-F238E27FC236}">
                <a16:creationId xmlns:a16="http://schemas.microsoft.com/office/drawing/2014/main" id="{CA802ECE-E520-F72C-E6EF-1EC858A10E6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9214" y="1302846"/>
            <a:ext cx="6825644" cy="341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09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E23B1763-E213-0B20-70E1-7E3ABF3BCD71}"/>
              </a:ext>
            </a:extLst>
          </p:cNvPr>
          <p:cNvGrpSpPr/>
          <p:nvPr/>
        </p:nvGrpSpPr>
        <p:grpSpPr>
          <a:xfrm>
            <a:off x="547601" y="615840"/>
            <a:ext cx="11962924" cy="650361"/>
            <a:chOff x="827247" y="707290"/>
            <a:chExt cx="11962924" cy="65036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D992088-645A-268B-74AA-13D96BE5EAB9}"/>
                </a:ext>
              </a:extLst>
            </p:cNvPr>
            <p:cNvSpPr txBox="1"/>
            <p:nvPr/>
          </p:nvSpPr>
          <p:spPr>
            <a:xfrm>
              <a:off x="1508919" y="711320"/>
              <a:ext cx="112812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Số?</a:t>
              </a:r>
              <a:endPara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145CF6C-55DB-10D5-44DF-FC3BE4DDCAF7}"/>
                </a:ext>
              </a:extLst>
            </p:cNvPr>
            <p:cNvSpPr/>
            <p:nvPr/>
          </p:nvSpPr>
          <p:spPr>
            <a:xfrm>
              <a:off x="827247" y="707290"/>
              <a:ext cx="681672" cy="646331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8C1C42D-F5F2-A07F-BF15-569A87ED26B1}"/>
              </a:ext>
            </a:extLst>
          </p:cNvPr>
          <p:cNvSpPr/>
          <p:nvPr/>
        </p:nvSpPr>
        <p:spPr>
          <a:xfrm>
            <a:off x="8242786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8FBB192-3F4E-3119-9878-8CCB3293C65C}"/>
              </a:ext>
            </a:extLst>
          </p:cNvPr>
          <p:cNvSpPr/>
          <p:nvPr/>
        </p:nvSpPr>
        <p:spPr>
          <a:xfrm>
            <a:off x="9055460" y="6221408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6CBA7FE-B0FF-6153-2879-550C3F21A755}"/>
              </a:ext>
            </a:extLst>
          </p:cNvPr>
          <p:cNvGrpSpPr/>
          <p:nvPr/>
        </p:nvGrpSpPr>
        <p:grpSpPr>
          <a:xfrm>
            <a:off x="9464842" y="6221408"/>
            <a:ext cx="1538562" cy="1236212"/>
            <a:chOff x="5337376" y="3832625"/>
            <a:chExt cx="1864191" cy="1403213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B3A2703-01B0-420B-FDE6-7B9831EE452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FB863AE-5978-EE5B-3EE0-666B483B889A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B27785D-431A-BBF8-F024-DC4C1A92F059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18359D0-C68E-1BD4-72B3-66597E1B17F7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4459FC4-5214-BF14-CFC2-E4836BAA612C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1FCDA98-F034-57F2-1675-D69C817B654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21781BA-FD4B-6DA2-C012-2690FC0C2769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5B7E62C-B30D-34A8-AC20-D94A7DA4A51F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6880E83-FC5E-D475-0602-D2BCD702FB2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193011A-78C7-323D-E062-556F295ED20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5A82996-4F18-EA07-ED9F-A7D73243129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CDE9478-D760-A121-92BD-E6140BAA7EAD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2590C40-BEAC-6167-ADE7-776FDD6930E6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0A987B4-9457-7605-74CD-C74550328DA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BA13649-A21D-98BE-CBEB-4EB9F15F7996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9339050-7613-7A7F-EC4D-678327E1F98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A674E22-817B-F850-39A4-C22A7EA4E649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D5B8F0E-7165-4F4F-768B-38B89ABAC413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3B075B-B9F8-014B-A59D-01E6E6D51F3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AB77066-EBCF-E8C7-482E-BA394E611605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A03AE3D-91AE-7A50-E6A8-37D17E4615F3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083F53F-6F19-9E7B-70BC-2F7F65E6BB27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7FF748F-8431-D33A-5DAB-21E986F2A6B5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96B9537-C272-8A03-3C35-BD38643B08F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C7CB27B-6D19-6490-9037-587D3429B902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216B3CD-9B9A-1100-215B-3E88EF4B60BB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9471D02-A485-17CD-4BFF-E9C4B6045E70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18673C9-2106-3A0C-16B8-D4035982D0F4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1361790-F470-6F17-BBF9-D4ECB215C3B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917325C-EC1B-B78D-1860-1BD9985913CE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7921CF0-1E54-0E68-6AFC-2C94414025E9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C6B9553-D63E-5F5B-5649-6727F69B3C8D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79269EB-8502-33B6-BE0A-0365DE28B780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2CE4F08-AB17-6E08-AA95-2B7A8EB0CE96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B60FF69-A34B-E74C-9D46-7A00B3883607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B4CD00C-944B-4263-F410-D6D60284E5C7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5114EB3-D5C8-5164-5F39-68AB38D88D0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9159E5D-84A2-8D53-A098-916EBFEB892B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5839F1B-AAD5-1FE5-3F21-FF9C4EC9AF8B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9913944-5220-C2EC-7C66-1B827E79311F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2544019-F928-E591-11D7-881A691D303E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BEF7D8E-A20B-E71A-DD2C-5F2E82288EA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DF2E4D0-1BD5-841C-3FF3-030CD5BED377}"/>
              </a:ext>
            </a:extLst>
          </p:cNvPr>
          <p:cNvGrpSpPr/>
          <p:nvPr/>
        </p:nvGrpSpPr>
        <p:grpSpPr>
          <a:xfrm>
            <a:off x="11086263" y="5489972"/>
            <a:ext cx="1004708" cy="1649068"/>
            <a:chOff x="10947587" y="5253678"/>
            <a:chExt cx="1115360" cy="1891197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B79105C9-66F4-DE4A-A3C0-090624D2FC0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31E6746-524A-2373-2A84-543D0EB169F4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16A3ABA-4E4C-745A-4221-2BD1DFF9E84A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210290A-ACB5-EA85-86DD-A2445C87B14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708EF44-8487-CC2E-A356-654CCD1ECBE3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27B2727-935B-5091-BFB1-61458593DE02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C1AF1BB-FCDA-27E2-656D-12A4AC67239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3438D63-4BC9-B4B1-C2C1-7D79C51E6D91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9C8FC6FB-DDE6-57C8-BB41-1960B3499E89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8B515C2-E994-E9DF-52BC-BD062C32C604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ACCA60A-7C2B-4A6C-1652-5CC2C3F0FAC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6CA7742-B80B-6EDC-0351-3C0B455950F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D104D9B7-9CDA-4D71-4078-C4777358EA4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457601-9628-BA1F-6BD2-8C3E099173E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EF122A3-430E-B7C2-8266-C0A9D88B7700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75C1B84-E2AF-1550-0EFD-84E3E6C74EA2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9ECDD31-1E30-F238-CF97-EAD22CE8626C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2454C3D-FEE6-120C-2D7D-BAF380D51907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70F8535-5011-A3BE-113C-838B4254E5C4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E5C2B248-55E0-99BC-B251-F4353109C2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8428"/>
          <a:stretch/>
        </p:blipFill>
        <p:spPr>
          <a:xfrm>
            <a:off x="313983" y="1569716"/>
            <a:ext cx="11577705" cy="3403450"/>
          </a:xfrm>
          <a:prstGeom prst="rect">
            <a:avLst/>
          </a:prstGeom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5A8D4C7C-BD29-2798-BBB2-35E026A22B49}"/>
              </a:ext>
            </a:extLst>
          </p:cNvPr>
          <p:cNvSpPr/>
          <p:nvPr/>
        </p:nvSpPr>
        <p:spPr>
          <a:xfrm>
            <a:off x="3160295" y="2086173"/>
            <a:ext cx="802105" cy="865574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35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1A65B2A6-1F65-664C-27D2-B1CDA97C8181}"/>
              </a:ext>
            </a:extLst>
          </p:cNvPr>
          <p:cNvSpPr/>
          <p:nvPr/>
        </p:nvSpPr>
        <p:spPr>
          <a:xfrm>
            <a:off x="6901983" y="2086173"/>
            <a:ext cx="802105" cy="865574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42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196539D-E7D7-C149-276D-957F73D75931}"/>
              </a:ext>
            </a:extLst>
          </p:cNvPr>
          <p:cNvSpPr/>
          <p:nvPr/>
        </p:nvSpPr>
        <p:spPr>
          <a:xfrm>
            <a:off x="10677214" y="2086522"/>
            <a:ext cx="802105" cy="865574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63</a:t>
            </a: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B1E513CF-6A06-BF8E-EAB9-B69E64890F3E}"/>
              </a:ext>
            </a:extLst>
          </p:cNvPr>
          <p:cNvSpPr/>
          <p:nvPr/>
        </p:nvSpPr>
        <p:spPr>
          <a:xfrm>
            <a:off x="3208421" y="3898232"/>
            <a:ext cx="802105" cy="86557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35A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3AA180CD-6577-2D3C-904E-1699449A74CF}"/>
              </a:ext>
            </a:extLst>
          </p:cNvPr>
          <p:cNvSpPr/>
          <p:nvPr/>
        </p:nvSpPr>
        <p:spPr>
          <a:xfrm>
            <a:off x="7025279" y="3933995"/>
            <a:ext cx="802105" cy="86557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35A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2014E8E4-E05F-ED86-8E77-CAEEA66A69AB}"/>
              </a:ext>
            </a:extLst>
          </p:cNvPr>
          <p:cNvSpPr/>
          <p:nvPr/>
        </p:nvSpPr>
        <p:spPr>
          <a:xfrm>
            <a:off x="10762191" y="3920974"/>
            <a:ext cx="802105" cy="86557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35A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81605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567</Words>
  <Application>Microsoft Office PowerPoint</Application>
  <PresentationFormat>Widescreen</PresentationFormat>
  <Paragraphs>119</Paragraphs>
  <Slides>14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 Unicode MS</vt:lpstr>
      <vt:lpstr>Arial</vt:lpstr>
      <vt:lpstr>Arial-Rounded</vt:lpstr>
      <vt:lpstr>Calibri</vt:lpstr>
      <vt:lpstr>Calibri Light</vt:lpstr>
      <vt:lpstr>Cambria Math</vt:lpstr>
      <vt:lpstr>HP001 4 hàng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Cao Thị Thanh Hằng</dc:creator>
  <cp:lastModifiedBy>Cao Hang</cp:lastModifiedBy>
  <cp:revision>9</cp:revision>
  <dcterms:created xsi:type="dcterms:W3CDTF">2022-06-28T14:36:02Z</dcterms:created>
  <dcterms:modified xsi:type="dcterms:W3CDTF">2022-06-30T03:59:08Z</dcterms:modified>
</cp:coreProperties>
</file>