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69" r:id="rId3"/>
    <p:sldId id="270" r:id="rId4"/>
    <p:sldId id="267" r:id="rId5"/>
    <p:sldId id="256" r:id="rId6"/>
    <p:sldId id="257" r:id="rId7"/>
    <p:sldId id="258" r:id="rId8"/>
    <p:sldId id="259" r:id="rId9"/>
    <p:sldId id="260" r:id="rId10"/>
    <p:sldId id="261" r:id="rId11"/>
    <p:sldId id="262" r:id="rId12"/>
    <p:sldId id="263" r:id="rId13"/>
    <p:sldId id="264" r:id="rId14"/>
    <p:sldId id="265" r:id="rId15"/>
    <p:sldId id="266" r:id="rId16"/>
    <p:sldId id="271" r:id="rId17"/>
    <p:sldId id="272" r:id="rId18"/>
    <p:sldId id="273" r:id="rId19"/>
    <p:sldId id="274" r:id="rId20"/>
    <p:sldId id="275" r:id="rId21"/>
    <p:sldId id="286" r:id="rId22"/>
    <p:sldId id="287" r:id="rId23"/>
    <p:sldId id="288" r:id="rId24"/>
    <p:sldId id="289" r:id="rId25"/>
    <p:sldId id="290" r:id="rId2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86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56" y="72"/>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DA949-1B99-4A63-B7CD-755F76BEAEE7}" type="datetimeFigureOut">
              <a:rPr lang="en-US" smtClean="0"/>
              <a:t>10/6/2022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E74F6-A624-4F22-9B4C-7E740171B667}" type="slidenum">
              <a:rPr lang="en-US" smtClean="0"/>
              <a:t>‹#›</a:t>
            </a:fld>
            <a:endParaRPr lang="en-US"/>
          </a:p>
        </p:txBody>
      </p:sp>
    </p:spTree>
    <p:extLst>
      <p:ext uri="{BB962C8B-B14F-4D97-AF65-F5344CB8AC3E}">
        <p14:creationId xmlns:p14="http://schemas.microsoft.com/office/powerpoint/2010/main" val="31397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1060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734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52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9717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3809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9661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6275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532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8EBE8-AD40-4DC1-B8C5-4450813FBA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202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34348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372037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88743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762000" y="450765"/>
            <a:ext cx="7620000" cy="4813470"/>
          </a:xfrm>
          <a:prstGeom prst="rect">
            <a:avLst/>
          </a:prstGeom>
        </p:spPr>
      </p:pic>
      <p:sp>
        <p:nvSpPr>
          <p:cNvPr id="8" name="图文框 7"/>
          <p:cNvSpPr/>
          <p:nvPr userDrawn="1"/>
        </p:nvSpPr>
        <p:spPr>
          <a:xfrm>
            <a:off x="238125" y="291042"/>
            <a:ext cx="8667750" cy="5132917"/>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Tree>
    <p:extLst>
      <p:ext uri="{BB962C8B-B14F-4D97-AF65-F5344CB8AC3E}">
        <p14:creationId xmlns:p14="http://schemas.microsoft.com/office/powerpoint/2010/main" val="1951179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238125" y="291042"/>
            <a:ext cx="8667750" cy="5132917"/>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4572000" y="892433"/>
            <a:ext cx="4572000" cy="4822568"/>
          </a:xfrm>
          <a:prstGeom prst="rect">
            <a:avLst/>
          </a:prstGeom>
        </p:spPr>
      </p:pic>
    </p:spTree>
    <p:extLst>
      <p:ext uri="{BB962C8B-B14F-4D97-AF65-F5344CB8AC3E}">
        <p14:creationId xmlns:p14="http://schemas.microsoft.com/office/powerpoint/2010/main" val="248505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560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2797175" y="1697302"/>
            <a:ext cx="1704975" cy="29210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6486525" y="1697302"/>
            <a:ext cx="1704975" cy="29210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4186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1638300" y="1682750"/>
            <a:ext cx="1581150" cy="1756833"/>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3781425" y="1682750"/>
            <a:ext cx="1581150" cy="1756833"/>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5924550" y="1682750"/>
            <a:ext cx="1581150" cy="1756833"/>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57483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109663" y="1729053"/>
            <a:ext cx="1285875" cy="142875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2989262" y="1729053"/>
            <a:ext cx="1285875" cy="142875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4868862" y="1729053"/>
            <a:ext cx="1285875" cy="142875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6748463" y="1729053"/>
            <a:ext cx="1285875" cy="142875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7649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162923" y="1642280"/>
            <a:ext cx="2581529" cy="2866497"/>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13102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347291" y="2096723"/>
            <a:ext cx="1338628" cy="1487365"/>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6434739" y="2096723"/>
            <a:ext cx="1338628" cy="1487365"/>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68661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3757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5857284" y="1762871"/>
            <a:ext cx="1881154" cy="280704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8955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627979" y="2367104"/>
            <a:ext cx="1895723" cy="2105658"/>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30702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34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684545" y="2198565"/>
            <a:ext cx="1765239" cy="1961375"/>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80012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77792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216339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05986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396059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249886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33847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324706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3BB504A-11D5-4594-99D7-C9A16AF1D067}" type="datetimeFigureOut">
              <a:rPr lang="en-US" smtClean="0"/>
              <a:t>10/6/2022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97553C6-A3D7-405C-ABD2-52B04B23E2E7}" type="slidenum">
              <a:rPr lang="en-US" smtClean="0"/>
              <a:t>‹#›</a:t>
            </a:fld>
            <a:endParaRPr lang="en-US"/>
          </a:p>
        </p:txBody>
      </p:sp>
    </p:spTree>
    <p:extLst>
      <p:ext uri="{BB962C8B-B14F-4D97-AF65-F5344CB8AC3E}">
        <p14:creationId xmlns:p14="http://schemas.microsoft.com/office/powerpoint/2010/main" val="415518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238125" y="291042"/>
            <a:ext cx="8667750" cy="5132917"/>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8" name="图片 7"/>
          <p:cNvPicPr>
            <a:picLocks noChangeAspect="1"/>
          </p:cNvPicPr>
          <p:nvPr userDrawn="1"/>
        </p:nvPicPr>
        <p:blipFill>
          <a:blip r:embed="rId14"/>
          <a:srcRect l="21709" t="28104"/>
          <a:stretch>
            <a:fillRect/>
          </a:stretch>
        </p:blipFill>
        <p:spPr>
          <a:xfrm rot="21135172">
            <a:off x="-111119" y="-168286"/>
            <a:ext cx="2548802" cy="1640040"/>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5"/>
          <a:srcRect r="24130" b="22282"/>
          <a:stretch>
            <a:fillRect/>
          </a:stretch>
        </p:blipFill>
        <p:spPr>
          <a:xfrm>
            <a:off x="6943725" y="3906960"/>
            <a:ext cx="2200275" cy="1808041"/>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988982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6.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6.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6.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6.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6.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image" Target="../media/image6.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slide" Target="slide10.xml"/><Relationship Id="rId26" Type="http://schemas.microsoft.com/office/2007/relationships/hdphoto" Target="../media/hdphoto11.wdp"/><Relationship Id="rId21" Type="http://schemas.openxmlformats.org/officeDocument/2006/relationships/slide" Target="slide11.xml"/><Relationship Id="rId34" Type="http://schemas.microsoft.com/office/2007/relationships/hdphoto" Target="../media/hdphoto14.wdp"/><Relationship Id="rId7" Type="http://schemas.openxmlformats.org/officeDocument/2006/relationships/image" Target="../media/image12.png"/><Relationship Id="rId12" Type="http://schemas.openxmlformats.org/officeDocument/2006/relationships/slide" Target="slide8.xml"/><Relationship Id="rId17" Type="http://schemas.microsoft.com/office/2007/relationships/hdphoto" Target="../media/hdphoto8.wdp"/><Relationship Id="rId25" Type="http://schemas.openxmlformats.org/officeDocument/2006/relationships/image" Target="../media/image18.png"/><Relationship Id="rId33" Type="http://schemas.openxmlformats.org/officeDocument/2006/relationships/image" Target="../media/image21.png"/><Relationship Id="rId2" Type="http://schemas.openxmlformats.org/officeDocument/2006/relationships/image" Target="../media/image10.png"/><Relationship Id="rId16" Type="http://schemas.openxmlformats.org/officeDocument/2006/relationships/image" Target="../media/image15.png"/><Relationship Id="rId20" Type="http://schemas.microsoft.com/office/2007/relationships/hdphoto" Target="../media/hdphoto9.wdp"/><Relationship Id="rId29" Type="http://schemas.microsoft.com/office/2007/relationships/hdphoto" Target="../media/hdphoto12.wdp"/><Relationship Id="rId1" Type="http://schemas.openxmlformats.org/officeDocument/2006/relationships/slideLayout" Target="../slideLayouts/slideLayout1.xml"/><Relationship Id="rId6" Type="http://schemas.openxmlformats.org/officeDocument/2006/relationships/slide" Target="slide6.xml"/><Relationship Id="rId11" Type="http://schemas.microsoft.com/office/2007/relationships/hdphoto" Target="../media/hdphoto6.wdp"/><Relationship Id="rId24" Type="http://schemas.openxmlformats.org/officeDocument/2006/relationships/slide" Target="slide12.xml"/><Relationship Id="rId32" Type="http://schemas.microsoft.com/office/2007/relationships/hdphoto" Target="../media/hdphoto13.wdp"/><Relationship Id="rId37" Type="http://schemas.openxmlformats.org/officeDocument/2006/relationships/slide" Target="slide15.xml"/><Relationship Id="rId5" Type="http://schemas.microsoft.com/office/2007/relationships/hdphoto" Target="../media/hdphoto4.wdp"/><Relationship Id="rId15" Type="http://schemas.openxmlformats.org/officeDocument/2006/relationships/slide" Target="slide9.xml"/><Relationship Id="rId23" Type="http://schemas.microsoft.com/office/2007/relationships/hdphoto" Target="../media/hdphoto10.wdp"/><Relationship Id="rId28" Type="http://schemas.openxmlformats.org/officeDocument/2006/relationships/image" Target="../media/image19.png"/><Relationship Id="rId36" Type="http://schemas.openxmlformats.org/officeDocument/2006/relationships/image" Target="../media/image23.gif"/><Relationship Id="rId10" Type="http://schemas.openxmlformats.org/officeDocument/2006/relationships/image" Target="../media/image13.png"/><Relationship Id="rId19" Type="http://schemas.openxmlformats.org/officeDocument/2006/relationships/image" Target="../media/image16.png"/><Relationship Id="rId31"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slide" Target="slide7.xml"/><Relationship Id="rId14" Type="http://schemas.microsoft.com/office/2007/relationships/hdphoto" Target="../media/hdphoto7.wdp"/><Relationship Id="rId22" Type="http://schemas.openxmlformats.org/officeDocument/2006/relationships/image" Target="../media/image17.png"/><Relationship Id="rId27" Type="http://schemas.openxmlformats.org/officeDocument/2006/relationships/slide" Target="slide13.xml"/><Relationship Id="rId30" Type="http://schemas.openxmlformats.org/officeDocument/2006/relationships/slide" Target="slide14.xml"/><Relationship Id="rId35" Type="http://schemas.openxmlformats.org/officeDocument/2006/relationships/image" Target="../media/image22.gif"/><Relationship Id="rId8" Type="http://schemas.microsoft.com/office/2007/relationships/hdphoto" Target="../media/hdphoto5.wdp"/><Relationship Id="rId3"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5.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6.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4.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6.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4.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6.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6.wdp"/><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95930" y="2172089"/>
            <a:ext cx="1183337" cy="600164"/>
          </a:xfrm>
          <a:prstGeom prst="rect">
            <a:avLst/>
          </a:prstGeom>
          <a:noFill/>
        </p:spPr>
        <p:txBody>
          <a:bodyPr wrap="none" rtlCol="0">
            <a:spAutoFit/>
          </a:bodyPr>
          <a:lstStyle/>
          <a:p>
            <a:pPr algn="ctr" defTabSz="685800"/>
            <a:r>
              <a:rPr lang="en-US" altLang="zh-CN" sz="3300">
                <a:solidFill>
                  <a:srgbClr val="E7481D"/>
                </a:solidFill>
                <a:latin typeface="HP001 5 hàng 1 ô ly" panose="020B0603050302020204" pitchFamily="34" charset="0"/>
                <a:ea typeface="汉仪喵魂体W" panose="00020600040101010101" pitchFamily="18" charset="-122"/>
              </a:rPr>
              <a:t>Toán</a:t>
            </a:r>
            <a:endParaRPr lang="zh-CN" altLang="en-US" sz="3300" dirty="0">
              <a:solidFill>
                <a:srgbClr val="E7481D"/>
              </a:solidFill>
              <a:latin typeface="HP001 5 hàng 1 ô ly" panose="020B0603050302020204" pitchFamily="34" charset="0"/>
              <a:ea typeface="汉仪喵魂体W" panose="00020600040101010101" pitchFamily="18" charset="-122"/>
            </a:endParaRPr>
          </a:p>
        </p:txBody>
      </p:sp>
      <p:grpSp>
        <p:nvGrpSpPr>
          <p:cNvPr id="8" name="组合 7"/>
          <p:cNvGrpSpPr/>
          <p:nvPr/>
        </p:nvGrpSpPr>
        <p:grpSpPr>
          <a:xfrm>
            <a:off x="4043038" y="3374955"/>
            <a:ext cx="1057924" cy="369332"/>
            <a:chOff x="3683000" y="4203314"/>
            <a:chExt cx="1447800" cy="540536"/>
          </a:xfrm>
        </p:grpSpPr>
        <p:sp>
          <p:nvSpPr>
            <p:cNvPr id="9" name="矩形: 圆角 8"/>
            <p:cNvSpPr/>
            <p:nvPr/>
          </p:nvSpPr>
          <p:spPr>
            <a:xfrm>
              <a:off x="3683000" y="4243151"/>
              <a:ext cx="1447800" cy="342900"/>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050" b="1">
                <a:solidFill>
                  <a:prstClr val="white"/>
                </a:solidFill>
                <a:latin typeface="Calibri Light" panose="020F0302020204030204" pitchFamily="34" charset="0"/>
                <a:ea typeface="微软雅黑"/>
                <a:cs typeface="Calibri Light" panose="020F0302020204030204" pitchFamily="34" charset="0"/>
              </a:endParaRPr>
            </a:p>
          </p:txBody>
        </p:sp>
        <p:sp>
          <p:nvSpPr>
            <p:cNvPr id="10" name="文本框 9"/>
            <p:cNvSpPr txBox="1"/>
            <p:nvPr/>
          </p:nvSpPr>
          <p:spPr>
            <a:xfrm>
              <a:off x="3818731" y="4203314"/>
              <a:ext cx="1176339" cy="540536"/>
            </a:xfrm>
            <a:prstGeom prst="rect">
              <a:avLst/>
            </a:prstGeom>
            <a:noFill/>
            <a:ln>
              <a:noFill/>
            </a:ln>
          </p:spPr>
          <p:txBody>
            <a:bodyPr wrap="square" rtlCol="0">
              <a:spAutoFit/>
              <a:scene3d>
                <a:camera prst="orthographicFront"/>
                <a:lightRig rig="threePt" dir="t"/>
              </a:scene3d>
              <a:sp3d contourW="12700"/>
            </a:bodyPr>
            <a:lstStyle/>
            <a:p>
              <a:pPr algn="ctr" defTabSz="685800"/>
              <a:r>
                <a:rPr lang="en-US" altLang="zh-CN" b="1">
                  <a:solidFill>
                    <a:srgbClr val="44546A"/>
                  </a:solidFill>
                  <a:latin typeface="Calibri Light" panose="020F0302020204030204" pitchFamily="34" charset="0"/>
                  <a:ea typeface="时尚中黑简体" panose="01010104010101010101" pitchFamily="2" charset="-122"/>
                  <a:cs typeface="Calibri Light" panose="020F0302020204030204" pitchFamily="34" charset="0"/>
                </a:rPr>
                <a:t>TIẾT 2</a:t>
              </a:r>
              <a:endParaRPr lang="zh-CN" altLang="en-US" b="1" dirty="0">
                <a:solidFill>
                  <a:srgbClr val="44546A"/>
                </a:solidFill>
                <a:latin typeface="Calibri Light" panose="020F0302020204030204" pitchFamily="34" charset="0"/>
                <a:ea typeface="时尚中黑简体" panose="01010104010101010101" pitchFamily="2" charset="-122"/>
                <a:cs typeface="Calibri Light" panose="020F0302020204030204" pitchFamily="34" charset="0"/>
              </a:endParaRPr>
            </a:p>
          </p:txBody>
        </p:sp>
      </p:grpSp>
      <p:sp>
        <p:nvSpPr>
          <p:cNvPr id="17" name="文本框 16"/>
          <p:cNvSpPr txBox="1"/>
          <p:nvPr/>
        </p:nvSpPr>
        <p:spPr>
          <a:xfrm>
            <a:off x="1613521" y="2773520"/>
            <a:ext cx="5558243" cy="600164"/>
          </a:xfrm>
          <a:prstGeom prst="rect">
            <a:avLst/>
          </a:prstGeom>
          <a:noFill/>
        </p:spPr>
        <p:txBody>
          <a:bodyPr wrap="square" rtlCol="0">
            <a:spAutoFit/>
          </a:bodyPr>
          <a:lstStyle/>
          <a:p>
            <a:pPr algn="ctr" defTabSz="685800"/>
            <a:r>
              <a:rPr lang="en-US" altLang="zh-CN" sz="3300">
                <a:solidFill>
                  <a:srgbClr val="44546A"/>
                </a:solidFill>
                <a:latin typeface="HP001 5 hàng 1 ô ly" panose="020B0603050302020204" pitchFamily="34" charset="0"/>
                <a:ea typeface="书体坊安景臣钢笔行书" panose="02010601030101010101" pitchFamily="2" charset="-122"/>
              </a:rPr>
              <a:t>Bài 11. Bảng nhân, chia 8</a:t>
            </a:r>
            <a:endParaRPr lang="en-US" altLang="zh-CN" sz="3300" dirty="0">
              <a:solidFill>
                <a:srgbClr val="44546A"/>
              </a:solidFill>
              <a:latin typeface="HP001 5 hàng 1 ô ly" panose="020B0603050302020204" pitchFamily="34" charset="0"/>
              <a:ea typeface="书体坊安景臣钢笔行书" panose="02010601030101010101" pitchFamily="2" charset="-122"/>
            </a:endParaRPr>
          </a:p>
        </p:txBody>
      </p:sp>
    </p:spTree>
    <p:extLst>
      <p:ext uri="{BB962C8B-B14F-4D97-AF65-F5344CB8AC3E}">
        <p14:creationId xmlns:p14="http://schemas.microsoft.com/office/powerpoint/2010/main" val="32748832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1300"/>
                            </p:stCondLst>
                            <p:childTnLst>
                              <p:par>
                                <p:cTn id="12" presetID="14" presetClass="entr" presetSubtype="10" fill="hold" grpId="0" nodeType="after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250"/>
                                        <p:tgtEl>
                                          <p:spTgt spid="17"/>
                                        </p:tgtEl>
                                      </p:cBhvr>
                                    </p:animEffect>
                                  </p:childTnLst>
                                </p:cTn>
                              </p:par>
                            </p:childTnLst>
                          </p:cTn>
                        </p:par>
                        <p:par>
                          <p:cTn id="15" fill="hold">
                            <p:stCondLst>
                              <p:cond delay="2025"/>
                            </p:stCondLst>
                            <p:childTnLst>
                              <p:par>
                                <p:cTn id="16" presetID="5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Scale>
                                      <p:cBhvr>
                                        <p:cTn id="1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8"/>
                                        </p:tgtEl>
                                        <p:attrNameLst>
                                          <p:attrName>ppt_x</p:attrName>
                                          <p:attrName>ppt_y</p:attrName>
                                        </p:attrNameLst>
                                      </p:cBhvr>
                                    </p:animMotion>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D76AAC-4BE1-4992-B338-3984484FF6B9}"/>
              </a:ext>
            </a:extLst>
          </p:cNvPr>
          <p:cNvSpPr txBox="1"/>
          <p:nvPr/>
        </p:nvSpPr>
        <p:spPr>
          <a:xfrm>
            <a:off x="1371600" y="3628290"/>
            <a:ext cx="4495800" cy="1015663"/>
          </a:xfrm>
          <a:prstGeom prst="rect">
            <a:avLst/>
          </a:prstGeom>
          <a:noFill/>
        </p:spPr>
        <p:txBody>
          <a:bodyPr wrap="square" rtlCol="0">
            <a:spAutoFit/>
          </a:bodyPr>
          <a:lstStyle/>
          <a:p>
            <a:pPr algn="ctr"/>
            <a:r>
              <a:rPr lang="en-US" sz="6000" b="1">
                <a:solidFill>
                  <a:srgbClr val="008000"/>
                </a:solidFill>
                <a:latin typeface="Calibri Light" panose="020F0302020204030204" pitchFamily="34" charset="0"/>
                <a:cs typeface="Calibri Light" panose="020F0302020204030204" pitchFamily="34" charset="0"/>
              </a:rPr>
              <a:t>56 : 8</a:t>
            </a:r>
            <a:endParaRPr lang="en-US" sz="6000" b="1" dirty="0">
              <a:solidFill>
                <a:srgbClr val="008000"/>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78DEF3AD-7038-461E-BB79-E7D582D53193}"/>
              </a:ext>
            </a:extLst>
          </p:cNvPr>
          <p:cNvSpPr txBox="1"/>
          <p:nvPr/>
        </p:nvSpPr>
        <p:spPr>
          <a:xfrm>
            <a:off x="3925776" y="706953"/>
            <a:ext cx="1965070" cy="1171277"/>
          </a:xfrm>
          <a:prstGeom prst="cloud">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a:solidFill>
                  <a:srgbClr val="C00000"/>
                </a:solidFill>
                <a:latin typeface="Calibri Light" panose="020F0302020204030204" pitchFamily="34" charset="0"/>
                <a:cs typeface="Calibri Light" panose="020F0302020204030204" pitchFamily="34" charset="0"/>
              </a:rPr>
              <a:t>7</a:t>
            </a:r>
            <a:endParaRPr lang="en-US" sz="4400" b="1"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60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dissolv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405F50-65F7-4608-8D1A-EE081AEF4F0E}"/>
              </a:ext>
            </a:extLst>
          </p:cNvPr>
          <p:cNvSpPr txBox="1"/>
          <p:nvPr/>
        </p:nvSpPr>
        <p:spPr>
          <a:xfrm>
            <a:off x="1371600" y="3628290"/>
            <a:ext cx="4495800" cy="1015663"/>
          </a:xfrm>
          <a:prstGeom prst="rect">
            <a:avLst/>
          </a:prstGeom>
          <a:noFill/>
        </p:spPr>
        <p:txBody>
          <a:bodyPr wrap="square" rtlCol="0">
            <a:spAutoFit/>
          </a:bodyPr>
          <a:lstStyle/>
          <a:p>
            <a:pPr algn="ctr"/>
            <a:r>
              <a:rPr lang="en-US" sz="6000" b="1">
                <a:solidFill>
                  <a:srgbClr val="008000"/>
                </a:solidFill>
                <a:latin typeface="Calibri Light" panose="020F0302020204030204" pitchFamily="34" charset="0"/>
                <a:cs typeface="Calibri Light" panose="020F0302020204030204" pitchFamily="34" charset="0"/>
              </a:rPr>
              <a:t>64 : 8</a:t>
            </a:r>
            <a:endParaRPr lang="en-US" sz="6000" b="1" dirty="0">
              <a:solidFill>
                <a:srgbClr val="008000"/>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D8283ECB-DC15-449D-BF3D-C3B05989C4B8}"/>
              </a:ext>
            </a:extLst>
          </p:cNvPr>
          <p:cNvSpPr txBox="1"/>
          <p:nvPr/>
        </p:nvSpPr>
        <p:spPr>
          <a:xfrm>
            <a:off x="3925776" y="706953"/>
            <a:ext cx="1965070" cy="1171277"/>
          </a:xfrm>
          <a:prstGeom prst="cloud">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a:solidFill>
                  <a:srgbClr val="C00000"/>
                </a:solidFill>
                <a:latin typeface="Calibri Light" panose="020F0302020204030204" pitchFamily="34" charset="0"/>
                <a:cs typeface="Calibri Light" panose="020F0302020204030204" pitchFamily="34" charset="0"/>
              </a:rPr>
              <a:t>8</a:t>
            </a:r>
            <a:endParaRPr lang="en-US" sz="4400" b="1"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60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dissolv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1DA6BF8-2A73-4A22-8CEC-FC0FFB84F540}"/>
              </a:ext>
            </a:extLst>
          </p:cNvPr>
          <p:cNvSpPr txBox="1"/>
          <p:nvPr/>
        </p:nvSpPr>
        <p:spPr>
          <a:xfrm>
            <a:off x="1371600" y="3628290"/>
            <a:ext cx="4495800" cy="1015663"/>
          </a:xfrm>
          <a:prstGeom prst="rect">
            <a:avLst/>
          </a:prstGeom>
          <a:noFill/>
        </p:spPr>
        <p:txBody>
          <a:bodyPr wrap="square" rtlCol="0">
            <a:spAutoFit/>
          </a:bodyPr>
          <a:lstStyle/>
          <a:p>
            <a:pPr algn="ctr"/>
            <a:r>
              <a:rPr lang="en-US" sz="6000" b="1">
                <a:solidFill>
                  <a:srgbClr val="008000"/>
                </a:solidFill>
                <a:latin typeface="Calibri Light" panose="020F0302020204030204" pitchFamily="34" charset="0"/>
                <a:cs typeface="Calibri Light" panose="020F0302020204030204" pitchFamily="34" charset="0"/>
              </a:rPr>
              <a:t>72 : 8</a:t>
            </a:r>
            <a:endParaRPr lang="en-US" sz="6000" b="1" dirty="0">
              <a:solidFill>
                <a:srgbClr val="008000"/>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2178AB96-F58B-4A61-A55B-EBFCA05003D5}"/>
              </a:ext>
            </a:extLst>
          </p:cNvPr>
          <p:cNvSpPr txBox="1"/>
          <p:nvPr/>
        </p:nvSpPr>
        <p:spPr>
          <a:xfrm>
            <a:off x="3925776" y="706953"/>
            <a:ext cx="1965070" cy="1171277"/>
          </a:xfrm>
          <a:prstGeom prst="cloud">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a:solidFill>
                  <a:srgbClr val="C00000"/>
                </a:solidFill>
                <a:latin typeface="Calibri Light" panose="020F0302020204030204" pitchFamily="34" charset="0"/>
                <a:cs typeface="Calibri Light" panose="020F0302020204030204" pitchFamily="34" charset="0"/>
              </a:rPr>
              <a:t>9</a:t>
            </a:r>
            <a:endParaRPr lang="en-US" sz="4400" b="1"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60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dissolv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B79DB5-7C83-4E58-B532-FF5F0BA82731}"/>
              </a:ext>
            </a:extLst>
          </p:cNvPr>
          <p:cNvSpPr txBox="1"/>
          <p:nvPr/>
        </p:nvSpPr>
        <p:spPr>
          <a:xfrm>
            <a:off x="1371600" y="3628290"/>
            <a:ext cx="4495800" cy="1015663"/>
          </a:xfrm>
          <a:prstGeom prst="rect">
            <a:avLst/>
          </a:prstGeom>
          <a:noFill/>
        </p:spPr>
        <p:txBody>
          <a:bodyPr wrap="square" rtlCol="0">
            <a:spAutoFit/>
          </a:bodyPr>
          <a:lstStyle/>
          <a:p>
            <a:pPr algn="ctr"/>
            <a:r>
              <a:rPr lang="en-US" sz="6000" b="1">
                <a:solidFill>
                  <a:srgbClr val="008000"/>
                </a:solidFill>
                <a:latin typeface="Calibri Light" panose="020F0302020204030204" pitchFamily="34" charset="0"/>
                <a:cs typeface="Calibri Light" panose="020F0302020204030204" pitchFamily="34" charset="0"/>
              </a:rPr>
              <a:t>80 : 8</a:t>
            </a:r>
            <a:endParaRPr lang="en-US" sz="6000" b="1" dirty="0">
              <a:solidFill>
                <a:srgbClr val="008000"/>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BF7534B4-CB19-4FD7-932B-AAA4E09FF77D}"/>
              </a:ext>
            </a:extLst>
          </p:cNvPr>
          <p:cNvSpPr txBox="1"/>
          <p:nvPr/>
        </p:nvSpPr>
        <p:spPr>
          <a:xfrm>
            <a:off x="3925776" y="706953"/>
            <a:ext cx="1965070" cy="1171277"/>
          </a:xfrm>
          <a:prstGeom prst="cloud">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a:solidFill>
                  <a:srgbClr val="C00000"/>
                </a:solidFill>
                <a:latin typeface="Calibri Light" panose="020F0302020204030204" pitchFamily="34" charset="0"/>
                <a:cs typeface="Calibri Light" panose="020F0302020204030204" pitchFamily="34" charset="0"/>
              </a:rPr>
              <a:t>10</a:t>
            </a:r>
            <a:endParaRPr lang="en-US" sz="4400" b="1"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60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dissolv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99DD1EC-ED57-4B21-823D-F02651551DEB}"/>
              </a:ext>
            </a:extLst>
          </p:cNvPr>
          <p:cNvSpPr txBox="1"/>
          <p:nvPr/>
        </p:nvSpPr>
        <p:spPr>
          <a:xfrm>
            <a:off x="1371600" y="3628290"/>
            <a:ext cx="4495800" cy="1015663"/>
          </a:xfrm>
          <a:prstGeom prst="rect">
            <a:avLst/>
          </a:prstGeom>
          <a:noFill/>
        </p:spPr>
        <p:txBody>
          <a:bodyPr wrap="square" rtlCol="0">
            <a:spAutoFit/>
          </a:bodyPr>
          <a:lstStyle/>
          <a:p>
            <a:pPr algn="ctr"/>
            <a:r>
              <a:rPr lang="en-US" sz="6000" b="1">
                <a:solidFill>
                  <a:srgbClr val="008000"/>
                </a:solidFill>
                <a:latin typeface="Calibri Light" panose="020F0302020204030204" pitchFamily="34" charset="0"/>
                <a:cs typeface="Calibri Light" panose="020F0302020204030204" pitchFamily="34" charset="0"/>
              </a:rPr>
              <a:t>8</a:t>
            </a:r>
            <a:r>
              <a:rPr lang="en-US" sz="6000" b="1">
                <a:solidFill>
                  <a:srgbClr val="008000"/>
                </a:solidFill>
                <a:latin typeface="Arial" panose="020B0604020202020204" pitchFamily="34" charset="0"/>
                <a:cs typeface="Arial" panose="020B0604020202020204" pitchFamily="34" charset="0"/>
              </a:rPr>
              <a:t> </a:t>
            </a:r>
            <a:r>
              <a:rPr lang="en-US" sz="6000" b="1">
                <a:solidFill>
                  <a:srgbClr val="008000"/>
                </a:solidFill>
                <a:latin typeface="Times New Roman" panose="02020603050405020304" pitchFamily="18" charset="0"/>
                <a:cs typeface="Times New Roman" panose="02020603050405020304" pitchFamily="18" charset="0"/>
              </a:rPr>
              <a:t>× </a:t>
            </a:r>
            <a:r>
              <a:rPr lang="en-US" sz="6000" b="1">
                <a:solidFill>
                  <a:srgbClr val="008000"/>
                </a:solidFill>
                <a:latin typeface="Calibri Light" panose="020F0302020204030204" pitchFamily="34" charset="0"/>
                <a:cs typeface="Calibri Light" panose="020F0302020204030204" pitchFamily="34" charset="0"/>
              </a:rPr>
              <a:t>0</a:t>
            </a:r>
            <a:endParaRPr lang="en-US" sz="6000" b="1" dirty="0">
              <a:solidFill>
                <a:srgbClr val="008000"/>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679EE9AA-82D2-4788-91A0-EA03F8B953B6}"/>
              </a:ext>
            </a:extLst>
          </p:cNvPr>
          <p:cNvSpPr txBox="1"/>
          <p:nvPr/>
        </p:nvSpPr>
        <p:spPr>
          <a:xfrm>
            <a:off x="3925776" y="706953"/>
            <a:ext cx="1965070" cy="1171277"/>
          </a:xfrm>
          <a:prstGeom prst="cloud">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a:solidFill>
                  <a:srgbClr val="C00000"/>
                </a:solidFill>
                <a:latin typeface="Calibri Light" panose="020F0302020204030204" pitchFamily="34" charset="0"/>
                <a:cs typeface="Calibri Light" panose="020F0302020204030204" pitchFamily="34" charset="0"/>
              </a:rPr>
              <a:t>0</a:t>
            </a:r>
            <a:endParaRPr lang="en-US" sz="4400" b="1"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60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dissolv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799765" y="1455959"/>
            <a:ext cx="1229353" cy="936473"/>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68580" tIns="34290" rIns="68580" bIns="34290" anchor="ctr" anchorCtr="1" forceAA="0" compatLnSpc="1">
              <a:prstTxWarp prst="textNoShape">
                <a:avLst/>
              </a:prstTxWarp>
              <a:normAutofit lnSpcReduction="10000"/>
            </a:bodyPr>
            <a:lstStyle/>
            <a:p>
              <a:pPr algn="ctr" defTabSz="685800"/>
              <a:r>
                <a:rPr lang="en-US" altLang="zh-CN" sz="3000">
                  <a:solidFill>
                    <a:prstClr val="white">
                      <a:lumMod val="100000"/>
                    </a:prstClr>
                  </a:solidFill>
                  <a:latin typeface="Impact" panose="020B0806030902050204" pitchFamily="34" charset="0"/>
                  <a:ea typeface="微软雅黑"/>
                </a:rPr>
                <a:t>02</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grpSp>
      <p:sp>
        <p:nvSpPr>
          <p:cNvPr id="11" name="文本框 1">
            <a:extLst>
              <a:ext uri="{FF2B5EF4-FFF2-40B4-BE49-F238E27FC236}">
                <a16:creationId xmlns:a16="http://schemas.microsoft.com/office/drawing/2014/main" id="{86001C60-F4DF-4B0A-B0CE-90F02E7AB9B5}"/>
              </a:ext>
            </a:extLst>
          </p:cNvPr>
          <p:cNvSpPr txBox="1"/>
          <p:nvPr/>
        </p:nvSpPr>
        <p:spPr>
          <a:xfrm>
            <a:off x="3002238" y="1952137"/>
            <a:ext cx="2731773" cy="784830"/>
          </a:xfrm>
          <a:prstGeom prst="rect">
            <a:avLst/>
          </a:prstGeom>
          <a:noFill/>
        </p:spPr>
        <p:txBody>
          <a:bodyPr wrap="none" rtlCol="0">
            <a:spAutoFit/>
          </a:bodyPr>
          <a:lstStyle/>
          <a:p>
            <a:pPr algn="ctr" defTabSz="685800"/>
            <a:r>
              <a:rPr lang="en-US" altLang="zh-CN" sz="4500">
                <a:solidFill>
                  <a:srgbClr val="F0886C"/>
                </a:solidFill>
                <a:latin typeface="Calibri Light" panose="020F0302020204030204" pitchFamily="34" charset="0"/>
                <a:ea typeface="书体坊安景臣钢笔行书" panose="02010601030101010101" pitchFamily="2" charset="-122"/>
                <a:cs typeface="Calibri Light" panose="020F0302020204030204" pitchFamily="34" charset="0"/>
              </a:rPr>
              <a:t>LUYỆN TẬP</a:t>
            </a:r>
            <a:endParaRPr lang="zh-CN" altLang="en-US" sz="4500" dirty="0">
              <a:solidFill>
                <a:srgbClr val="F0886C"/>
              </a:solidFill>
              <a:latin typeface="Calibri Light" panose="020F0302020204030204" pitchFamily="34" charset="0"/>
              <a:ea typeface="书体坊安景臣钢笔行书" panose="02010601030101010101" pitchFamily="2" charset="-122"/>
              <a:cs typeface="Calibri Light" panose="020F0302020204030204" pitchFamily="34" charset="0"/>
            </a:endParaRPr>
          </a:p>
        </p:txBody>
      </p:sp>
      <p:sp>
        <p:nvSpPr>
          <p:cNvPr id="2" name="Arrow: Right 1">
            <a:hlinkClick r:id="rId3" action="ppaction://hlinksldjump"/>
            <a:extLst>
              <a:ext uri="{FF2B5EF4-FFF2-40B4-BE49-F238E27FC236}">
                <a16:creationId xmlns:a16="http://schemas.microsoft.com/office/drawing/2014/main" id="{26ABC9F0-1425-4719-9BC4-6B8E2D01B717}"/>
              </a:ext>
            </a:extLst>
          </p:cNvPr>
          <p:cNvSpPr/>
          <p:nvPr/>
        </p:nvSpPr>
        <p:spPr>
          <a:xfrm flipH="1">
            <a:off x="345165" y="342900"/>
            <a:ext cx="53824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941579" y="936260"/>
            <a:ext cx="3427157" cy="507831"/>
          </a:xfrm>
          <a:prstGeom prst="rect">
            <a:avLst/>
          </a:prstGeom>
          <a:noFill/>
        </p:spPr>
        <p:txBody>
          <a:bodyPr wrap="none" rtlCol="0">
            <a:spAutoFit/>
          </a:bodyPr>
          <a:lstStyle/>
          <a:p>
            <a:pPr defTabSz="685800"/>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1. Nêu các số còn thiếu.</a:t>
            </a:r>
            <a:endParaRPr lang="zh-CN" altLang="en-US" sz="2700" b="1" dirty="0">
              <a:solidFill>
                <a:srgbClr val="154642"/>
              </a:solidFill>
              <a:latin typeface="Calibri Light" panose="020F0302020204030204" pitchFamily="34" charset="0"/>
              <a:ea typeface="汉仪喵魂体W" panose="00020600040101010101" pitchFamily="18" charset="-122"/>
              <a:cs typeface="Calibri Light" panose="020F0302020204030204" pitchFamily="34" charset="0"/>
            </a:endParaRPr>
          </a:p>
        </p:txBody>
      </p:sp>
      <p:sp>
        <p:nvSpPr>
          <p:cNvPr id="29" name="TextBox 23">
            <a:extLst>
              <a:ext uri="{FF2B5EF4-FFF2-40B4-BE49-F238E27FC236}">
                <a16:creationId xmlns:a16="http://schemas.microsoft.com/office/drawing/2014/main" id="{787AA806-3A54-4D05-861E-085E8057ED52}"/>
              </a:ext>
            </a:extLst>
          </p:cNvPr>
          <p:cNvSpPr txBox="1"/>
          <p:nvPr/>
        </p:nvSpPr>
        <p:spPr>
          <a:xfrm>
            <a:off x="544473" y="1463507"/>
            <a:ext cx="704062" cy="589072"/>
          </a:xfrm>
          <a:prstGeom prst="rect">
            <a:avLst/>
          </a:prstGeom>
          <a:noFill/>
        </p:spPr>
        <p:txBody>
          <a:bodyPr wrap="square" rtlCol="0">
            <a:spAutoFit/>
          </a:bodyPr>
          <a:lstStyle/>
          <a:p>
            <a:pPr defTabSz="685800">
              <a:lnSpc>
                <a:spcPct val="150000"/>
              </a:lnSpc>
            </a:pPr>
            <a:r>
              <a:rPr lang="en-US" altLang="zh-CN" sz="2400" b="1">
                <a:solidFill>
                  <a:prstClr val="black">
                    <a:lumMod val="75000"/>
                    <a:lumOff val="25000"/>
                  </a:prstClr>
                </a:solidFill>
                <a:latin typeface="Calibri Light" panose="020F0302020204030204" pitchFamily="34" charset="0"/>
                <a:ea typeface="微软雅黑" panose="020B0503020204020204" pitchFamily="34" charset="-122"/>
                <a:cs typeface="Calibri Light" panose="020F0302020204030204" pitchFamily="34" charset="0"/>
                <a:sym typeface="+mn-lt"/>
              </a:rPr>
              <a:t>a)</a:t>
            </a:r>
            <a:endParaRPr lang="en-GB" altLang="zh-CN" sz="2400" b="1" dirty="0">
              <a:solidFill>
                <a:prstClr val="black">
                  <a:lumMod val="75000"/>
                  <a:lumOff val="25000"/>
                </a:prstClr>
              </a:solidFill>
              <a:latin typeface="Calibri Light" panose="020F0302020204030204" pitchFamily="34" charset="0"/>
              <a:ea typeface="微软雅黑" panose="020B0503020204020204" pitchFamily="34" charset="-122"/>
              <a:cs typeface="Calibri Light" panose="020F0302020204030204" pitchFamily="34" charset="0"/>
              <a:sym typeface="+mn-lt"/>
            </a:endParaRPr>
          </a:p>
        </p:txBody>
      </p:sp>
      <p:sp>
        <p:nvSpPr>
          <p:cNvPr id="31" name="Flowchart: Process 30">
            <a:extLst>
              <a:ext uri="{FF2B5EF4-FFF2-40B4-BE49-F238E27FC236}">
                <a16:creationId xmlns:a16="http://schemas.microsoft.com/office/drawing/2014/main" id="{B6AFD594-B6DA-4312-8E94-9D27CDA2525F}"/>
              </a:ext>
            </a:extLst>
          </p:cNvPr>
          <p:cNvSpPr/>
          <p:nvPr/>
        </p:nvSpPr>
        <p:spPr>
          <a:xfrm>
            <a:off x="895512" y="2059949"/>
            <a:ext cx="567063" cy="486054"/>
          </a:xfrm>
          <a:prstGeom prst="flowChart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8</a:t>
            </a:r>
          </a:p>
        </p:txBody>
      </p:sp>
      <p:sp>
        <p:nvSpPr>
          <p:cNvPr id="33" name="Flowchart: Process 32">
            <a:extLst>
              <a:ext uri="{FF2B5EF4-FFF2-40B4-BE49-F238E27FC236}">
                <a16:creationId xmlns:a16="http://schemas.microsoft.com/office/drawing/2014/main" id="{3D930331-556B-4365-A7E7-FF2D79DA29A7}"/>
              </a:ext>
            </a:extLst>
          </p:cNvPr>
          <p:cNvSpPr/>
          <p:nvPr/>
        </p:nvSpPr>
        <p:spPr>
          <a:xfrm>
            <a:off x="1624593" y="2059949"/>
            <a:ext cx="567063" cy="486054"/>
          </a:xfrm>
          <a:prstGeom prst="flowChart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16</a:t>
            </a:r>
          </a:p>
        </p:txBody>
      </p:sp>
      <p:sp>
        <p:nvSpPr>
          <p:cNvPr id="34" name="Flowchart: Process 33">
            <a:extLst>
              <a:ext uri="{FF2B5EF4-FFF2-40B4-BE49-F238E27FC236}">
                <a16:creationId xmlns:a16="http://schemas.microsoft.com/office/drawing/2014/main" id="{41A0B1A0-99A2-44DA-B447-D686AADA0178}"/>
              </a:ext>
            </a:extLst>
          </p:cNvPr>
          <p:cNvSpPr/>
          <p:nvPr/>
        </p:nvSpPr>
        <p:spPr>
          <a:xfrm>
            <a:off x="2353674" y="2059949"/>
            <a:ext cx="567063" cy="486054"/>
          </a:xfrm>
          <a:prstGeom prst="flowChart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24</a:t>
            </a:r>
          </a:p>
        </p:txBody>
      </p:sp>
      <p:sp>
        <p:nvSpPr>
          <p:cNvPr id="35" name="Flowchart: Process 34">
            <a:extLst>
              <a:ext uri="{FF2B5EF4-FFF2-40B4-BE49-F238E27FC236}">
                <a16:creationId xmlns:a16="http://schemas.microsoft.com/office/drawing/2014/main" id="{DFAAD717-9032-4FA2-A717-779889DC0BDA}"/>
              </a:ext>
            </a:extLst>
          </p:cNvPr>
          <p:cNvSpPr/>
          <p:nvPr/>
        </p:nvSpPr>
        <p:spPr>
          <a:xfrm>
            <a:off x="3082755" y="2059949"/>
            <a:ext cx="567063" cy="486054"/>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a:t>
            </a:r>
          </a:p>
        </p:txBody>
      </p:sp>
      <p:sp>
        <p:nvSpPr>
          <p:cNvPr id="36" name="Flowchart: Process 35">
            <a:extLst>
              <a:ext uri="{FF2B5EF4-FFF2-40B4-BE49-F238E27FC236}">
                <a16:creationId xmlns:a16="http://schemas.microsoft.com/office/drawing/2014/main" id="{2FEF47CA-6362-4485-A20B-DF2945F89B21}"/>
              </a:ext>
            </a:extLst>
          </p:cNvPr>
          <p:cNvSpPr/>
          <p:nvPr/>
        </p:nvSpPr>
        <p:spPr>
          <a:xfrm>
            <a:off x="3811836" y="2059949"/>
            <a:ext cx="567063" cy="486054"/>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a:t>
            </a:r>
          </a:p>
        </p:txBody>
      </p:sp>
      <p:sp>
        <p:nvSpPr>
          <p:cNvPr id="37" name="Flowchart: Process 36">
            <a:extLst>
              <a:ext uri="{FF2B5EF4-FFF2-40B4-BE49-F238E27FC236}">
                <a16:creationId xmlns:a16="http://schemas.microsoft.com/office/drawing/2014/main" id="{160410E6-9E4F-4480-9276-7AA225EE2821}"/>
              </a:ext>
            </a:extLst>
          </p:cNvPr>
          <p:cNvSpPr/>
          <p:nvPr/>
        </p:nvSpPr>
        <p:spPr>
          <a:xfrm>
            <a:off x="4478304" y="2059949"/>
            <a:ext cx="567063" cy="486054"/>
          </a:xfrm>
          <a:prstGeom prst="flowChart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48</a:t>
            </a:r>
          </a:p>
        </p:txBody>
      </p:sp>
      <p:sp>
        <p:nvSpPr>
          <p:cNvPr id="38" name="Flowchart: Process 37">
            <a:extLst>
              <a:ext uri="{FF2B5EF4-FFF2-40B4-BE49-F238E27FC236}">
                <a16:creationId xmlns:a16="http://schemas.microsoft.com/office/drawing/2014/main" id="{0D4AEF99-AF32-4E48-84D8-DA1244EF6CEA}"/>
              </a:ext>
            </a:extLst>
          </p:cNvPr>
          <p:cNvSpPr/>
          <p:nvPr/>
        </p:nvSpPr>
        <p:spPr>
          <a:xfrm>
            <a:off x="5207385" y="2059949"/>
            <a:ext cx="567063" cy="486054"/>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a:t>
            </a:r>
          </a:p>
        </p:txBody>
      </p:sp>
      <p:sp>
        <p:nvSpPr>
          <p:cNvPr id="39" name="Flowchart: Process 38">
            <a:extLst>
              <a:ext uri="{FF2B5EF4-FFF2-40B4-BE49-F238E27FC236}">
                <a16:creationId xmlns:a16="http://schemas.microsoft.com/office/drawing/2014/main" id="{96CDCACC-BC93-4B48-AC04-DCE193C54FBE}"/>
              </a:ext>
            </a:extLst>
          </p:cNvPr>
          <p:cNvSpPr/>
          <p:nvPr/>
        </p:nvSpPr>
        <p:spPr>
          <a:xfrm>
            <a:off x="5936466" y="2059949"/>
            <a:ext cx="567063" cy="486054"/>
          </a:xfrm>
          <a:prstGeom prst="flowChart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64</a:t>
            </a:r>
          </a:p>
        </p:txBody>
      </p:sp>
      <p:sp>
        <p:nvSpPr>
          <p:cNvPr id="40" name="Flowchart: Process 39">
            <a:extLst>
              <a:ext uri="{FF2B5EF4-FFF2-40B4-BE49-F238E27FC236}">
                <a16:creationId xmlns:a16="http://schemas.microsoft.com/office/drawing/2014/main" id="{7D441D4F-67DA-4FE1-99D1-804EDB8D2970}"/>
              </a:ext>
            </a:extLst>
          </p:cNvPr>
          <p:cNvSpPr/>
          <p:nvPr/>
        </p:nvSpPr>
        <p:spPr>
          <a:xfrm>
            <a:off x="6665547" y="2059949"/>
            <a:ext cx="567063" cy="486054"/>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a:t>
            </a:r>
          </a:p>
        </p:txBody>
      </p:sp>
      <p:sp>
        <p:nvSpPr>
          <p:cNvPr id="41" name="Flowchart: Process 40">
            <a:extLst>
              <a:ext uri="{FF2B5EF4-FFF2-40B4-BE49-F238E27FC236}">
                <a16:creationId xmlns:a16="http://schemas.microsoft.com/office/drawing/2014/main" id="{C23EFAD0-9804-47C9-85E8-A337CBCFD193}"/>
              </a:ext>
            </a:extLst>
          </p:cNvPr>
          <p:cNvSpPr/>
          <p:nvPr/>
        </p:nvSpPr>
        <p:spPr>
          <a:xfrm>
            <a:off x="7394628" y="2059949"/>
            <a:ext cx="567063" cy="486054"/>
          </a:xfrm>
          <a:prstGeom prst="flowChart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80</a:t>
            </a:r>
          </a:p>
        </p:txBody>
      </p:sp>
      <p:sp>
        <p:nvSpPr>
          <p:cNvPr id="42" name="Flowchart: Process 41">
            <a:extLst>
              <a:ext uri="{FF2B5EF4-FFF2-40B4-BE49-F238E27FC236}">
                <a16:creationId xmlns:a16="http://schemas.microsoft.com/office/drawing/2014/main" id="{7E9D0538-8828-4B59-B46C-207551C7BA2F}"/>
              </a:ext>
            </a:extLst>
          </p:cNvPr>
          <p:cNvSpPr/>
          <p:nvPr/>
        </p:nvSpPr>
        <p:spPr>
          <a:xfrm>
            <a:off x="3082880" y="2059949"/>
            <a:ext cx="567063" cy="486054"/>
          </a:xfrm>
          <a:prstGeom prst="flowChartProcess">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32</a:t>
            </a:r>
          </a:p>
        </p:txBody>
      </p:sp>
      <p:sp>
        <p:nvSpPr>
          <p:cNvPr id="43" name="Flowchart: Process 42">
            <a:extLst>
              <a:ext uri="{FF2B5EF4-FFF2-40B4-BE49-F238E27FC236}">
                <a16:creationId xmlns:a16="http://schemas.microsoft.com/office/drawing/2014/main" id="{910990B0-90E9-46BE-8ED3-06A94D35C6AB}"/>
              </a:ext>
            </a:extLst>
          </p:cNvPr>
          <p:cNvSpPr/>
          <p:nvPr/>
        </p:nvSpPr>
        <p:spPr>
          <a:xfrm>
            <a:off x="3811836" y="2059949"/>
            <a:ext cx="567063" cy="486054"/>
          </a:xfrm>
          <a:prstGeom prst="flowChartProcess">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40</a:t>
            </a:r>
          </a:p>
        </p:txBody>
      </p:sp>
      <p:sp>
        <p:nvSpPr>
          <p:cNvPr id="44" name="Flowchart: Process 43">
            <a:extLst>
              <a:ext uri="{FF2B5EF4-FFF2-40B4-BE49-F238E27FC236}">
                <a16:creationId xmlns:a16="http://schemas.microsoft.com/office/drawing/2014/main" id="{AD338772-14EA-4C9E-B66B-ED353AC28500}"/>
              </a:ext>
            </a:extLst>
          </p:cNvPr>
          <p:cNvSpPr/>
          <p:nvPr/>
        </p:nvSpPr>
        <p:spPr>
          <a:xfrm>
            <a:off x="5202491" y="2057574"/>
            <a:ext cx="567063" cy="486054"/>
          </a:xfrm>
          <a:prstGeom prst="flowChartProcess">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56</a:t>
            </a:r>
          </a:p>
        </p:txBody>
      </p:sp>
      <p:sp>
        <p:nvSpPr>
          <p:cNvPr id="45" name="Flowchart: Process 44">
            <a:extLst>
              <a:ext uri="{FF2B5EF4-FFF2-40B4-BE49-F238E27FC236}">
                <a16:creationId xmlns:a16="http://schemas.microsoft.com/office/drawing/2014/main" id="{177D1C32-E28B-4D51-9410-A32B6271C1B4}"/>
              </a:ext>
            </a:extLst>
          </p:cNvPr>
          <p:cNvSpPr/>
          <p:nvPr/>
        </p:nvSpPr>
        <p:spPr>
          <a:xfrm>
            <a:off x="6667313" y="2057574"/>
            <a:ext cx="567063" cy="486054"/>
          </a:xfrm>
          <a:prstGeom prst="flowChartProcess">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72</a:t>
            </a:r>
          </a:p>
        </p:txBody>
      </p:sp>
      <p:sp>
        <p:nvSpPr>
          <p:cNvPr id="61" name="Oval 60">
            <a:extLst>
              <a:ext uri="{FF2B5EF4-FFF2-40B4-BE49-F238E27FC236}">
                <a16:creationId xmlns:a16="http://schemas.microsoft.com/office/drawing/2014/main" id="{DBB86109-CB54-400B-90D2-2C673A9A55A0}"/>
              </a:ext>
            </a:extLst>
          </p:cNvPr>
          <p:cNvSpPr/>
          <p:nvPr/>
        </p:nvSpPr>
        <p:spPr>
          <a:xfrm>
            <a:off x="844457" y="3195126"/>
            <a:ext cx="567063" cy="60698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80</a:t>
            </a:r>
          </a:p>
        </p:txBody>
      </p:sp>
      <p:sp>
        <p:nvSpPr>
          <p:cNvPr id="62" name="Oval 61">
            <a:extLst>
              <a:ext uri="{FF2B5EF4-FFF2-40B4-BE49-F238E27FC236}">
                <a16:creationId xmlns:a16="http://schemas.microsoft.com/office/drawing/2014/main" id="{FF20B217-15C7-451E-8B6D-7E5E0AB18064}"/>
              </a:ext>
            </a:extLst>
          </p:cNvPr>
          <p:cNvSpPr/>
          <p:nvPr/>
        </p:nvSpPr>
        <p:spPr>
          <a:xfrm>
            <a:off x="1601792" y="3195126"/>
            <a:ext cx="567063" cy="60698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72</a:t>
            </a:r>
          </a:p>
        </p:txBody>
      </p:sp>
      <p:sp>
        <p:nvSpPr>
          <p:cNvPr id="63" name="Oval 62">
            <a:extLst>
              <a:ext uri="{FF2B5EF4-FFF2-40B4-BE49-F238E27FC236}">
                <a16:creationId xmlns:a16="http://schemas.microsoft.com/office/drawing/2014/main" id="{7A82103D-4C32-422D-B1FD-DCE3CDDF99DC}"/>
              </a:ext>
            </a:extLst>
          </p:cNvPr>
          <p:cNvSpPr/>
          <p:nvPr/>
        </p:nvSpPr>
        <p:spPr>
          <a:xfrm>
            <a:off x="2380229" y="3195126"/>
            <a:ext cx="567063" cy="60698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64</a:t>
            </a:r>
          </a:p>
        </p:txBody>
      </p:sp>
      <p:sp>
        <p:nvSpPr>
          <p:cNvPr id="64" name="Oval 63">
            <a:extLst>
              <a:ext uri="{FF2B5EF4-FFF2-40B4-BE49-F238E27FC236}">
                <a16:creationId xmlns:a16="http://schemas.microsoft.com/office/drawing/2014/main" id="{41A5311B-C9D5-486D-8935-78390877C49D}"/>
              </a:ext>
            </a:extLst>
          </p:cNvPr>
          <p:cNvSpPr/>
          <p:nvPr/>
        </p:nvSpPr>
        <p:spPr>
          <a:xfrm>
            <a:off x="3179768" y="3195126"/>
            <a:ext cx="567063" cy="6069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srgbClr val="F0886C">
                    <a:lumMod val="50000"/>
                  </a:srgbClr>
                </a:solidFill>
                <a:latin typeface="Calibri Light" panose="020F0302020204030204" pitchFamily="34" charset="0"/>
                <a:ea typeface="微软雅黑"/>
                <a:cs typeface="Calibri Light" panose="020F0302020204030204" pitchFamily="34" charset="0"/>
              </a:rPr>
              <a:t>?</a:t>
            </a:r>
          </a:p>
        </p:txBody>
      </p:sp>
      <p:sp>
        <p:nvSpPr>
          <p:cNvPr id="65" name="Oval 64">
            <a:extLst>
              <a:ext uri="{FF2B5EF4-FFF2-40B4-BE49-F238E27FC236}">
                <a16:creationId xmlns:a16="http://schemas.microsoft.com/office/drawing/2014/main" id="{1FE97550-7DED-4657-8FEC-B7BEE681AC50}"/>
              </a:ext>
            </a:extLst>
          </p:cNvPr>
          <p:cNvSpPr/>
          <p:nvPr/>
        </p:nvSpPr>
        <p:spPr>
          <a:xfrm>
            <a:off x="3989858" y="3195126"/>
            <a:ext cx="567063" cy="60698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48</a:t>
            </a:r>
          </a:p>
        </p:txBody>
      </p:sp>
      <p:sp>
        <p:nvSpPr>
          <p:cNvPr id="66" name="Oval 65">
            <a:extLst>
              <a:ext uri="{FF2B5EF4-FFF2-40B4-BE49-F238E27FC236}">
                <a16:creationId xmlns:a16="http://schemas.microsoft.com/office/drawing/2014/main" id="{F476083B-CF0F-46C4-853A-8A0B72649EE1}"/>
              </a:ext>
            </a:extLst>
          </p:cNvPr>
          <p:cNvSpPr/>
          <p:nvPr/>
        </p:nvSpPr>
        <p:spPr>
          <a:xfrm>
            <a:off x="4768295" y="3195126"/>
            <a:ext cx="567063" cy="6069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srgbClr val="F0886C">
                    <a:lumMod val="50000"/>
                  </a:srgbClr>
                </a:solidFill>
                <a:latin typeface="Calibri Light" panose="020F0302020204030204" pitchFamily="34" charset="0"/>
                <a:ea typeface="微软雅黑"/>
                <a:cs typeface="Calibri Light" panose="020F0302020204030204" pitchFamily="34" charset="0"/>
              </a:rPr>
              <a:t>?</a:t>
            </a:r>
          </a:p>
        </p:txBody>
      </p:sp>
      <p:sp>
        <p:nvSpPr>
          <p:cNvPr id="67" name="Oval 66">
            <a:extLst>
              <a:ext uri="{FF2B5EF4-FFF2-40B4-BE49-F238E27FC236}">
                <a16:creationId xmlns:a16="http://schemas.microsoft.com/office/drawing/2014/main" id="{F2AE7916-0521-4A43-BDC2-246CCC655A60}"/>
              </a:ext>
            </a:extLst>
          </p:cNvPr>
          <p:cNvSpPr/>
          <p:nvPr/>
        </p:nvSpPr>
        <p:spPr>
          <a:xfrm>
            <a:off x="6254684" y="3195126"/>
            <a:ext cx="567063" cy="6069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srgbClr val="F0886C">
                    <a:lumMod val="50000"/>
                  </a:srgbClr>
                </a:solidFill>
                <a:latin typeface="Calibri Light" panose="020F0302020204030204" pitchFamily="34" charset="0"/>
                <a:ea typeface="微软雅黑"/>
                <a:cs typeface="Calibri Light" panose="020F0302020204030204" pitchFamily="34" charset="0"/>
              </a:rPr>
              <a:t>?</a:t>
            </a:r>
          </a:p>
        </p:txBody>
      </p:sp>
      <p:sp>
        <p:nvSpPr>
          <p:cNvPr id="68" name="Oval 67">
            <a:extLst>
              <a:ext uri="{FF2B5EF4-FFF2-40B4-BE49-F238E27FC236}">
                <a16:creationId xmlns:a16="http://schemas.microsoft.com/office/drawing/2014/main" id="{77B6D9CD-9FA4-4C78-8A0A-3B2CA20AC44C}"/>
              </a:ext>
            </a:extLst>
          </p:cNvPr>
          <p:cNvSpPr/>
          <p:nvPr/>
        </p:nvSpPr>
        <p:spPr>
          <a:xfrm>
            <a:off x="5513960" y="3184509"/>
            <a:ext cx="567063" cy="60698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32</a:t>
            </a:r>
          </a:p>
        </p:txBody>
      </p:sp>
      <p:sp>
        <p:nvSpPr>
          <p:cNvPr id="69" name="Oval 68">
            <a:extLst>
              <a:ext uri="{FF2B5EF4-FFF2-40B4-BE49-F238E27FC236}">
                <a16:creationId xmlns:a16="http://schemas.microsoft.com/office/drawing/2014/main" id="{88E9C9E5-52D4-4721-83E6-3A7F0F7B2975}"/>
              </a:ext>
            </a:extLst>
          </p:cNvPr>
          <p:cNvSpPr/>
          <p:nvPr/>
        </p:nvSpPr>
        <p:spPr>
          <a:xfrm>
            <a:off x="6955893" y="3195126"/>
            <a:ext cx="567063" cy="6069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srgbClr val="F0886C">
                    <a:lumMod val="50000"/>
                  </a:srgbClr>
                </a:solidFill>
                <a:latin typeface="Calibri Light" panose="020F0302020204030204" pitchFamily="34" charset="0"/>
                <a:ea typeface="微软雅黑"/>
                <a:cs typeface="Calibri Light" panose="020F0302020204030204" pitchFamily="34" charset="0"/>
              </a:rPr>
              <a:t>?</a:t>
            </a:r>
          </a:p>
        </p:txBody>
      </p:sp>
      <p:sp>
        <p:nvSpPr>
          <p:cNvPr id="70" name="Oval 69">
            <a:extLst>
              <a:ext uri="{FF2B5EF4-FFF2-40B4-BE49-F238E27FC236}">
                <a16:creationId xmlns:a16="http://schemas.microsoft.com/office/drawing/2014/main" id="{108A854C-C92D-4BFE-9C85-63BA3A90B6FC}"/>
              </a:ext>
            </a:extLst>
          </p:cNvPr>
          <p:cNvSpPr/>
          <p:nvPr/>
        </p:nvSpPr>
        <p:spPr>
          <a:xfrm>
            <a:off x="7713227" y="3195126"/>
            <a:ext cx="567063" cy="60698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prstClr val="black"/>
                </a:solidFill>
                <a:latin typeface="Calibri Light" panose="020F0302020204030204" pitchFamily="34" charset="0"/>
                <a:ea typeface="微软雅黑"/>
                <a:cs typeface="Calibri Light" panose="020F0302020204030204" pitchFamily="34" charset="0"/>
              </a:rPr>
              <a:t>8</a:t>
            </a:r>
          </a:p>
        </p:txBody>
      </p:sp>
      <p:sp>
        <p:nvSpPr>
          <p:cNvPr id="71" name="TextBox 23">
            <a:extLst>
              <a:ext uri="{FF2B5EF4-FFF2-40B4-BE49-F238E27FC236}">
                <a16:creationId xmlns:a16="http://schemas.microsoft.com/office/drawing/2014/main" id="{C51C397C-9359-4F1F-9454-94A76300B4C4}"/>
              </a:ext>
            </a:extLst>
          </p:cNvPr>
          <p:cNvSpPr txBox="1"/>
          <p:nvPr/>
        </p:nvSpPr>
        <p:spPr>
          <a:xfrm>
            <a:off x="492426" y="2678649"/>
            <a:ext cx="704062" cy="589072"/>
          </a:xfrm>
          <a:prstGeom prst="rect">
            <a:avLst/>
          </a:prstGeom>
          <a:noFill/>
        </p:spPr>
        <p:txBody>
          <a:bodyPr wrap="square" rtlCol="0">
            <a:spAutoFit/>
          </a:bodyPr>
          <a:lstStyle/>
          <a:p>
            <a:pPr defTabSz="685800">
              <a:lnSpc>
                <a:spcPct val="150000"/>
              </a:lnSpc>
            </a:pPr>
            <a:r>
              <a:rPr lang="en-US" altLang="zh-CN" sz="2400" b="1">
                <a:solidFill>
                  <a:prstClr val="black">
                    <a:lumMod val="75000"/>
                    <a:lumOff val="25000"/>
                  </a:prstClr>
                </a:solidFill>
                <a:latin typeface="Calibri Light" panose="020F0302020204030204" pitchFamily="34" charset="0"/>
                <a:ea typeface="微软雅黑" panose="020B0503020204020204" pitchFamily="34" charset="-122"/>
                <a:cs typeface="Calibri Light" panose="020F0302020204030204" pitchFamily="34" charset="0"/>
                <a:sym typeface="+mn-lt"/>
              </a:rPr>
              <a:t>b)</a:t>
            </a:r>
            <a:endParaRPr lang="en-GB" altLang="zh-CN" sz="2400" b="1" dirty="0">
              <a:solidFill>
                <a:prstClr val="black">
                  <a:lumMod val="75000"/>
                  <a:lumOff val="25000"/>
                </a:prstClr>
              </a:solidFill>
              <a:latin typeface="Calibri Light" panose="020F0302020204030204" pitchFamily="34" charset="0"/>
              <a:ea typeface="微软雅黑" panose="020B0503020204020204" pitchFamily="34" charset="-122"/>
              <a:cs typeface="Calibri Light" panose="020F0302020204030204" pitchFamily="34" charset="0"/>
              <a:sym typeface="+mn-lt"/>
            </a:endParaRPr>
          </a:p>
        </p:txBody>
      </p:sp>
      <p:sp>
        <p:nvSpPr>
          <p:cNvPr id="72" name="Oval 71">
            <a:extLst>
              <a:ext uri="{FF2B5EF4-FFF2-40B4-BE49-F238E27FC236}">
                <a16:creationId xmlns:a16="http://schemas.microsoft.com/office/drawing/2014/main" id="{F4EAE409-ED48-4692-A306-AFA20A86D523}"/>
              </a:ext>
            </a:extLst>
          </p:cNvPr>
          <p:cNvSpPr/>
          <p:nvPr/>
        </p:nvSpPr>
        <p:spPr>
          <a:xfrm>
            <a:off x="3179768" y="3195126"/>
            <a:ext cx="567063" cy="60698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srgbClr val="F0886C">
                    <a:lumMod val="50000"/>
                  </a:srgbClr>
                </a:solidFill>
                <a:latin typeface="Calibri Light" panose="020F0302020204030204" pitchFamily="34" charset="0"/>
                <a:ea typeface="微软雅黑"/>
                <a:cs typeface="Calibri Light" panose="020F0302020204030204" pitchFamily="34" charset="0"/>
              </a:rPr>
              <a:t>56</a:t>
            </a:r>
          </a:p>
        </p:txBody>
      </p:sp>
      <p:sp>
        <p:nvSpPr>
          <p:cNvPr id="73" name="Oval 72">
            <a:extLst>
              <a:ext uri="{FF2B5EF4-FFF2-40B4-BE49-F238E27FC236}">
                <a16:creationId xmlns:a16="http://schemas.microsoft.com/office/drawing/2014/main" id="{DDC2D913-0010-4586-96B1-B72F38D1FBDE}"/>
              </a:ext>
            </a:extLst>
          </p:cNvPr>
          <p:cNvSpPr/>
          <p:nvPr/>
        </p:nvSpPr>
        <p:spPr>
          <a:xfrm>
            <a:off x="4768295" y="3195126"/>
            <a:ext cx="567063" cy="60698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srgbClr val="F0886C">
                    <a:lumMod val="50000"/>
                  </a:srgbClr>
                </a:solidFill>
                <a:latin typeface="Calibri Light" panose="020F0302020204030204" pitchFamily="34" charset="0"/>
                <a:ea typeface="微软雅黑"/>
                <a:cs typeface="Calibri Light" panose="020F0302020204030204" pitchFamily="34" charset="0"/>
              </a:rPr>
              <a:t>40</a:t>
            </a:r>
          </a:p>
        </p:txBody>
      </p:sp>
      <p:sp>
        <p:nvSpPr>
          <p:cNvPr id="74" name="Oval 73">
            <a:extLst>
              <a:ext uri="{FF2B5EF4-FFF2-40B4-BE49-F238E27FC236}">
                <a16:creationId xmlns:a16="http://schemas.microsoft.com/office/drawing/2014/main" id="{B9B77C3A-7CBE-43DA-ADA9-18FFE1B83B4F}"/>
              </a:ext>
            </a:extLst>
          </p:cNvPr>
          <p:cNvSpPr/>
          <p:nvPr/>
        </p:nvSpPr>
        <p:spPr>
          <a:xfrm>
            <a:off x="6254684" y="3195126"/>
            <a:ext cx="567063" cy="60698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srgbClr val="F0886C">
                    <a:lumMod val="50000"/>
                  </a:srgbClr>
                </a:solidFill>
                <a:latin typeface="Calibri Light" panose="020F0302020204030204" pitchFamily="34" charset="0"/>
                <a:ea typeface="微软雅黑"/>
                <a:cs typeface="Calibri Light" panose="020F0302020204030204" pitchFamily="34" charset="0"/>
              </a:rPr>
              <a:t>24</a:t>
            </a:r>
          </a:p>
        </p:txBody>
      </p:sp>
      <p:sp>
        <p:nvSpPr>
          <p:cNvPr id="75" name="Oval 74">
            <a:extLst>
              <a:ext uri="{FF2B5EF4-FFF2-40B4-BE49-F238E27FC236}">
                <a16:creationId xmlns:a16="http://schemas.microsoft.com/office/drawing/2014/main" id="{02F98A93-3BF8-4A67-88B1-C15C348BEA4E}"/>
              </a:ext>
            </a:extLst>
          </p:cNvPr>
          <p:cNvSpPr/>
          <p:nvPr/>
        </p:nvSpPr>
        <p:spPr>
          <a:xfrm>
            <a:off x="6955893" y="3195126"/>
            <a:ext cx="567063" cy="60698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a:solidFill>
                  <a:srgbClr val="F0886C">
                    <a:lumMod val="50000"/>
                  </a:srgbClr>
                </a:solidFill>
                <a:latin typeface="Calibri Light" panose="020F0302020204030204" pitchFamily="34" charset="0"/>
                <a:ea typeface="微软雅黑"/>
                <a:cs typeface="Calibri Light" panose="020F0302020204030204" pitchFamily="34" charset="0"/>
              </a:rPr>
              <a:t>16</a:t>
            </a:r>
          </a:p>
        </p:txBody>
      </p:sp>
    </p:spTree>
    <p:extLst>
      <p:ext uri="{BB962C8B-B14F-4D97-AF65-F5344CB8AC3E}">
        <p14:creationId xmlns:p14="http://schemas.microsoft.com/office/powerpoint/2010/main" val="33844948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P spid="72" grpId="0" animBg="1"/>
      <p:bldP spid="73" grpId="0" animBg="1"/>
      <p:bldP spid="74" grpId="0" animBg="1"/>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p:cNvSpPr txBox="1"/>
          <p:nvPr/>
        </p:nvSpPr>
        <p:spPr>
          <a:xfrm>
            <a:off x="1131493" y="978464"/>
            <a:ext cx="1082348" cy="507831"/>
          </a:xfrm>
          <a:prstGeom prst="rect">
            <a:avLst/>
          </a:prstGeom>
          <a:noFill/>
        </p:spPr>
        <p:txBody>
          <a:bodyPr wrap="none" rtlCol="0">
            <a:spAutoFit/>
          </a:bodyPr>
          <a:lstStyle/>
          <a:p>
            <a:pPr defTabSz="685800"/>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2. Số ?</a:t>
            </a:r>
            <a:endParaRPr lang="zh-CN" altLang="en-US" sz="2700" b="1" dirty="0">
              <a:solidFill>
                <a:srgbClr val="154642"/>
              </a:solidFill>
              <a:latin typeface="Calibri Light" panose="020F0302020204030204" pitchFamily="34" charset="0"/>
              <a:ea typeface="汉仪喵魂体W" panose="00020600040101010101" pitchFamily="18" charset="-122"/>
              <a:cs typeface="Calibri Light" panose="020F0302020204030204" pitchFamily="34" charset="0"/>
            </a:endParaRPr>
          </a:p>
        </p:txBody>
      </p:sp>
      <p:grpSp>
        <p:nvGrpSpPr>
          <p:cNvPr id="55" name="Group 54">
            <a:extLst>
              <a:ext uri="{FF2B5EF4-FFF2-40B4-BE49-F238E27FC236}">
                <a16:creationId xmlns:a16="http://schemas.microsoft.com/office/drawing/2014/main" id="{0BE2BA27-00B9-4D15-9B3B-A99D4D71A4A3}"/>
              </a:ext>
            </a:extLst>
          </p:cNvPr>
          <p:cNvGrpSpPr/>
          <p:nvPr/>
        </p:nvGrpSpPr>
        <p:grpSpPr>
          <a:xfrm>
            <a:off x="1972769" y="1959214"/>
            <a:ext cx="4548061" cy="898286"/>
            <a:chOff x="2748073" y="2130579"/>
            <a:chExt cx="6064081" cy="1197714"/>
          </a:xfrm>
        </p:grpSpPr>
        <p:sp>
          <p:nvSpPr>
            <p:cNvPr id="56" name="Flowchart: Process 55">
              <a:extLst>
                <a:ext uri="{FF2B5EF4-FFF2-40B4-BE49-F238E27FC236}">
                  <a16:creationId xmlns:a16="http://schemas.microsoft.com/office/drawing/2014/main" id="{1A93AD99-2084-48A1-90AC-0A7CC330EEBC}"/>
                </a:ext>
              </a:extLst>
            </p:cNvPr>
            <p:cNvSpPr/>
            <p:nvPr/>
          </p:nvSpPr>
          <p:spPr>
            <a:xfrm>
              <a:off x="2748073" y="2320181"/>
              <a:ext cx="1080120" cy="936104"/>
            </a:xfrm>
            <a:prstGeom prst="flowChartProcess">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a:solidFill>
                    <a:prstClr val="black"/>
                  </a:solidFill>
                  <a:latin typeface="Calibri Light" panose="020F0302020204030204" pitchFamily="34" charset="0"/>
                  <a:ea typeface="微软雅黑"/>
                  <a:cs typeface="Calibri Light" panose="020F0302020204030204" pitchFamily="34" charset="0"/>
                </a:rPr>
                <a:t>8</a:t>
              </a:r>
            </a:p>
          </p:txBody>
        </p:sp>
        <p:sp>
          <p:nvSpPr>
            <p:cNvPr id="57" name="Flowchart: Extract 56">
              <a:extLst>
                <a:ext uri="{FF2B5EF4-FFF2-40B4-BE49-F238E27FC236}">
                  <a16:creationId xmlns:a16="http://schemas.microsoft.com/office/drawing/2014/main" id="{AED903F9-AE44-4774-8021-3F7792E2857E}"/>
                </a:ext>
              </a:extLst>
            </p:cNvPr>
            <p:cNvSpPr/>
            <p:nvPr/>
          </p:nvSpPr>
          <p:spPr>
            <a:xfrm>
              <a:off x="7725519" y="2320181"/>
              <a:ext cx="1080120" cy="936104"/>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b="1">
                <a:solidFill>
                  <a:prstClr val="black"/>
                </a:solidFill>
                <a:latin typeface="Calibri Light" panose="020F0302020204030204" pitchFamily="34" charset="0"/>
                <a:ea typeface="微软雅黑"/>
                <a:cs typeface="Calibri Light" panose="020F0302020204030204" pitchFamily="34" charset="0"/>
              </a:endParaRPr>
            </a:p>
          </p:txBody>
        </p:sp>
        <p:sp>
          <p:nvSpPr>
            <p:cNvPr id="58" name="Oval 57">
              <a:extLst>
                <a:ext uri="{FF2B5EF4-FFF2-40B4-BE49-F238E27FC236}">
                  <a16:creationId xmlns:a16="http://schemas.microsoft.com/office/drawing/2014/main" id="{850E749E-D2E7-4056-BD5B-34B31C060F59}"/>
                </a:ext>
              </a:extLst>
            </p:cNvPr>
            <p:cNvSpPr/>
            <p:nvPr/>
          </p:nvSpPr>
          <p:spPr>
            <a:xfrm>
              <a:off x="5349255" y="2320181"/>
              <a:ext cx="1080120"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a:solidFill>
                    <a:prstClr val="black"/>
                  </a:solidFill>
                  <a:latin typeface="Calibri Light" panose="020F0302020204030204" pitchFamily="34" charset="0"/>
                  <a:ea typeface="微软雅黑"/>
                  <a:cs typeface="Calibri Light" panose="020F0302020204030204" pitchFamily="34" charset="0"/>
                </a:rPr>
                <a:t>?</a:t>
              </a:r>
            </a:p>
          </p:txBody>
        </p:sp>
        <p:cxnSp>
          <p:nvCxnSpPr>
            <p:cNvPr id="59" name="Straight Arrow Connector 58">
              <a:extLst>
                <a:ext uri="{FF2B5EF4-FFF2-40B4-BE49-F238E27FC236}">
                  <a16:creationId xmlns:a16="http://schemas.microsoft.com/office/drawing/2014/main" id="{0016C8B9-ACE4-47F0-AE8E-D0D55BE5E43D}"/>
                </a:ext>
              </a:extLst>
            </p:cNvPr>
            <p:cNvCxnSpPr>
              <a:stCxn id="56" idx="3"/>
              <a:endCxn id="58" idx="2"/>
            </p:cNvCxnSpPr>
            <p:nvPr/>
          </p:nvCxnSpPr>
          <p:spPr>
            <a:xfrm>
              <a:off x="3828193" y="2788233"/>
              <a:ext cx="15210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529CAD8-A979-4947-9026-958BB3F08454}"/>
                </a:ext>
              </a:extLst>
            </p:cNvPr>
            <p:cNvCxnSpPr/>
            <p:nvPr/>
          </p:nvCxnSpPr>
          <p:spPr>
            <a:xfrm>
              <a:off x="6429375" y="2791702"/>
              <a:ext cx="15210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2A07149C-210C-4C2C-B7D4-DA4D31373E6E}"/>
                </a:ext>
              </a:extLst>
            </p:cNvPr>
            <p:cNvSpPr/>
            <p:nvPr/>
          </p:nvSpPr>
          <p:spPr>
            <a:xfrm>
              <a:off x="7732034" y="2392189"/>
              <a:ext cx="1080120" cy="9361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a:solidFill>
                    <a:prstClr val="black"/>
                  </a:solidFill>
                  <a:latin typeface="Calibri Light" panose="020F0302020204030204" pitchFamily="34" charset="0"/>
                  <a:ea typeface="微软雅黑"/>
                  <a:cs typeface="Calibri Light" panose="020F0302020204030204" pitchFamily="34" charset="0"/>
                </a:rPr>
                <a:t>?</a:t>
              </a:r>
            </a:p>
          </p:txBody>
        </p:sp>
        <p:sp>
          <p:nvSpPr>
            <p:cNvPr id="62" name="TextBox 61">
              <a:extLst>
                <a:ext uri="{FF2B5EF4-FFF2-40B4-BE49-F238E27FC236}">
                  <a16:creationId xmlns:a16="http://schemas.microsoft.com/office/drawing/2014/main" id="{BDB3C5A3-0246-4EEE-B09F-14DEA3C6DBC6}"/>
                </a:ext>
              </a:extLst>
            </p:cNvPr>
            <p:cNvSpPr txBox="1"/>
            <p:nvPr/>
          </p:nvSpPr>
          <p:spPr>
            <a:xfrm>
              <a:off x="4197128" y="2130579"/>
              <a:ext cx="1077741" cy="553997"/>
            </a:xfrm>
            <a:prstGeom prst="rect">
              <a:avLst/>
            </a:prstGeom>
            <a:noFill/>
          </p:spPr>
          <p:txBody>
            <a:bodyPr wrap="square" rtlCol="0">
              <a:spAutoFit/>
            </a:bodyPr>
            <a:lstStyle/>
            <a:p>
              <a:pPr defTabSz="685800"/>
              <a:r>
                <a:rPr lang="en-US" sz="2100">
                  <a:solidFill>
                    <a:prstClr val="black"/>
                  </a:solidFill>
                  <a:latin typeface="Calibri Light" panose="020F0302020204030204" pitchFamily="34" charset="0"/>
                  <a:ea typeface="微软雅黑"/>
                  <a:cs typeface="Calibri Light" panose="020F0302020204030204" pitchFamily="34" charset="0"/>
                </a:rPr>
                <a:t>×</a:t>
              </a:r>
              <a:r>
                <a:rPr lang="en-US" sz="2100" b="1">
                  <a:solidFill>
                    <a:prstClr val="black"/>
                  </a:solidFill>
                  <a:latin typeface="Calibri Light" panose="020F0302020204030204" pitchFamily="34" charset="0"/>
                  <a:ea typeface="微软雅黑"/>
                  <a:cs typeface="Calibri Light" panose="020F0302020204030204" pitchFamily="34" charset="0"/>
                </a:rPr>
                <a:t> 3</a:t>
              </a:r>
            </a:p>
          </p:txBody>
        </p:sp>
        <p:sp>
          <p:nvSpPr>
            <p:cNvPr id="63" name="TextBox 62">
              <a:extLst>
                <a:ext uri="{FF2B5EF4-FFF2-40B4-BE49-F238E27FC236}">
                  <a16:creationId xmlns:a16="http://schemas.microsoft.com/office/drawing/2014/main" id="{D4D3DBC6-3070-46F4-8204-E65781340DA4}"/>
                </a:ext>
              </a:extLst>
            </p:cNvPr>
            <p:cNvSpPr txBox="1"/>
            <p:nvPr/>
          </p:nvSpPr>
          <p:spPr>
            <a:xfrm>
              <a:off x="6764074" y="2157002"/>
              <a:ext cx="1077741" cy="553997"/>
            </a:xfrm>
            <a:prstGeom prst="rect">
              <a:avLst/>
            </a:prstGeom>
            <a:noFill/>
          </p:spPr>
          <p:txBody>
            <a:bodyPr wrap="square" rtlCol="0">
              <a:spAutoFit/>
            </a:bodyPr>
            <a:lstStyle/>
            <a:p>
              <a:pPr defTabSz="685800"/>
              <a:r>
                <a:rPr lang="en-US" sz="2100" b="1">
                  <a:solidFill>
                    <a:prstClr val="black"/>
                  </a:solidFill>
                  <a:latin typeface="Calibri Light" panose="020F0302020204030204" pitchFamily="34" charset="0"/>
                  <a:ea typeface="微软雅黑"/>
                  <a:cs typeface="Calibri Light" panose="020F0302020204030204" pitchFamily="34" charset="0"/>
                </a:rPr>
                <a:t>+ 16</a:t>
              </a:r>
            </a:p>
          </p:txBody>
        </p:sp>
      </p:grpSp>
      <p:sp>
        <p:nvSpPr>
          <p:cNvPr id="64" name="Oval 63">
            <a:extLst>
              <a:ext uri="{FF2B5EF4-FFF2-40B4-BE49-F238E27FC236}">
                <a16:creationId xmlns:a16="http://schemas.microsoft.com/office/drawing/2014/main" id="{A910C0AE-395B-4F31-BB1C-C540DE2E0851}"/>
              </a:ext>
            </a:extLst>
          </p:cNvPr>
          <p:cNvSpPr/>
          <p:nvPr/>
        </p:nvSpPr>
        <p:spPr>
          <a:xfrm>
            <a:off x="3923655" y="2101416"/>
            <a:ext cx="810090" cy="70207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a:solidFill>
                  <a:prstClr val="black"/>
                </a:solidFill>
                <a:latin typeface="Calibri Light" panose="020F0302020204030204" pitchFamily="34" charset="0"/>
                <a:ea typeface="微软雅黑"/>
                <a:cs typeface="Calibri Light" panose="020F0302020204030204" pitchFamily="34" charset="0"/>
              </a:rPr>
              <a:t>24</a:t>
            </a:r>
          </a:p>
        </p:txBody>
      </p:sp>
      <p:grpSp>
        <p:nvGrpSpPr>
          <p:cNvPr id="65" name="Group 64">
            <a:extLst>
              <a:ext uri="{FF2B5EF4-FFF2-40B4-BE49-F238E27FC236}">
                <a16:creationId xmlns:a16="http://schemas.microsoft.com/office/drawing/2014/main" id="{7EB76C3B-DC9B-4750-91F3-12AE2EAFFBB9}"/>
              </a:ext>
            </a:extLst>
          </p:cNvPr>
          <p:cNvGrpSpPr/>
          <p:nvPr/>
        </p:nvGrpSpPr>
        <p:grpSpPr>
          <a:xfrm>
            <a:off x="5705854" y="2101416"/>
            <a:ext cx="852158" cy="702078"/>
            <a:chOff x="10047360" y="2392189"/>
            <a:chExt cx="1136211" cy="936104"/>
          </a:xfrm>
        </p:grpSpPr>
        <p:sp>
          <p:nvSpPr>
            <p:cNvPr id="66" name="Flowchart: Extract 65">
              <a:extLst>
                <a:ext uri="{FF2B5EF4-FFF2-40B4-BE49-F238E27FC236}">
                  <a16:creationId xmlns:a16="http://schemas.microsoft.com/office/drawing/2014/main" id="{3BC70202-E337-4128-9E51-6E535EA6201C}"/>
                </a:ext>
              </a:extLst>
            </p:cNvPr>
            <p:cNvSpPr/>
            <p:nvPr/>
          </p:nvSpPr>
          <p:spPr>
            <a:xfrm>
              <a:off x="10047360" y="2392189"/>
              <a:ext cx="1080120" cy="936104"/>
            </a:xfrm>
            <a:prstGeom prst="flowChartExtra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black"/>
                </a:solidFill>
                <a:latin typeface="Arial"/>
                <a:ea typeface="微软雅黑"/>
              </a:endParaRPr>
            </a:p>
          </p:txBody>
        </p:sp>
        <p:sp>
          <p:nvSpPr>
            <p:cNvPr id="67" name="TextBox 66">
              <a:extLst>
                <a:ext uri="{FF2B5EF4-FFF2-40B4-BE49-F238E27FC236}">
                  <a16:creationId xmlns:a16="http://schemas.microsoft.com/office/drawing/2014/main" id="{BEAB4ACE-B444-40CF-BFC0-9DC0991D6ECF}"/>
                </a:ext>
              </a:extLst>
            </p:cNvPr>
            <p:cNvSpPr txBox="1"/>
            <p:nvPr/>
          </p:nvSpPr>
          <p:spPr>
            <a:xfrm>
              <a:off x="10319475" y="2662725"/>
              <a:ext cx="864096" cy="553997"/>
            </a:xfrm>
            <a:prstGeom prst="rect">
              <a:avLst/>
            </a:prstGeom>
            <a:noFill/>
          </p:spPr>
          <p:txBody>
            <a:bodyPr wrap="square" rtlCol="0">
              <a:spAutoFit/>
            </a:bodyPr>
            <a:lstStyle/>
            <a:p>
              <a:pPr defTabSz="685800"/>
              <a:r>
                <a:rPr lang="en-US" sz="2100" b="1">
                  <a:solidFill>
                    <a:prstClr val="black"/>
                  </a:solidFill>
                  <a:latin typeface="Calibri Light" panose="020F0302020204030204" pitchFamily="34" charset="0"/>
                  <a:ea typeface="微软雅黑"/>
                  <a:cs typeface="Calibri Light" panose="020F0302020204030204" pitchFamily="34" charset="0"/>
                </a:rPr>
                <a:t>40</a:t>
              </a:r>
            </a:p>
          </p:txBody>
        </p:sp>
      </p:grpSp>
    </p:spTree>
    <p:extLst>
      <p:ext uri="{BB962C8B-B14F-4D97-AF65-F5344CB8AC3E}">
        <p14:creationId xmlns:p14="http://schemas.microsoft.com/office/powerpoint/2010/main" val="1612210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1708627" y="2038494"/>
            <a:ext cx="6454299" cy="1423448"/>
          </a:xfrm>
          <a:custGeom>
            <a:avLst/>
            <a:gdLst/>
            <a:ahLst/>
            <a:cxnLst/>
            <a:rect l="0" t="0" r="0" b="0"/>
            <a:pathLst>
              <a:path w="120000" h="120000" extrusionOk="0">
                <a:moveTo>
                  <a:pt x="31167" y="120000"/>
                </a:moveTo>
                <a:lnTo>
                  <a:pt x="105350" y="120000"/>
                </a:lnTo>
                <a:lnTo>
                  <a:pt x="105350" y="120000"/>
                </a:lnTo>
                <a:cubicBezTo>
                  <a:pt x="105603" y="120000"/>
                  <a:pt x="105843" y="119933"/>
                  <a:pt x="106097" y="119933"/>
                </a:cubicBezTo>
                <a:lnTo>
                  <a:pt x="106844" y="119733"/>
                </a:lnTo>
                <a:lnTo>
                  <a:pt x="107578" y="119334"/>
                </a:lnTo>
                <a:cubicBezTo>
                  <a:pt x="107818" y="119134"/>
                  <a:pt x="108058" y="119001"/>
                  <a:pt x="108298" y="118801"/>
                </a:cubicBezTo>
                <a:cubicBezTo>
                  <a:pt x="108539" y="118601"/>
                  <a:pt x="108765" y="118335"/>
                  <a:pt x="109006" y="118135"/>
                </a:cubicBezTo>
                <a:lnTo>
                  <a:pt x="109699" y="117336"/>
                </a:lnTo>
                <a:cubicBezTo>
                  <a:pt x="109926" y="117003"/>
                  <a:pt x="110166" y="116736"/>
                  <a:pt x="110393" y="116403"/>
                </a:cubicBezTo>
                <a:cubicBezTo>
                  <a:pt x="110607" y="116004"/>
                  <a:pt x="110833" y="115671"/>
                  <a:pt x="111047" y="115271"/>
                </a:cubicBezTo>
                <a:lnTo>
                  <a:pt x="111701" y="114073"/>
                </a:lnTo>
                <a:cubicBezTo>
                  <a:pt x="111914" y="113607"/>
                  <a:pt x="112114" y="113207"/>
                  <a:pt x="112328" y="112741"/>
                </a:cubicBezTo>
                <a:cubicBezTo>
                  <a:pt x="112528" y="112275"/>
                  <a:pt x="112741" y="111809"/>
                  <a:pt x="112941" y="111342"/>
                </a:cubicBezTo>
                <a:lnTo>
                  <a:pt x="113542" y="109744"/>
                </a:lnTo>
                <a:cubicBezTo>
                  <a:pt x="113742" y="109211"/>
                  <a:pt x="113929" y="108612"/>
                  <a:pt x="114129" y="108079"/>
                </a:cubicBezTo>
                <a:cubicBezTo>
                  <a:pt x="114302" y="107480"/>
                  <a:pt x="114489" y="106881"/>
                  <a:pt x="114663" y="106281"/>
                </a:cubicBezTo>
                <a:cubicBezTo>
                  <a:pt x="114849" y="105682"/>
                  <a:pt x="115023" y="105083"/>
                  <a:pt x="115210" y="104483"/>
                </a:cubicBezTo>
                <a:lnTo>
                  <a:pt x="115703" y="102419"/>
                </a:lnTo>
                <a:lnTo>
                  <a:pt x="116197" y="100355"/>
                </a:lnTo>
                <a:lnTo>
                  <a:pt x="116664" y="98224"/>
                </a:lnTo>
                <a:lnTo>
                  <a:pt x="117091" y="95893"/>
                </a:lnTo>
                <a:cubicBezTo>
                  <a:pt x="117224" y="95094"/>
                  <a:pt x="117371" y="94361"/>
                  <a:pt x="117505" y="93562"/>
                </a:cubicBezTo>
                <a:cubicBezTo>
                  <a:pt x="117625" y="92763"/>
                  <a:pt x="117758" y="91897"/>
                  <a:pt x="117878" y="91098"/>
                </a:cubicBezTo>
                <a:cubicBezTo>
                  <a:pt x="117998" y="90299"/>
                  <a:pt x="118105" y="89433"/>
                  <a:pt x="118225" y="88634"/>
                </a:cubicBezTo>
                <a:cubicBezTo>
                  <a:pt x="118332" y="87769"/>
                  <a:pt x="118452" y="86836"/>
                  <a:pt x="118559" y="85971"/>
                </a:cubicBezTo>
                <a:lnTo>
                  <a:pt x="118839" y="83374"/>
                </a:lnTo>
                <a:cubicBezTo>
                  <a:pt x="118932" y="82441"/>
                  <a:pt x="119012" y="81509"/>
                  <a:pt x="119106" y="80577"/>
                </a:cubicBezTo>
                <a:cubicBezTo>
                  <a:pt x="119186" y="79711"/>
                  <a:pt x="119266" y="78779"/>
                  <a:pt x="119346" y="77913"/>
                </a:cubicBezTo>
                <a:cubicBezTo>
                  <a:pt x="119412" y="76914"/>
                  <a:pt x="119466" y="75982"/>
                  <a:pt x="119533" y="74983"/>
                </a:cubicBezTo>
                <a:cubicBezTo>
                  <a:pt x="119586" y="74051"/>
                  <a:pt x="119653" y="73052"/>
                  <a:pt x="119706" y="72119"/>
                </a:cubicBezTo>
                <a:cubicBezTo>
                  <a:pt x="119746" y="71120"/>
                  <a:pt x="119799" y="70122"/>
                  <a:pt x="119839" y="69123"/>
                </a:cubicBezTo>
                <a:cubicBezTo>
                  <a:pt x="119866" y="68124"/>
                  <a:pt x="119906" y="67125"/>
                  <a:pt x="119933" y="66126"/>
                </a:cubicBezTo>
                <a:cubicBezTo>
                  <a:pt x="119946" y="65127"/>
                  <a:pt x="119973" y="64062"/>
                  <a:pt x="119986" y="63063"/>
                </a:cubicBezTo>
                <a:cubicBezTo>
                  <a:pt x="119986" y="62064"/>
                  <a:pt x="120000" y="60998"/>
                  <a:pt x="120000" y="60000"/>
                </a:cubicBezTo>
                <a:lnTo>
                  <a:pt x="120000" y="60000"/>
                </a:lnTo>
                <a:cubicBezTo>
                  <a:pt x="120000" y="59001"/>
                  <a:pt x="119986" y="57935"/>
                  <a:pt x="119986" y="56936"/>
                </a:cubicBezTo>
                <a:cubicBezTo>
                  <a:pt x="119973" y="55937"/>
                  <a:pt x="119946" y="54872"/>
                  <a:pt x="119933" y="53873"/>
                </a:cubicBezTo>
                <a:cubicBezTo>
                  <a:pt x="119906" y="52874"/>
                  <a:pt x="119866" y="51875"/>
                  <a:pt x="119839" y="50876"/>
                </a:cubicBezTo>
                <a:cubicBezTo>
                  <a:pt x="119799" y="49877"/>
                  <a:pt x="119746" y="48879"/>
                  <a:pt x="119706" y="47880"/>
                </a:cubicBezTo>
                <a:cubicBezTo>
                  <a:pt x="119653" y="46947"/>
                  <a:pt x="119586" y="45948"/>
                  <a:pt x="119533" y="45016"/>
                </a:cubicBezTo>
                <a:cubicBezTo>
                  <a:pt x="119466" y="44017"/>
                  <a:pt x="119412" y="43085"/>
                  <a:pt x="119346" y="42086"/>
                </a:cubicBezTo>
                <a:cubicBezTo>
                  <a:pt x="119266" y="41220"/>
                  <a:pt x="119186" y="40288"/>
                  <a:pt x="119106" y="39422"/>
                </a:cubicBezTo>
                <a:cubicBezTo>
                  <a:pt x="119012" y="38490"/>
                  <a:pt x="118932" y="37558"/>
                  <a:pt x="118839" y="36625"/>
                </a:cubicBezTo>
                <a:lnTo>
                  <a:pt x="118559" y="34028"/>
                </a:lnTo>
                <a:cubicBezTo>
                  <a:pt x="118452" y="33163"/>
                  <a:pt x="118332" y="32230"/>
                  <a:pt x="118225" y="31365"/>
                </a:cubicBezTo>
                <a:cubicBezTo>
                  <a:pt x="118105" y="30566"/>
                  <a:pt x="117998" y="29700"/>
                  <a:pt x="117878" y="28901"/>
                </a:cubicBezTo>
                <a:cubicBezTo>
                  <a:pt x="117758" y="28102"/>
                  <a:pt x="117625" y="27236"/>
                  <a:pt x="117505" y="26437"/>
                </a:cubicBezTo>
                <a:cubicBezTo>
                  <a:pt x="117371" y="25638"/>
                  <a:pt x="117224" y="24905"/>
                  <a:pt x="117091" y="24106"/>
                </a:cubicBezTo>
                <a:lnTo>
                  <a:pt x="116664" y="21775"/>
                </a:lnTo>
                <a:lnTo>
                  <a:pt x="116197" y="19644"/>
                </a:lnTo>
                <a:lnTo>
                  <a:pt x="115703" y="17580"/>
                </a:lnTo>
                <a:lnTo>
                  <a:pt x="115210" y="15516"/>
                </a:lnTo>
                <a:cubicBezTo>
                  <a:pt x="115023" y="14916"/>
                  <a:pt x="114849" y="14317"/>
                  <a:pt x="114663" y="13718"/>
                </a:cubicBezTo>
                <a:cubicBezTo>
                  <a:pt x="114489" y="13118"/>
                  <a:pt x="114302" y="12519"/>
                  <a:pt x="114129" y="11920"/>
                </a:cubicBezTo>
                <a:cubicBezTo>
                  <a:pt x="113929" y="11387"/>
                  <a:pt x="113742" y="10788"/>
                  <a:pt x="113542" y="10255"/>
                </a:cubicBezTo>
                <a:lnTo>
                  <a:pt x="112941" y="8657"/>
                </a:lnTo>
                <a:cubicBezTo>
                  <a:pt x="112741" y="8190"/>
                  <a:pt x="112528" y="7724"/>
                  <a:pt x="112328" y="7258"/>
                </a:cubicBezTo>
                <a:cubicBezTo>
                  <a:pt x="112114" y="6792"/>
                  <a:pt x="111914" y="6392"/>
                  <a:pt x="111701" y="5926"/>
                </a:cubicBezTo>
                <a:lnTo>
                  <a:pt x="111047" y="4728"/>
                </a:lnTo>
                <a:cubicBezTo>
                  <a:pt x="110833" y="4328"/>
                  <a:pt x="110607" y="3995"/>
                  <a:pt x="110393" y="3596"/>
                </a:cubicBezTo>
                <a:cubicBezTo>
                  <a:pt x="110166" y="3263"/>
                  <a:pt x="109926" y="2996"/>
                  <a:pt x="109699" y="2663"/>
                </a:cubicBezTo>
                <a:lnTo>
                  <a:pt x="109006" y="1864"/>
                </a:lnTo>
                <a:cubicBezTo>
                  <a:pt x="108765" y="1664"/>
                  <a:pt x="108539" y="1398"/>
                  <a:pt x="108298" y="1198"/>
                </a:cubicBezTo>
                <a:cubicBezTo>
                  <a:pt x="108058" y="998"/>
                  <a:pt x="107818" y="865"/>
                  <a:pt x="107578" y="665"/>
                </a:cubicBezTo>
                <a:lnTo>
                  <a:pt x="106844" y="266"/>
                </a:lnTo>
                <a:lnTo>
                  <a:pt x="106097" y="66"/>
                </a:lnTo>
                <a:cubicBezTo>
                  <a:pt x="105843" y="66"/>
                  <a:pt x="105603" y="0"/>
                  <a:pt x="105350" y="0"/>
                </a:cubicBezTo>
                <a:lnTo>
                  <a:pt x="14649" y="0"/>
                </a:lnTo>
                <a:lnTo>
                  <a:pt x="14649" y="0"/>
                </a:lnTo>
                <a:cubicBezTo>
                  <a:pt x="14396" y="0"/>
                  <a:pt x="14156" y="66"/>
                  <a:pt x="13902" y="66"/>
                </a:cubicBezTo>
                <a:lnTo>
                  <a:pt x="13155" y="266"/>
                </a:lnTo>
                <a:lnTo>
                  <a:pt x="12421" y="665"/>
                </a:lnTo>
                <a:cubicBezTo>
                  <a:pt x="12181" y="865"/>
                  <a:pt x="11941" y="998"/>
                  <a:pt x="11701" y="1198"/>
                </a:cubicBezTo>
                <a:cubicBezTo>
                  <a:pt x="11460" y="1398"/>
                  <a:pt x="11234" y="1664"/>
                  <a:pt x="10993" y="1864"/>
                </a:cubicBezTo>
                <a:lnTo>
                  <a:pt x="10300" y="2663"/>
                </a:lnTo>
                <a:cubicBezTo>
                  <a:pt x="10073" y="2996"/>
                  <a:pt x="9833" y="3263"/>
                  <a:pt x="9606" y="3596"/>
                </a:cubicBezTo>
                <a:cubicBezTo>
                  <a:pt x="9392" y="3995"/>
                  <a:pt x="9166" y="4328"/>
                  <a:pt x="8952" y="4728"/>
                </a:cubicBezTo>
                <a:lnTo>
                  <a:pt x="8298" y="5926"/>
                </a:lnTo>
                <a:cubicBezTo>
                  <a:pt x="8085" y="6392"/>
                  <a:pt x="7885" y="6792"/>
                  <a:pt x="7671" y="7258"/>
                </a:cubicBezTo>
                <a:cubicBezTo>
                  <a:pt x="7471" y="7724"/>
                  <a:pt x="7258" y="8190"/>
                  <a:pt x="7058" y="8657"/>
                </a:cubicBezTo>
                <a:lnTo>
                  <a:pt x="6457" y="10255"/>
                </a:lnTo>
                <a:cubicBezTo>
                  <a:pt x="6257" y="10788"/>
                  <a:pt x="6070" y="11387"/>
                  <a:pt x="5870" y="11920"/>
                </a:cubicBezTo>
                <a:cubicBezTo>
                  <a:pt x="5697" y="12519"/>
                  <a:pt x="5510" y="13118"/>
                  <a:pt x="5336" y="13718"/>
                </a:cubicBezTo>
                <a:cubicBezTo>
                  <a:pt x="5150" y="14317"/>
                  <a:pt x="4976" y="14916"/>
                  <a:pt x="4789" y="15516"/>
                </a:cubicBezTo>
                <a:lnTo>
                  <a:pt x="4296" y="17580"/>
                </a:lnTo>
                <a:lnTo>
                  <a:pt x="3802" y="19644"/>
                </a:lnTo>
                <a:lnTo>
                  <a:pt x="3335" y="21775"/>
                </a:lnTo>
                <a:lnTo>
                  <a:pt x="2908" y="24106"/>
                </a:lnTo>
                <a:cubicBezTo>
                  <a:pt x="2775" y="24905"/>
                  <a:pt x="2628" y="25638"/>
                  <a:pt x="2494" y="26437"/>
                </a:cubicBezTo>
                <a:cubicBezTo>
                  <a:pt x="2374" y="27236"/>
                  <a:pt x="2241" y="28102"/>
                  <a:pt x="2121" y="28901"/>
                </a:cubicBezTo>
                <a:cubicBezTo>
                  <a:pt x="2001" y="29700"/>
                  <a:pt x="1894" y="30566"/>
                  <a:pt x="1774" y="31365"/>
                </a:cubicBezTo>
                <a:cubicBezTo>
                  <a:pt x="1667" y="32230"/>
                  <a:pt x="1547" y="33163"/>
                  <a:pt x="1440" y="34028"/>
                </a:cubicBezTo>
                <a:lnTo>
                  <a:pt x="1160" y="36625"/>
                </a:lnTo>
                <a:cubicBezTo>
                  <a:pt x="1067" y="37558"/>
                  <a:pt x="987" y="38490"/>
                  <a:pt x="893" y="39422"/>
                </a:cubicBezTo>
                <a:cubicBezTo>
                  <a:pt x="813" y="40288"/>
                  <a:pt x="733" y="41220"/>
                  <a:pt x="653" y="42086"/>
                </a:cubicBezTo>
                <a:cubicBezTo>
                  <a:pt x="587" y="43085"/>
                  <a:pt x="533" y="44017"/>
                  <a:pt x="466" y="45016"/>
                </a:cubicBezTo>
                <a:cubicBezTo>
                  <a:pt x="413" y="45948"/>
                  <a:pt x="346" y="46947"/>
                  <a:pt x="293" y="47880"/>
                </a:cubicBezTo>
                <a:cubicBezTo>
                  <a:pt x="253" y="48879"/>
                  <a:pt x="200" y="49877"/>
                  <a:pt x="160" y="50876"/>
                </a:cubicBezTo>
                <a:cubicBezTo>
                  <a:pt x="133" y="51875"/>
                  <a:pt x="93" y="52874"/>
                  <a:pt x="66" y="53873"/>
                </a:cubicBezTo>
                <a:cubicBezTo>
                  <a:pt x="53" y="54872"/>
                  <a:pt x="26" y="55937"/>
                  <a:pt x="13" y="56936"/>
                </a:cubicBezTo>
                <a:cubicBezTo>
                  <a:pt x="13" y="57935"/>
                  <a:pt x="0" y="59001"/>
                  <a:pt x="0" y="60000"/>
                </a:cubicBezTo>
              </a:path>
            </a:pathLst>
          </a:custGeom>
          <a:noFill/>
          <a:ln w="9525" cap="flat" cmpd="sng">
            <a:solidFill>
              <a:schemeClr val="accent5"/>
            </a:solidFill>
            <a:prstDash val="dash"/>
            <a:round/>
            <a:headEnd type="none" w="med" len="med"/>
            <a:tailEnd type="none" w="med" len="med"/>
          </a:ln>
        </p:spPr>
        <p:txBody>
          <a:bodyPr anchor="ctr"/>
          <a:lstStyle/>
          <a:p>
            <a:pPr algn="ctr" defTabSz="685800"/>
            <a:endParaRPr sz="1350">
              <a:solidFill>
                <a:prstClr val="black"/>
              </a:solidFill>
              <a:latin typeface="Arial"/>
              <a:ea typeface="微软雅黑"/>
            </a:endParaRPr>
          </a:p>
        </p:txBody>
      </p:sp>
      <p:sp>
        <p:nvSpPr>
          <p:cNvPr id="5" name="椭圆 4"/>
          <p:cNvSpPr/>
          <p:nvPr/>
        </p:nvSpPr>
        <p:spPr>
          <a:xfrm>
            <a:off x="3140694" y="3256755"/>
            <a:ext cx="413259" cy="413259"/>
          </a:xfrm>
          <a:prstGeom prst="ellipse">
            <a:avLst/>
          </a:prstGeom>
          <a:solidFill>
            <a:schemeClr val="accent4"/>
          </a:solidFill>
          <a:ln>
            <a:noFill/>
          </a:ln>
        </p:spPr>
        <p:txBody>
          <a:bodyPr anchor="ctr"/>
          <a:lstStyle/>
          <a:p>
            <a:pPr algn="ctr" defTabSz="685800"/>
            <a:endParaRPr sz="1350">
              <a:solidFill>
                <a:prstClr val="black"/>
              </a:solidFill>
              <a:latin typeface="Arial"/>
              <a:ea typeface="微软雅黑"/>
            </a:endParaRPr>
          </a:p>
        </p:txBody>
      </p:sp>
      <p:sp>
        <p:nvSpPr>
          <p:cNvPr id="6" name="椭圆 5"/>
          <p:cNvSpPr/>
          <p:nvPr/>
        </p:nvSpPr>
        <p:spPr>
          <a:xfrm>
            <a:off x="5051398" y="3256755"/>
            <a:ext cx="413259" cy="413259"/>
          </a:xfrm>
          <a:prstGeom prst="ellipse">
            <a:avLst/>
          </a:prstGeom>
          <a:solidFill>
            <a:schemeClr val="accent4"/>
          </a:solidFill>
          <a:ln>
            <a:noFill/>
          </a:ln>
        </p:spPr>
        <p:txBody>
          <a:bodyPr anchor="ctr"/>
          <a:lstStyle/>
          <a:p>
            <a:pPr algn="ctr" defTabSz="685800"/>
            <a:endParaRPr sz="1350">
              <a:solidFill>
                <a:prstClr val="black"/>
              </a:solidFill>
              <a:latin typeface="Arial"/>
              <a:ea typeface="微软雅黑"/>
            </a:endParaRPr>
          </a:p>
        </p:txBody>
      </p:sp>
      <p:sp>
        <p:nvSpPr>
          <p:cNvPr id="7" name="椭圆 6"/>
          <p:cNvSpPr/>
          <p:nvPr/>
        </p:nvSpPr>
        <p:spPr>
          <a:xfrm>
            <a:off x="6962099" y="3256755"/>
            <a:ext cx="413259" cy="413259"/>
          </a:xfrm>
          <a:prstGeom prst="ellipse">
            <a:avLst/>
          </a:prstGeom>
          <a:solidFill>
            <a:schemeClr val="accent4"/>
          </a:solidFill>
          <a:ln>
            <a:noFill/>
          </a:ln>
        </p:spPr>
        <p:txBody>
          <a:bodyPr anchor="ctr"/>
          <a:lstStyle/>
          <a:p>
            <a:pPr algn="ctr" defTabSz="685800"/>
            <a:endParaRPr sz="1350">
              <a:solidFill>
                <a:prstClr val="black"/>
              </a:solidFill>
              <a:latin typeface="Arial"/>
              <a:ea typeface="微软雅黑"/>
            </a:endParaRPr>
          </a:p>
        </p:txBody>
      </p:sp>
      <p:sp>
        <p:nvSpPr>
          <p:cNvPr id="9" name="椭圆 8"/>
          <p:cNvSpPr/>
          <p:nvPr/>
        </p:nvSpPr>
        <p:spPr>
          <a:xfrm>
            <a:off x="1491575" y="2724911"/>
            <a:ext cx="425119" cy="425119"/>
          </a:xfrm>
          <a:prstGeom prst="ellipse">
            <a:avLst/>
          </a:prstGeom>
          <a:solidFill>
            <a:schemeClr val="accent1"/>
          </a:solidFill>
          <a:ln>
            <a:noFill/>
          </a:ln>
        </p:spPr>
        <p:txBody>
          <a:bodyPr anchor="ctr"/>
          <a:lstStyle/>
          <a:p>
            <a:pPr algn="ctr" defTabSz="685800"/>
            <a:endParaRPr sz="1350">
              <a:solidFill>
                <a:prstClr val="black"/>
              </a:solidFill>
              <a:latin typeface="Arial"/>
              <a:ea typeface="微软雅黑"/>
            </a:endParaRPr>
          </a:p>
        </p:txBody>
      </p:sp>
      <p:sp>
        <p:nvSpPr>
          <p:cNvPr id="24" name="任意多边形: 形状 23"/>
          <p:cNvSpPr/>
          <p:nvPr/>
        </p:nvSpPr>
        <p:spPr>
          <a:xfrm>
            <a:off x="3240616" y="3343086"/>
            <a:ext cx="215528" cy="218221"/>
          </a:xfrm>
          <a:custGeom>
            <a:avLst/>
            <a:gdLst/>
            <a:ahLst/>
            <a:cxnLst/>
            <a:rect l="0" t="0" r="0" b="0"/>
            <a:pathLst>
              <a:path w="120000" h="120000" extrusionOk="0">
                <a:moveTo>
                  <a:pt x="35140" y="108854"/>
                </a:moveTo>
                <a:lnTo>
                  <a:pt x="17943" y="108854"/>
                </a:lnTo>
                <a:lnTo>
                  <a:pt x="17943" y="108854"/>
                </a:lnTo>
                <a:lnTo>
                  <a:pt x="15327" y="108854"/>
                </a:lnTo>
                <a:lnTo>
                  <a:pt x="12710" y="108482"/>
                </a:lnTo>
                <a:lnTo>
                  <a:pt x="10467" y="107739"/>
                </a:lnTo>
                <a:lnTo>
                  <a:pt x="8598" y="106996"/>
                </a:lnTo>
                <a:lnTo>
                  <a:pt x="6728" y="105882"/>
                </a:lnTo>
                <a:lnTo>
                  <a:pt x="4859" y="104396"/>
                </a:lnTo>
                <a:lnTo>
                  <a:pt x="3364" y="102910"/>
                </a:lnTo>
                <a:lnTo>
                  <a:pt x="2242" y="101052"/>
                </a:lnTo>
                <a:lnTo>
                  <a:pt x="2242" y="101052"/>
                </a:lnTo>
                <a:lnTo>
                  <a:pt x="1121" y="98823"/>
                </a:lnTo>
                <a:lnTo>
                  <a:pt x="373" y="96594"/>
                </a:lnTo>
                <a:lnTo>
                  <a:pt x="0" y="94365"/>
                </a:lnTo>
                <a:lnTo>
                  <a:pt x="0" y="92136"/>
                </a:lnTo>
                <a:lnTo>
                  <a:pt x="373" y="89164"/>
                </a:lnTo>
                <a:lnTo>
                  <a:pt x="1121" y="86934"/>
                </a:lnTo>
                <a:lnTo>
                  <a:pt x="1869" y="84334"/>
                </a:lnTo>
                <a:lnTo>
                  <a:pt x="3364" y="81733"/>
                </a:lnTo>
                <a:lnTo>
                  <a:pt x="23551" y="45696"/>
                </a:lnTo>
                <a:lnTo>
                  <a:pt x="9345" y="48668"/>
                </a:lnTo>
                <a:lnTo>
                  <a:pt x="9345" y="48668"/>
                </a:lnTo>
                <a:lnTo>
                  <a:pt x="8224" y="48668"/>
                </a:lnTo>
                <a:lnTo>
                  <a:pt x="7850" y="48297"/>
                </a:lnTo>
                <a:lnTo>
                  <a:pt x="7102" y="47925"/>
                </a:lnTo>
                <a:lnTo>
                  <a:pt x="7102" y="47182"/>
                </a:lnTo>
                <a:lnTo>
                  <a:pt x="7102" y="47182"/>
                </a:lnTo>
                <a:lnTo>
                  <a:pt x="7102" y="46439"/>
                </a:lnTo>
                <a:lnTo>
                  <a:pt x="7102" y="45696"/>
                </a:lnTo>
                <a:lnTo>
                  <a:pt x="7476" y="45325"/>
                </a:lnTo>
                <a:lnTo>
                  <a:pt x="8224" y="44953"/>
                </a:lnTo>
                <a:lnTo>
                  <a:pt x="27289" y="41238"/>
                </a:lnTo>
                <a:lnTo>
                  <a:pt x="27289" y="41238"/>
                </a:lnTo>
                <a:lnTo>
                  <a:pt x="27663" y="41238"/>
                </a:lnTo>
                <a:lnTo>
                  <a:pt x="28037" y="41238"/>
                </a:lnTo>
                <a:lnTo>
                  <a:pt x="28037" y="41238"/>
                </a:lnTo>
                <a:lnTo>
                  <a:pt x="28785" y="41609"/>
                </a:lnTo>
                <a:lnTo>
                  <a:pt x="28785" y="41609"/>
                </a:lnTo>
                <a:lnTo>
                  <a:pt x="29158" y="41981"/>
                </a:lnTo>
                <a:lnTo>
                  <a:pt x="29158" y="41981"/>
                </a:lnTo>
                <a:lnTo>
                  <a:pt x="29532" y="42352"/>
                </a:lnTo>
                <a:lnTo>
                  <a:pt x="37009" y="61300"/>
                </a:lnTo>
                <a:lnTo>
                  <a:pt x="37009" y="61300"/>
                </a:lnTo>
                <a:lnTo>
                  <a:pt x="37009" y="62043"/>
                </a:lnTo>
                <a:lnTo>
                  <a:pt x="37009" y="62786"/>
                </a:lnTo>
                <a:lnTo>
                  <a:pt x="36635" y="63157"/>
                </a:lnTo>
                <a:lnTo>
                  <a:pt x="35887" y="63900"/>
                </a:lnTo>
                <a:lnTo>
                  <a:pt x="35887" y="63900"/>
                </a:lnTo>
                <a:lnTo>
                  <a:pt x="35140" y="63900"/>
                </a:lnTo>
                <a:lnTo>
                  <a:pt x="35140" y="63900"/>
                </a:lnTo>
                <a:lnTo>
                  <a:pt x="34392" y="63529"/>
                </a:lnTo>
                <a:lnTo>
                  <a:pt x="33644" y="62786"/>
                </a:lnTo>
                <a:lnTo>
                  <a:pt x="27663" y="47182"/>
                </a:lnTo>
                <a:lnTo>
                  <a:pt x="6728" y="83591"/>
                </a:lnTo>
                <a:lnTo>
                  <a:pt x="6728" y="83591"/>
                </a:lnTo>
                <a:lnTo>
                  <a:pt x="5607" y="85820"/>
                </a:lnTo>
                <a:lnTo>
                  <a:pt x="4485" y="87678"/>
                </a:lnTo>
                <a:lnTo>
                  <a:pt x="4112" y="89907"/>
                </a:lnTo>
                <a:lnTo>
                  <a:pt x="3738" y="92136"/>
                </a:lnTo>
                <a:lnTo>
                  <a:pt x="3738" y="93993"/>
                </a:lnTo>
                <a:lnTo>
                  <a:pt x="4112" y="95851"/>
                </a:lnTo>
                <a:lnTo>
                  <a:pt x="4485" y="97337"/>
                </a:lnTo>
                <a:lnTo>
                  <a:pt x="5607" y="99195"/>
                </a:lnTo>
                <a:lnTo>
                  <a:pt x="5607" y="99195"/>
                </a:lnTo>
                <a:lnTo>
                  <a:pt x="6355" y="100681"/>
                </a:lnTo>
                <a:lnTo>
                  <a:pt x="7476" y="101795"/>
                </a:lnTo>
                <a:lnTo>
                  <a:pt x="8971" y="102910"/>
                </a:lnTo>
                <a:lnTo>
                  <a:pt x="10467" y="103653"/>
                </a:lnTo>
                <a:lnTo>
                  <a:pt x="11962" y="104396"/>
                </a:lnTo>
                <a:lnTo>
                  <a:pt x="13831" y="104767"/>
                </a:lnTo>
                <a:lnTo>
                  <a:pt x="17943" y="105139"/>
                </a:lnTo>
                <a:lnTo>
                  <a:pt x="35140" y="105139"/>
                </a:lnTo>
                <a:lnTo>
                  <a:pt x="35140" y="105139"/>
                </a:lnTo>
                <a:lnTo>
                  <a:pt x="36261" y="105139"/>
                </a:lnTo>
                <a:lnTo>
                  <a:pt x="36635" y="105510"/>
                </a:lnTo>
                <a:lnTo>
                  <a:pt x="37009" y="106253"/>
                </a:lnTo>
                <a:lnTo>
                  <a:pt x="37009" y="106996"/>
                </a:lnTo>
                <a:lnTo>
                  <a:pt x="37009" y="106996"/>
                </a:lnTo>
                <a:lnTo>
                  <a:pt x="37009" y="108854"/>
                </a:lnTo>
                <a:lnTo>
                  <a:pt x="37009" y="108854"/>
                </a:lnTo>
                <a:lnTo>
                  <a:pt x="35140" y="108854"/>
                </a:lnTo>
                <a:lnTo>
                  <a:pt x="35140" y="108854"/>
                </a:lnTo>
                <a:close/>
                <a:moveTo>
                  <a:pt x="59813" y="0"/>
                </a:moveTo>
                <a:lnTo>
                  <a:pt x="59813" y="0"/>
                </a:lnTo>
                <a:lnTo>
                  <a:pt x="62056" y="371"/>
                </a:lnTo>
                <a:lnTo>
                  <a:pt x="63925" y="743"/>
                </a:lnTo>
                <a:lnTo>
                  <a:pt x="66168" y="1486"/>
                </a:lnTo>
                <a:lnTo>
                  <a:pt x="68037" y="2600"/>
                </a:lnTo>
                <a:lnTo>
                  <a:pt x="69532" y="4086"/>
                </a:lnTo>
                <a:lnTo>
                  <a:pt x="71401" y="5572"/>
                </a:lnTo>
                <a:lnTo>
                  <a:pt x="72897" y="7801"/>
                </a:lnTo>
                <a:lnTo>
                  <a:pt x="74392" y="10030"/>
                </a:lnTo>
                <a:lnTo>
                  <a:pt x="94953" y="45325"/>
                </a:lnTo>
                <a:lnTo>
                  <a:pt x="97570" y="31578"/>
                </a:lnTo>
                <a:lnTo>
                  <a:pt x="97570" y="31578"/>
                </a:lnTo>
                <a:lnTo>
                  <a:pt x="97943" y="30835"/>
                </a:lnTo>
                <a:lnTo>
                  <a:pt x="98691" y="30464"/>
                </a:lnTo>
                <a:lnTo>
                  <a:pt x="99065" y="30092"/>
                </a:lnTo>
                <a:lnTo>
                  <a:pt x="99813" y="30092"/>
                </a:lnTo>
                <a:lnTo>
                  <a:pt x="99813" y="30092"/>
                </a:lnTo>
                <a:lnTo>
                  <a:pt x="100560" y="30464"/>
                </a:lnTo>
                <a:lnTo>
                  <a:pt x="101308" y="30835"/>
                </a:lnTo>
                <a:lnTo>
                  <a:pt x="101308" y="31578"/>
                </a:lnTo>
                <a:lnTo>
                  <a:pt x="101308" y="32321"/>
                </a:lnTo>
                <a:lnTo>
                  <a:pt x="97570" y="50897"/>
                </a:lnTo>
                <a:lnTo>
                  <a:pt x="97570" y="50897"/>
                </a:lnTo>
                <a:lnTo>
                  <a:pt x="97570" y="51640"/>
                </a:lnTo>
                <a:lnTo>
                  <a:pt x="97570" y="51640"/>
                </a:lnTo>
                <a:lnTo>
                  <a:pt x="97196" y="52012"/>
                </a:lnTo>
                <a:lnTo>
                  <a:pt x="97196" y="52012"/>
                </a:lnTo>
                <a:lnTo>
                  <a:pt x="96822" y="52383"/>
                </a:lnTo>
                <a:lnTo>
                  <a:pt x="96822" y="52383"/>
                </a:lnTo>
                <a:lnTo>
                  <a:pt x="95700" y="52383"/>
                </a:lnTo>
                <a:lnTo>
                  <a:pt x="95700" y="52383"/>
                </a:lnTo>
                <a:lnTo>
                  <a:pt x="95327" y="52383"/>
                </a:lnTo>
                <a:lnTo>
                  <a:pt x="76261" y="48668"/>
                </a:lnTo>
                <a:lnTo>
                  <a:pt x="76261" y="48668"/>
                </a:lnTo>
                <a:lnTo>
                  <a:pt x="75514" y="48297"/>
                </a:lnTo>
                <a:lnTo>
                  <a:pt x="75140" y="47925"/>
                </a:lnTo>
                <a:lnTo>
                  <a:pt x="75140" y="47182"/>
                </a:lnTo>
                <a:lnTo>
                  <a:pt x="75140" y="46439"/>
                </a:lnTo>
                <a:lnTo>
                  <a:pt x="75140" y="46439"/>
                </a:lnTo>
                <a:lnTo>
                  <a:pt x="75140" y="45696"/>
                </a:lnTo>
                <a:lnTo>
                  <a:pt x="75887" y="45325"/>
                </a:lnTo>
                <a:lnTo>
                  <a:pt x="76261" y="44953"/>
                </a:lnTo>
                <a:lnTo>
                  <a:pt x="77383" y="44953"/>
                </a:lnTo>
                <a:lnTo>
                  <a:pt x="91962" y="47925"/>
                </a:lnTo>
                <a:lnTo>
                  <a:pt x="71028" y="11888"/>
                </a:lnTo>
                <a:lnTo>
                  <a:pt x="71028" y="11888"/>
                </a:lnTo>
                <a:lnTo>
                  <a:pt x="68785" y="8173"/>
                </a:lnTo>
                <a:lnTo>
                  <a:pt x="67289" y="7058"/>
                </a:lnTo>
                <a:lnTo>
                  <a:pt x="66168" y="5944"/>
                </a:lnTo>
                <a:lnTo>
                  <a:pt x="64672" y="4829"/>
                </a:lnTo>
                <a:lnTo>
                  <a:pt x="63177" y="4458"/>
                </a:lnTo>
                <a:lnTo>
                  <a:pt x="61682" y="4086"/>
                </a:lnTo>
                <a:lnTo>
                  <a:pt x="59813" y="3715"/>
                </a:lnTo>
                <a:lnTo>
                  <a:pt x="59813" y="3715"/>
                </a:lnTo>
                <a:lnTo>
                  <a:pt x="58317" y="4086"/>
                </a:lnTo>
                <a:lnTo>
                  <a:pt x="56822" y="4458"/>
                </a:lnTo>
                <a:lnTo>
                  <a:pt x="54953" y="4829"/>
                </a:lnTo>
                <a:lnTo>
                  <a:pt x="53457" y="5944"/>
                </a:lnTo>
                <a:lnTo>
                  <a:pt x="51962" y="7058"/>
                </a:lnTo>
                <a:lnTo>
                  <a:pt x="50841" y="8173"/>
                </a:lnTo>
                <a:lnTo>
                  <a:pt x="48224" y="11888"/>
                </a:lnTo>
                <a:lnTo>
                  <a:pt x="37009" y="29349"/>
                </a:lnTo>
                <a:lnTo>
                  <a:pt x="37009" y="29349"/>
                </a:lnTo>
                <a:lnTo>
                  <a:pt x="36261" y="29721"/>
                </a:lnTo>
                <a:lnTo>
                  <a:pt x="35514" y="30092"/>
                </a:lnTo>
                <a:lnTo>
                  <a:pt x="35140" y="30092"/>
                </a:lnTo>
                <a:lnTo>
                  <a:pt x="34392" y="29721"/>
                </a:lnTo>
                <a:lnTo>
                  <a:pt x="34392" y="29721"/>
                </a:lnTo>
                <a:lnTo>
                  <a:pt x="33644" y="29349"/>
                </a:lnTo>
                <a:lnTo>
                  <a:pt x="33271" y="28235"/>
                </a:lnTo>
                <a:lnTo>
                  <a:pt x="33271" y="27492"/>
                </a:lnTo>
                <a:lnTo>
                  <a:pt x="33644" y="27120"/>
                </a:lnTo>
                <a:lnTo>
                  <a:pt x="45233" y="10030"/>
                </a:lnTo>
                <a:lnTo>
                  <a:pt x="45233" y="10030"/>
                </a:lnTo>
                <a:lnTo>
                  <a:pt x="46728" y="7801"/>
                </a:lnTo>
                <a:lnTo>
                  <a:pt x="48224" y="5572"/>
                </a:lnTo>
                <a:lnTo>
                  <a:pt x="49719" y="4086"/>
                </a:lnTo>
                <a:lnTo>
                  <a:pt x="51588" y="2600"/>
                </a:lnTo>
                <a:lnTo>
                  <a:pt x="53457" y="1486"/>
                </a:lnTo>
                <a:lnTo>
                  <a:pt x="55700" y="743"/>
                </a:lnTo>
                <a:lnTo>
                  <a:pt x="57943" y="371"/>
                </a:lnTo>
                <a:lnTo>
                  <a:pt x="59813" y="0"/>
                </a:lnTo>
                <a:lnTo>
                  <a:pt x="59813" y="0"/>
                </a:lnTo>
                <a:close/>
                <a:moveTo>
                  <a:pt x="101308" y="108854"/>
                </a:moveTo>
                <a:lnTo>
                  <a:pt x="62803" y="108854"/>
                </a:lnTo>
                <a:lnTo>
                  <a:pt x="70654" y="116656"/>
                </a:lnTo>
                <a:lnTo>
                  <a:pt x="70654" y="116656"/>
                </a:lnTo>
                <a:lnTo>
                  <a:pt x="71028" y="117399"/>
                </a:lnTo>
                <a:lnTo>
                  <a:pt x="71401" y="118142"/>
                </a:lnTo>
                <a:lnTo>
                  <a:pt x="71028" y="118885"/>
                </a:lnTo>
                <a:lnTo>
                  <a:pt x="70654" y="119628"/>
                </a:lnTo>
                <a:lnTo>
                  <a:pt x="70654" y="119628"/>
                </a:lnTo>
                <a:lnTo>
                  <a:pt x="69158" y="120000"/>
                </a:lnTo>
                <a:lnTo>
                  <a:pt x="69158" y="120000"/>
                </a:lnTo>
                <a:lnTo>
                  <a:pt x="68037" y="119628"/>
                </a:lnTo>
                <a:lnTo>
                  <a:pt x="56822" y="108854"/>
                </a:lnTo>
                <a:lnTo>
                  <a:pt x="56822" y="108854"/>
                </a:lnTo>
                <a:lnTo>
                  <a:pt x="56448" y="108111"/>
                </a:lnTo>
                <a:lnTo>
                  <a:pt x="56074" y="106996"/>
                </a:lnTo>
                <a:lnTo>
                  <a:pt x="56074" y="106996"/>
                </a:lnTo>
                <a:lnTo>
                  <a:pt x="56448" y="106253"/>
                </a:lnTo>
                <a:lnTo>
                  <a:pt x="56822" y="105510"/>
                </a:lnTo>
                <a:lnTo>
                  <a:pt x="68037" y="94365"/>
                </a:lnTo>
                <a:lnTo>
                  <a:pt x="68037" y="94365"/>
                </a:lnTo>
                <a:lnTo>
                  <a:pt x="68785" y="93993"/>
                </a:lnTo>
                <a:lnTo>
                  <a:pt x="69158" y="93993"/>
                </a:lnTo>
                <a:lnTo>
                  <a:pt x="69906" y="93993"/>
                </a:lnTo>
                <a:lnTo>
                  <a:pt x="70654" y="94736"/>
                </a:lnTo>
                <a:lnTo>
                  <a:pt x="70654" y="94736"/>
                </a:lnTo>
                <a:lnTo>
                  <a:pt x="71028" y="95108"/>
                </a:lnTo>
                <a:lnTo>
                  <a:pt x="71401" y="95851"/>
                </a:lnTo>
                <a:lnTo>
                  <a:pt x="71028" y="96594"/>
                </a:lnTo>
                <a:lnTo>
                  <a:pt x="70654" y="97337"/>
                </a:lnTo>
                <a:lnTo>
                  <a:pt x="62429" y="105139"/>
                </a:lnTo>
                <a:lnTo>
                  <a:pt x="101308" y="105139"/>
                </a:lnTo>
                <a:lnTo>
                  <a:pt x="101308" y="105139"/>
                </a:lnTo>
                <a:lnTo>
                  <a:pt x="105794" y="104767"/>
                </a:lnTo>
                <a:lnTo>
                  <a:pt x="107663" y="104396"/>
                </a:lnTo>
                <a:lnTo>
                  <a:pt x="109158" y="103653"/>
                </a:lnTo>
                <a:lnTo>
                  <a:pt x="110654" y="102910"/>
                </a:lnTo>
                <a:lnTo>
                  <a:pt x="112149" y="101795"/>
                </a:lnTo>
                <a:lnTo>
                  <a:pt x="113271" y="100681"/>
                </a:lnTo>
                <a:lnTo>
                  <a:pt x="114018" y="99195"/>
                </a:lnTo>
                <a:lnTo>
                  <a:pt x="114018" y="99195"/>
                </a:lnTo>
                <a:lnTo>
                  <a:pt x="114766" y="97337"/>
                </a:lnTo>
                <a:lnTo>
                  <a:pt x="115514" y="95851"/>
                </a:lnTo>
                <a:lnTo>
                  <a:pt x="115514" y="93993"/>
                </a:lnTo>
                <a:lnTo>
                  <a:pt x="115514" y="92136"/>
                </a:lnTo>
                <a:lnTo>
                  <a:pt x="115514" y="89907"/>
                </a:lnTo>
                <a:lnTo>
                  <a:pt x="114766" y="88049"/>
                </a:lnTo>
                <a:lnTo>
                  <a:pt x="112897" y="83591"/>
                </a:lnTo>
                <a:lnTo>
                  <a:pt x="105420" y="66501"/>
                </a:lnTo>
                <a:lnTo>
                  <a:pt x="105420" y="66501"/>
                </a:lnTo>
                <a:lnTo>
                  <a:pt x="105046" y="65758"/>
                </a:lnTo>
                <a:lnTo>
                  <a:pt x="105046" y="65015"/>
                </a:lnTo>
                <a:lnTo>
                  <a:pt x="105420" y="64643"/>
                </a:lnTo>
                <a:lnTo>
                  <a:pt x="106168" y="63900"/>
                </a:lnTo>
                <a:lnTo>
                  <a:pt x="106168" y="63900"/>
                </a:lnTo>
                <a:lnTo>
                  <a:pt x="106915" y="63900"/>
                </a:lnTo>
                <a:lnTo>
                  <a:pt x="107663" y="63900"/>
                </a:lnTo>
                <a:lnTo>
                  <a:pt x="108411" y="64272"/>
                </a:lnTo>
                <a:lnTo>
                  <a:pt x="108785" y="65015"/>
                </a:lnTo>
                <a:lnTo>
                  <a:pt x="116261" y="82105"/>
                </a:lnTo>
                <a:lnTo>
                  <a:pt x="116261" y="82105"/>
                </a:lnTo>
                <a:lnTo>
                  <a:pt x="118130" y="84705"/>
                </a:lnTo>
                <a:lnTo>
                  <a:pt x="118878" y="86934"/>
                </a:lnTo>
                <a:lnTo>
                  <a:pt x="119626" y="89535"/>
                </a:lnTo>
                <a:lnTo>
                  <a:pt x="120000" y="92136"/>
                </a:lnTo>
                <a:lnTo>
                  <a:pt x="120000" y="94365"/>
                </a:lnTo>
                <a:lnTo>
                  <a:pt x="119626" y="96594"/>
                </a:lnTo>
                <a:lnTo>
                  <a:pt x="118878" y="98823"/>
                </a:lnTo>
                <a:lnTo>
                  <a:pt x="117757" y="101052"/>
                </a:lnTo>
                <a:lnTo>
                  <a:pt x="117757" y="101052"/>
                </a:lnTo>
                <a:lnTo>
                  <a:pt x="116261" y="102910"/>
                </a:lnTo>
                <a:lnTo>
                  <a:pt x="114766" y="104396"/>
                </a:lnTo>
                <a:lnTo>
                  <a:pt x="112897" y="105882"/>
                </a:lnTo>
                <a:lnTo>
                  <a:pt x="111028" y="106996"/>
                </a:lnTo>
                <a:lnTo>
                  <a:pt x="108785" y="107739"/>
                </a:lnTo>
                <a:lnTo>
                  <a:pt x="106542" y="108482"/>
                </a:lnTo>
                <a:lnTo>
                  <a:pt x="104299" y="108854"/>
                </a:lnTo>
                <a:lnTo>
                  <a:pt x="101308" y="108854"/>
                </a:lnTo>
                <a:lnTo>
                  <a:pt x="101308" y="108854"/>
                </a:lnTo>
                <a:close/>
              </a:path>
            </a:pathLst>
          </a:custGeom>
          <a:solidFill>
            <a:schemeClr val="lt1"/>
          </a:solidFill>
          <a:ln>
            <a:noFill/>
          </a:ln>
        </p:spPr>
        <p:txBody>
          <a:bodyPr anchor="ctr"/>
          <a:lstStyle/>
          <a:p>
            <a:pPr algn="ctr" defTabSz="685800"/>
            <a:endParaRPr sz="1350">
              <a:solidFill>
                <a:prstClr val="black"/>
              </a:solidFill>
              <a:latin typeface="Arial"/>
              <a:ea typeface="微软雅黑"/>
            </a:endParaRPr>
          </a:p>
        </p:txBody>
      </p:sp>
      <p:sp>
        <p:nvSpPr>
          <p:cNvPr id="25" name="任意多边形: 形状 24"/>
          <p:cNvSpPr/>
          <p:nvPr/>
        </p:nvSpPr>
        <p:spPr>
          <a:xfrm>
            <a:off x="1607032" y="2809336"/>
            <a:ext cx="189427" cy="276458"/>
          </a:xfrm>
          <a:custGeom>
            <a:avLst/>
            <a:gdLst/>
            <a:ahLst/>
            <a:cxnLst/>
            <a:rect l="0" t="0" r="0" b="0"/>
            <a:pathLst>
              <a:path w="120000" h="120000" extrusionOk="0">
                <a:moveTo>
                  <a:pt x="101165" y="11111"/>
                </a:moveTo>
                <a:lnTo>
                  <a:pt x="101165" y="11111"/>
                </a:lnTo>
                <a:lnTo>
                  <a:pt x="105470" y="14074"/>
                </a:lnTo>
                <a:lnTo>
                  <a:pt x="109237" y="17407"/>
                </a:lnTo>
                <a:lnTo>
                  <a:pt x="113004" y="21111"/>
                </a:lnTo>
                <a:lnTo>
                  <a:pt x="115156" y="24814"/>
                </a:lnTo>
                <a:lnTo>
                  <a:pt x="117309" y="28518"/>
                </a:lnTo>
                <a:lnTo>
                  <a:pt x="118923" y="32592"/>
                </a:lnTo>
                <a:lnTo>
                  <a:pt x="119461" y="36666"/>
                </a:lnTo>
                <a:lnTo>
                  <a:pt x="119999" y="41111"/>
                </a:lnTo>
                <a:lnTo>
                  <a:pt x="119999" y="41111"/>
                </a:lnTo>
                <a:lnTo>
                  <a:pt x="119461" y="45925"/>
                </a:lnTo>
                <a:lnTo>
                  <a:pt x="118385" y="50000"/>
                </a:lnTo>
                <a:lnTo>
                  <a:pt x="116771" y="54814"/>
                </a:lnTo>
                <a:lnTo>
                  <a:pt x="114618" y="58518"/>
                </a:lnTo>
                <a:lnTo>
                  <a:pt x="110852" y="62592"/>
                </a:lnTo>
                <a:lnTo>
                  <a:pt x="107623" y="65925"/>
                </a:lnTo>
                <a:lnTo>
                  <a:pt x="103318" y="69259"/>
                </a:lnTo>
                <a:lnTo>
                  <a:pt x="97937" y="72592"/>
                </a:lnTo>
                <a:lnTo>
                  <a:pt x="97937" y="72592"/>
                </a:lnTo>
                <a:lnTo>
                  <a:pt x="97937" y="72592"/>
                </a:lnTo>
                <a:lnTo>
                  <a:pt x="92017" y="77407"/>
                </a:lnTo>
                <a:lnTo>
                  <a:pt x="88789" y="80370"/>
                </a:lnTo>
                <a:lnTo>
                  <a:pt x="88789" y="80370"/>
                </a:lnTo>
                <a:lnTo>
                  <a:pt x="87713" y="82962"/>
                </a:lnTo>
                <a:lnTo>
                  <a:pt x="87174" y="85555"/>
                </a:lnTo>
                <a:lnTo>
                  <a:pt x="87174" y="85555"/>
                </a:lnTo>
                <a:lnTo>
                  <a:pt x="87174" y="85555"/>
                </a:lnTo>
                <a:lnTo>
                  <a:pt x="87174" y="86296"/>
                </a:lnTo>
                <a:lnTo>
                  <a:pt x="87174" y="86296"/>
                </a:lnTo>
                <a:lnTo>
                  <a:pt x="87174" y="86296"/>
                </a:lnTo>
                <a:lnTo>
                  <a:pt x="86098" y="88148"/>
                </a:lnTo>
                <a:lnTo>
                  <a:pt x="84484" y="89629"/>
                </a:lnTo>
                <a:lnTo>
                  <a:pt x="84484" y="89629"/>
                </a:lnTo>
                <a:lnTo>
                  <a:pt x="82331" y="90000"/>
                </a:lnTo>
                <a:lnTo>
                  <a:pt x="79103" y="90000"/>
                </a:lnTo>
                <a:lnTo>
                  <a:pt x="56502" y="86296"/>
                </a:lnTo>
                <a:lnTo>
                  <a:pt x="56502" y="86296"/>
                </a:lnTo>
                <a:lnTo>
                  <a:pt x="55426" y="85925"/>
                </a:lnTo>
                <a:lnTo>
                  <a:pt x="54887" y="85555"/>
                </a:lnTo>
                <a:lnTo>
                  <a:pt x="54349" y="84814"/>
                </a:lnTo>
                <a:lnTo>
                  <a:pt x="54349" y="84074"/>
                </a:lnTo>
                <a:lnTo>
                  <a:pt x="54349" y="84074"/>
                </a:lnTo>
                <a:lnTo>
                  <a:pt x="54887" y="83333"/>
                </a:lnTo>
                <a:lnTo>
                  <a:pt x="55426" y="82592"/>
                </a:lnTo>
                <a:lnTo>
                  <a:pt x="56502" y="82592"/>
                </a:lnTo>
                <a:lnTo>
                  <a:pt x="58116" y="82592"/>
                </a:lnTo>
                <a:lnTo>
                  <a:pt x="80717" y="86296"/>
                </a:lnTo>
                <a:lnTo>
                  <a:pt x="81793" y="86296"/>
                </a:lnTo>
                <a:lnTo>
                  <a:pt x="81793" y="86296"/>
                </a:lnTo>
                <a:lnTo>
                  <a:pt x="81793" y="85925"/>
                </a:lnTo>
                <a:lnTo>
                  <a:pt x="81793" y="85555"/>
                </a:lnTo>
                <a:lnTo>
                  <a:pt x="81793" y="85555"/>
                </a:lnTo>
                <a:lnTo>
                  <a:pt x="82331" y="81481"/>
                </a:lnTo>
                <a:lnTo>
                  <a:pt x="82869" y="80000"/>
                </a:lnTo>
                <a:lnTo>
                  <a:pt x="83946" y="78518"/>
                </a:lnTo>
                <a:lnTo>
                  <a:pt x="83946" y="78518"/>
                </a:lnTo>
                <a:lnTo>
                  <a:pt x="87713" y="75185"/>
                </a:lnTo>
                <a:lnTo>
                  <a:pt x="94170" y="70000"/>
                </a:lnTo>
                <a:lnTo>
                  <a:pt x="94170" y="70000"/>
                </a:lnTo>
                <a:lnTo>
                  <a:pt x="94708" y="69629"/>
                </a:lnTo>
                <a:lnTo>
                  <a:pt x="95246" y="69629"/>
                </a:lnTo>
                <a:lnTo>
                  <a:pt x="95246" y="69629"/>
                </a:lnTo>
                <a:lnTo>
                  <a:pt x="99551" y="66666"/>
                </a:lnTo>
                <a:lnTo>
                  <a:pt x="103318" y="63703"/>
                </a:lnTo>
                <a:lnTo>
                  <a:pt x="106547" y="60370"/>
                </a:lnTo>
                <a:lnTo>
                  <a:pt x="109237" y="57037"/>
                </a:lnTo>
                <a:lnTo>
                  <a:pt x="111390" y="53333"/>
                </a:lnTo>
                <a:lnTo>
                  <a:pt x="113542" y="49259"/>
                </a:lnTo>
                <a:lnTo>
                  <a:pt x="114080" y="45185"/>
                </a:lnTo>
                <a:lnTo>
                  <a:pt x="114618" y="41111"/>
                </a:lnTo>
                <a:lnTo>
                  <a:pt x="114618" y="41111"/>
                </a:lnTo>
                <a:lnTo>
                  <a:pt x="114080" y="37037"/>
                </a:lnTo>
                <a:lnTo>
                  <a:pt x="113542" y="33333"/>
                </a:lnTo>
                <a:lnTo>
                  <a:pt x="111390" y="29629"/>
                </a:lnTo>
                <a:lnTo>
                  <a:pt x="109775" y="26296"/>
                </a:lnTo>
                <a:lnTo>
                  <a:pt x="107623" y="22962"/>
                </a:lnTo>
                <a:lnTo>
                  <a:pt x="104932" y="20000"/>
                </a:lnTo>
                <a:lnTo>
                  <a:pt x="101165" y="16666"/>
                </a:lnTo>
                <a:lnTo>
                  <a:pt x="97399" y="14074"/>
                </a:lnTo>
                <a:lnTo>
                  <a:pt x="97399" y="14074"/>
                </a:lnTo>
                <a:lnTo>
                  <a:pt x="93632" y="11481"/>
                </a:lnTo>
                <a:lnTo>
                  <a:pt x="89327" y="9629"/>
                </a:lnTo>
                <a:lnTo>
                  <a:pt x="84484" y="7777"/>
                </a:lnTo>
                <a:lnTo>
                  <a:pt x="80179" y="6296"/>
                </a:lnTo>
                <a:lnTo>
                  <a:pt x="75336" y="5185"/>
                </a:lnTo>
                <a:lnTo>
                  <a:pt x="70493" y="4444"/>
                </a:lnTo>
                <a:lnTo>
                  <a:pt x="64573" y="4074"/>
                </a:lnTo>
                <a:lnTo>
                  <a:pt x="59730" y="3703"/>
                </a:lnTo>
                <a:lnTo>
                  <a:pt x="59730" y="3703"/>
                </a:lnTo>
                <a:lnTo>
                  <a:pt x="54349" y="4074"/>
                </a:lnTo>
                <a:lnTo>
                  <a:pt x="49506" y="4444"/>
                </a:lnTo>
                <a:lnTo>
                  <a:pt x="44663" y="5185"/>
                </a:lnTo>
                <a:lnTo>
                  <a:pt x="39820" y="6296"/>
                </a:lnTo>
                <a:lnTo>
                  <a:pt x="34977" y="7777"/>
                </a:lnTo>
                <a:lnTo>
                  <a:pt x="30672" y="9629"/>
                </a:lnTo>
                <a:lnTo>
                  <a:pt x="26367" y="11481"/>
                </a:lnTo>
                <a:lnTo>
                  <a:pt x="21524" y="14074"/>
                </a:lnTo>
                <a:lnTo>
                  <a:pt x="21524" y="14074"/>
                </a:lnTo>
                <a:lnTo>
                  <a:pt x="17757" y="16666"/>
                </a:lnTo>
                <a:lnTo>
                  <a:pt x="14529" y="20000"/>
                </a:lnTo>
                <a:lnTo>
                  <a:pt x="11838" y="22962"/>
                </a:lnTo>
                <a:lnTo>
                  <a:pt x="9147" y="26296"/>
                </a:lnTo>
                <a:lnTo>
                  <a:pt x="7533" y="29629"/>
                </a:lnTo>
                <a:lnTo>
                  <a:pt x="6457" y="33333"/>
                </a:lnTo>
                <a:lnTo>
                  <a:pt x="5381" y="37037"/>
                </a:lnTo>
                <a:lnTo>
                  <a:pt x="5381" y="41111"/>
                </a:lnTo>
                <a:lnTo>
                  <a:pt x="5381" y="41111"/>
                </a:lnTo>
                <a:lnTo>
                  <a:pt x="5381" y="45185"/>
                </a:lnTo>
                <a:lnTo>
                  <a:pt x="6457" y="49259"/>
                </a:lnTo>
                <a:lnTo>
                  <a:pt x="8071" y="53333"/>
                </a:lnTo>
                <a:lnTo>
                  <a:pt x="10224" y="57037"/>
                </a:lnTo>
                <a:lnTo>
                  <a:pt x="12914" y="60370"/>
                </a:lnTo>
                <a:lnTo>
                  <a:pt x="16143" y="63703"/>
                </a:lnTo>
                <a:lnTo>
                  <a:pt x="19910" y="66666"/>
                </a:lnTo>
                <a:lnTo>
                  <a:pt x="24753" y="69629"/>
                </a:lnTo>
                <a:lnTo>
                  <a:pt x="24753" y="69629"/>
                </a:lnTo>
                <a:lnTo>
                  <a:pt x="25829" y="70000"/>
                </a:lnTo>
                <a:lnTo>
                  <a:pt x="25829" y="70000"/>
                </a:lnTo>
                <a:lnTo>
                  <a:pt x="32286" y="75185"/>
                </a:lnTo>
                <a:lnTo>
                  <a:pt x="36053" y="78518"/>
                </a:lnTo>
                <a:lnTo>
                  <a:pt x="36053" y="78518"/>
                </a:lnTo>
                <a:lnTo>
                  <a:pt x="37668" y="81481"/>
                </a:lnTo>
                <a:lnTo>
                  <a:pt x="38206" y="85555"/>
                </a:lnTo>
                <a:lnTo>
                  <a:pt x="38206" y="87407"/>
                </a:lnTo>
                <a:lnTo>
                  <a:pt x="38206" y="88148"/>
                </a:lnTo>
                <a:lnTo>
                  <a:pt x="38206" y="88148"/>
                </a:lnTo>
                <a:lnTo>
                  <a:pt x="38206" y="89629"/>
                </a:lnTo>
                <a:lnTo>
                  <a:pt x="38744" y="90000"/>
                </a:lnTo>
                <a:lnTo>
                  <a:pt x="82869" y="96666"/>
                </a:lnTo>
                <a:lnTo>
                  <a:pt x="82869" y="96666"/>
                </a:lnTo>
                <a:lnTo>
                  <a:pt x="83946" y="97037"/>
                </a:lnTo>
                <a:lnTo>
                  <a:pt x="84484" y="97407"/>
                </a:lnTo>
                <a:lnTo>
                  <a:pt x="85022" y="98148"/>
                </a:lnTo>
                <a:lnTo>
                  <a:pt x="84484" y="98888"/>
                </a:lnTo>
                <a:lnTo>
                  <a:pt x="84484" y="98888"/>
                </a:lnTo>
                <a:lnTo>
                  <a:pt x="83946" y="100000"/>
                </a:lnTo>
                <a:lnTo>
                  <a:pt x="82331" y="100370"/>
                </a:lnTo>
                <a:lnTo>
                  <a:pt x="82331" y="100370"/>
                </a:lnTo>
                <a:lnTo>
                  <a:pt x="81793" y="100370"/>
                </a:lnTo>
                <a:lnTo>
                  <a:pt x="37130" y="93703"/>
                </a:lnTo>
                <a:lnTo>
                  <a:pt x="37130" y="93703"/>
                </a:lnTo>
                <a:lnTo>
                  <a:pt x="34977" y="92962"/>
                </a:lnTo>
                <a:lnTo>
                  <a:pt x="33901" y="91851"/>
                </a:lnTo>
                <a:lnTo>
                  <a:pt x="32825" y="90370"/>
                </a:lnTo>
                <a:lnTo>
                  <a:pt x="32825" y="88148"/>
                </a:lnTo>
                <a:lnTo>
                  <a:pt x="32825" y="87407"/>
                </a:lnTo>
                <a:lnTo>
                  <a:pt x="32825" y="87407"/>
                </a:lnTo>
                <a:lnTo>
                  <a:pt x="32825" y="85555"/>
                </a:lnTo>
                <a:lnTo>
                  <a:pt x="32825" y="85555"/>
                </a:lnTo>
                <a:lnTo>
                  <a:pt x="32286" y="82962"/>
                </a:lnTo>
                <a:lnTo>
                  <a:pt x="30672" y="80370"/>
                </a:lnTo>
                <a:lnTo>
                  <a:pt x="30672" y="80370"/>
                </a:lnTo>
                <a:lnTo>
                  <a:pt x="27443" y="77407"/>
                </a:lnTo>
                <a:lnTo>
                  <a:pt x="21524" y="72592"/>
                </a:lnTo>
                <a:lnTo>
                  <a:pt x="21524" y="72592"/>
                </a:lnTo>
                <a:lnTo>
                  <a:pt x="20448" y="72222"/>
                </a:lnTo>
                <a:lnTo>
                  <a:pt x="20448" y="72222"/>
                </a:lnTo>
                <a:lnTo>
                  <a:pt x="15605" y="69259"/>
                </a:lnTo>
                <a:lnTo>
                  <a:pt x="11300" y="65925"/>
                </a:lnTo>
                <a:lnTo>
                  <a:pt x="8071" y="62222"/>
                </a:lnTo>
                <a:lnTo>
                  <a:pt x="4843" y="58518"/>
                </a:lnTo>
                <a:lnTo>
                  <a:pt x="2690" y="54814"/>
                </a:lnTo>
                <a:lnTo>
                  <a:pt x="1076" y="50000"/>
                </a:lnTo>
                <a:lnTo>
                  <a:pt x="0" y="45925"/>
                </a:lnTo>
                <a:lnTo>
                  <a:pt x="0" y="41111"/>
                </a:lnTo>
                <a:lnTo>
                  <a:pt x="0" y="41111"/>
                </a:lnTo>
                <a:lnTo>
                  <a:pt x="0" y="36666"/>
                </a:lnTo>
                <a:lnTo>
                  <a:pt x="1076" y="32592"/>
                </a:lnTo>
                <a:lnTo>
                  <a:pt x="2152" y="28518"/>
                </a:lnTo>
                <a:lnTo>
                  <a:pt x="4304" y="24814"/>
                </a:lnTo>
                <a:lnTo>
                  <a:pt x="6995" y="21111"/>
                </a:lnTo>
                <a:lnTo>
                  <a:pt x="10224" y="17407"/>
                </a:lnTo>
                <a:lnTo>
                  <a:pt x="13991" y="14444"/>
                </a:lnTo>
                <a:lnTo>
                  <a:pt x="17757" y="11481"/>
                </a:lnTo>
                <a:lnTo>
                  <a:pt x="17757" y="11481"/>
                </a:lnTo>
                <a:lnTo>
                  <a:pt x="22600" y="8888"/>
                </a:lnTo>
                <a:lnTo>
                  <a:pt x="27982" y="6296"/>
                </a:lnTo>
                <a:lnTo>
                  <a:pt x="32825" y="4444"/>
                </a:lnTo>
                <a:lnTo>
                  <a:pt x="37668" y="2962"/>
                </a:lnTo>
                <a:lnTo>
                  <a:pt x="43049" y="1481"/>
                </a:lnTo>
                <a:lnTo>
                  <a:pt x="48430" y="740"/>
                </a:lnTo>
                <a:lnTo>
                  <a:pt x="53811" y="370"/>
                </a:lnTo>
                <a:lnTo>
                  <a:pt x="59730" y="0"/>
                </a:lnTo>
                <a:lnTo>
                  <a:pt x="59730" y="0"/>
                </a:lnTo>
                <a:lnTo>
                  <a:pt x="65112" y="370"/>
                </a:lnTo>
                <a:lnTo>
                  <a:pt x="71569" y="740"/>
                </a:lnTo>
                <a:lnTo>
                  <a:pt x="76950" y="1481"/>
                </a:lnTo>
                <a:lnTo>
                  <a:pt x="81793" y="2962"/>
                </a:lnTo>
                <a:lnTo>
                  <a:pt x="87174" y="4444"/>
                </a:lnTo>
                <a:lnTo>
                  <a:pt x="92017" y="6296"/>
                </a:lnTo>
                <a:lnTo>
                  <a:pt x="96860" y="8518"/>
                </a:lnTo>
                <a:lnTo>
                  <a:pt x="101165" y="11111"/>
                </a:lnTo>
                <a:lnTo>
                  <a:pt x="101165" y="11111"/>
                </a:lnTo>
                <a:close/>
                <a:moveTo>
                  <a:pt x="80717" y="110370"/>
                </a:moveTo>
                <a:lnTo>
                  <a:pt x="37130" y="103703"/>
                </a:lnTo>
                <a:lnTo>
                  <a:pt x="37130" y="103703"/>
                </a:lnTo>
                <a:lnTo>
                  <a:pt x="36053" y="103333"/>
                </a:lnTo>
                <a:lnTo>
                  <a:pt x="35515" y="102962"/>
                </a:lnTo>
                <a:lnTo>
                  <a:pt x="34977" y="102222"/>
                </a:lnTo>
                <a:lnTo>
                  <a:pt x="35515" y="101481"/>
                </a:lnTo>
                <a:lnTo>
                  <a:pt x="35515" y="101481"/>
                </a:lnTo>
                <a:lnTo>
                  <a:pt x="36053" y="100740"/>
                </a:lnTo>
                <a:lnTo>
                  <a:pt x="36591" y="100000"/>
                </a:lnTo>
                <a:lnTo>
                  <a:pt x="37668" y="100000"/>
                </a:lnTo>
                <a:lnTo>
                  <a:pt x="38744" y="100000"/>
                </a:lnTo>
                <a:lnTo>
                  <a:pt x="82331" y="106666"/>
                </a:lnTo>
                <a:lnTo>
                  <a:pt x="82331" y="106666"/>
                </a:lnTo>
                <a:lnTo>
                  <a:pt x="83408" y="107037"/>
                </a:lnTo>
                <a:lnTo>
                  <a:pt x="83946" y="107407"/>
                </a:lnTo>
                <a:lnTo>
                  <a:pt x="84484" y="108148"/>
                </a:lnTo>
                <a:lnTo>
                  <a:pt x="84484" y="108888"/>
                </a:lnTo>
                <a:lnTo>
                  <a:pt x="84484" y="108888"/>
                </a:lnTo>
                <a:lnTo>
                  <a:pt x="83408" y="110000"/>
                </a:lnTo>
                <a:lnTo>
                  <a:pt x="81793" y="110370"/>
                </a:lnTo>
                <a:lnTo>
                  <a:pt x="81793" y="110370"/>
                </a:lnTo>
                <a:lnTo>
                  <a:pt x="80717" y="110370"/>
                </a:lnTo>
                <a:lnTo>
                  <a:pt x="80717" y="110370"/>
                </a:lnTo>
                <a:close/>
                <a:moveTo>
                  <a:pt x="76950" y="116296"/>
                </a:moveTo>
                <a:lnTo>
                  <a:pt x="76950" y="116296"/>
                </a:lnTo>
                <a:lnTo>
                  <a:pt x="78026" y="116666"/>
                </a:lnTo>
                <a:lnTo>
                  <a:pt x="78565" y="117037"/>
                </a:lnTo>
                <a:lnTo>
                  <a:pt x="79103" y="117777"/>
                </a:lnTo>
                <a:lnTo>
                  <a:pt x="79103" y="118518"/>
                </a:lnTo>
                <a:lnTo>
                  <a:pt x="79103" y="118518"/>
                </a:lnTo>
                <a:lnTo>
                  <a:pt x="78026" y="119629"/>
                </a:lnTo>
                <a:lnTo>
                  <a:pt x="76412" y="120000"/>
                </a:lnTo>
                <a:lnTo>
                  <a:pt x="76412" y="120000"/>
                </a:lnTo>
                <a:lnTo>
                  <a:pt x="75336" y="120000"/>
                </a:lnTo>
                <a:lnTo>
                  <a:pt x="39820" y="114444"/>
                </a:lnTo>
                <a:lnTo>
                  <a:pt x="39820" y="114444"/>
                </a:lnTo>
                <a:lnTo>
                  <a:pt x="38744" y="114444"/>
                </a:lnTo>
                <a:lnTo>
                  <a:pt x="38206" y="113333"/>
                </a:lnTo>
                <a:lnTo>
                  <a:pt x="37668" y="112962"/>
                </a:lnTo>
                <a:lnTo>
                  <a:pt x="38206" y="112222"/>
                </a:lnTo>
                <a:lnTo>
                  <a:pt x="38206" y="112222"/>
                </a:lnTo>
                <a:lnTo>
                  <a:pt x="38744" y="111111"/>
                </a:lnTo>
                <a:lnTo>
                  <a:pt x="39282" y="110740"/>
                </a:lnTo>
                <a:lnTo>
                  <a:pt x="40358" y="110740"/>
                </a:lnTo>
                <a:lnTo>
                  <a:pt x="41434" y="110740"/>
                </a:lnTo>
                <a:lnTo>
                  <a:pt x="76950" y="116296"/>
                </a:lnTo>
                <a:close/>
              </a:path>
            </a:pathLst>
          </a:custGeom>
          <a:solidFill>
            <a:schemeClr val="lt1"/>
          </a:solidFill>
          <a:ln>
            <a:noFill/>
          </a:ln>
        </p:spPr>
        <p:txBody>
          <a:bodyPr anchor="ctr"/>
          <a:lstStyle/>
          <a:p>
            <a:pPr algn="ctr" defTabSz="685800"/>
            <a:endParaRPr sz="1350">
              <a:solidFill>
                <a:prstClr val="black"/>
              </a:solidFill>
              <a:latin typeface="Arial"/>
              <a:ea typeface="微软雅黑"/>
            </a:endParaRPr>
          </a:p>
        </p:txBody>
      </p:sp>
      <p:grpSp>
        <p:nvGrpSpPr>
          <p:cNvPr id="10" name="Group 9">
            <a:extLst>
              <a:ext uri="{FF2B5EF4-FFF2-40B4-BE49-F238E27FC236}">
                <a16:creationId xmlns:a16="http://schemas.microsoft.com/office/drawing/2014/main" id="{1FED1C8A-A35C-4C03-B1E9-443D94DEF44D}"/>
              </a:ext>
            </a:extLst>
          </p:cNvPr>
          <p:cNvGrpSpPr/>
          <p:nvPr/>
        </p:nvGrpSpPr>
        <p:grpSpPr>
          <a:xfrm>
            <a:off x="3140694" y="1809040"/>
            <a:ext cx="413259" cy="413259"/>
            <a:chOff x="4187592" y="2031053"/>
            <a:chExt cx="551012" cy="551012"/>
          </a:xfrm>
        </p:grpSpPr>
        <p:sp>
          <p:nvSpPr>
            <p:cNvPr id="8" name="椭圆 7"/>
            <p:cNvSpPr/>
            <p:nvPr/>
          </p:nvSpPr>
          <p:spPr>
            <a:xfrm>
              <a:off x="4187592" y="2031053"/>
              <a:ext cx="551012" cy="551012"/>
            </a:xfrm>
            <a:prstGeom prst="ellipse">
              <a:avLst/>
            </a:prstGeom>
            <a:solidFill>
              <a:srgbClr val="F0886C"/>
            </a:solidFill>
            <a:ln>
              <a:solidFill>
                <a:schemeClr val="accent1"/>
              </a:solidFill>
            </a:ln>
          </p:spPr>
          <p:txBody>
            <a:bodyPr anchor="ctr"/>
            <a:lstStyle/>
            <a:p>
              <a:pPr algn="ctr" defTabSz="685800"/>
              <a:endParaRPr sz="1350">
                <a:solidFill>
                  <a:prstClr val="black"/>
                </a:solidFill>
                <a:latin typeface="Arial"/>
                <a:ea typeface="微软雅黑"/>
              </a:endParaRPr>
            </a:p>
          </p:txBody>
        </p:sp>
        <p:sp>
          <p:nvSpPr>
            <p:cNvPr id="26" name="任意多边形: 形状 25"/>
            <p:cNvSpPr/>
            <p:nvPr/>
          </p:nvSpPr>
          <p:spPr>
            <a:xfrm>
              <a:off x="4333760" y="2167675"/>
              <a:ext cx="256650" cy="255074"/>
            </a:xfrm>
            <a:custGeom>
              <a:avLst/>
              <a:gdLst/>
              <a:ahLst/>
              <a:cxnLst/>
              <a:rect l="0" t="0" r="0" b="0"/>
              <a:pathLst>
                <a:path w="120000" h="120000" extrusionOk="0">
                  <a:moveTo>
                    <a:pt x="1840" y="116296"/>
                  </a:moveTo>
                  <a:lnTo>
                    <a:pt x="104907" y="116296"/>
                  </a:lnTo>
                  <a:lnTo>
                    <a:pt x="79877" y="108888"/>
                  </a:lnTo>
                  <a:lnTo>
                    <a:pt x="79877" y="108888"/>
                  </a:lnTo>
                  <a:lnTo>
                    <a:pt x="79141" y="108518"/>
                  </a:lnTo>
                  <a:lnTo>
                    <a:pt x="15460" y="43703"/>
                  </a:lnTo>
                  <a:lnTo>
                    <a:pt x="15460" y="43703"/>
                  </a:lnTo>
                  <a:lnTo>
                    <a:pt x="15460" y="43703"/>
                  </a:lnTo>
                  <a:lnTo>
                    <a:pt x="1840" y="30000"/>
                  </a:lnTo>
                  <a:lnTo>
                    <a:pt x="1840" y="30000"/>
                  </a:lnTo>
                  <a:lnTo>
                    <a:pt x="368" y="27777"/>
                  </a:lnTo>
                  <a:lnTo>
                    <a:pt x="0" y="25555"/>
                  </a:lnTo>
                  <a:lnTo>
                    <a:pt x="0" y="25555"/>
                  </a:lnTo>
                  <a:lnTo>
                    <a:pt x="368" y="23333"/>
                  </a:lnTo>
                  <a:lnTo>
                    <a:pt x="1840" y="21481"/>
                  </a:lnTo>
                  <a:lnTo>
                    <a:pt x="20981" y="1851"/>
                  </a:lnTo>
                  <a:lnTo>
                    <a:pt x="20981" y="1851"/>
                  </a:lnTo>
                  <a:lnTo>
                    <a:pt x="21717" y="1111"/>
                  </a:lnTo>
                  <a:lnTo>
                    <a:pt x="22822" y="370"/>
                  </a:lnTo>
                  <a:lnTo>
                    <a:pt x="23926" y="0"/>
                  </a:lnTo>
                  <a:lnTo>
                    <a:pt x="25030" y="0"/>
                  </a:lnTo>
                  <a:lnTo>
                    <a:pt x="25030" y="0"/>
                  </a:lnTo>
                  <a:lnTo>
                    <a:pt x="26134" y="0"/>
                  </a:lnTo>
                  <a:lnTo>
                    <a:pt x="27607" y="370"/>
                  </a:lnTo>
                  <a:lnTo>
                    <a:pt x="28711" y="1111"/>
                  </a:lnTo>
                  <a:lnTo>
                    <a:pt x="29447" y="1851"/>
                  </a:lnTo>
                  <a:lnTo>
                    <a:pt x="43435" y="15925"/>
                  </a:lnTo>
                  <a:lnTo>
                    <a:pt x="43435" y="16296"/>
                  </a:lnTo>
                  <a:lnTo>
                    <a:pt x="107116" y="80740"/>
                  </a:lnTo>
                  <a:lnTo>
                    <a:pt x="107116" y="80740"/>
                  </a:lnTo>
                  <a:lnTo>
                    <a:pt x="107852" y="81111"/>
                  </a:lnTo>
                  <a:lnTo>
                    <a:pt x="119631" y="117407"/>
                  </a:lnTo>
                  <a:lnTo>
                    <a:pt x="119631" y="117777"/>
                  </a:lnTo>
                  <a:lnTo>
                    <a:pt x="119631" y="117777"/>
                  </a:lnTo>
                  <a:lnTo>
                    <a:pt x="120000" y="118148"/>
                  </a:lnTo>
                  <a:lnTo>
                    <a:pt x="120000" y="118518"/>
                  </a:lnTo>
                  <a:lnTo>
                    <a:pt x="119631" y="118518"/>
                  </a:lnTo>
                  <a:lnTo>
                    <a:pt x="119631" y="118518"/>
                  </a:lnTo>
                  <a:lnTo>
                    <a:pt x="119263" y="119259"/>
                  </a:lnTo>
                  <a:lnTo>
                    <a:pt x="119263" y="119259"/>
                  </a:lnTo>
                  <a:lnTo>
                    <a:pt x="119263" y="119259"/>
                  </a:lnTo>
                  <a:lnTo>
                    <a:pt x="118159" y="120000"/>
                  </a:lnTo>
                  <a:lnTo>
                    <a:pt x="118159" y="120000"/>
                  </a:lnTo>
                  <a:lnTo>
                    <a:pt x="117791" y="120000"/>
                  </a:lnTo>
                  <a:lnTo>
                    <a:pt x="1840" y="120000"/>
                  </a:lnTo>
                  <a:lnTo>
                    <a:pt x="1840" y="120000"/>
                  </a:lnTo>
                  <a:lnTo>
                    <a:pt x="1104" y="120000"/>
                  </a:lnTo>
                  <a:lnTo>
                    <a:pt x="736" y="119629"/>
                  </a:lnTo>
                  <a:lnTo>
                    <a:pt x="368" y="118888"/>
                  </a:lnTo>
                  <a:lnTo>
                    <a:pt x="0" y="118148"/>
                  </a:lnTo>
                  <a:lnTo>
                    <a:pt x="0" y="118148"/>
                  </a:lnTo>
                  <a:lnTo>
                    <a:pt x="0" y="116296"/>
                  </a:lnTo>
                  <a:lnTo>
                    <a:pt x="0" y="116296"/>
                  </a:lnTo>
                  <a:lnTo>
                    <a:pt x="1840" y="116296"/>
                  </a:lnTo>
                  <a:lnTo>
                    <a:pt x="1840" y="116296"/>
                  </a:lnTo>
                  <a:close/>
                  <a:moveTo>
                    <a:pt x="4417" y="27037"/>
                  </a:moveTo>
                  <a:lnTo>
                    <a:pt x="16932" y="40000"/>
                  </a:lnTo>
                  <a:lnTo>
                    <a:pt x="39386" y="17407"/>
                  </a:lnTo>
                  <a:lnTo>
                    <a:pt x="26871" y="4444"/>
                  </a:lnTo>
                  <a:lnTo>
                    <a:pt x="26871" y="4444"/>
                  </a:lnTo>
                  <a:lnTo>
                    <a:pt x="25766" y="4074"/>
                  </a:lnTo>
                  <a:lnTo>
                    <a:pt x="25030" y="3703"/>
                  </a:lnTo>
                  <a:lnTo>
                    <a:pt x="24294" y="4074"/>
                  </a:lnTo>
                  <a:lnTo>
                    <a:pt x="23558" y="4444"/>
                  </a:lnTo>
                  <a:lnTo>
                    <a:pt x="4417" y="24444"/>
                  </a:lnTo>
                  <a:lnTo>
                    <a:pt x="4417" y="24444"/>
                  </a:lnTo>
                  <a:lnTo>
                    <a:pt x="4049" y="24814"/>
                  </a:lnTo>
                  <a:lnTo>
                    <a:pt x="3680" y="25555"/>
                  </a:lnTo>
                  <a:lnTo>
                    <a:pt x="3680" y="25555"/>
                  </a:lnTo>
                  <a:lnTo>
                    <a:pt x="4049" y="26296"/>
                  </a:lnTo>
                  <a:lnTo>
                    <a:pt x="4417" y="27037"/>
                  </a:lnTo>
                  <a:lnTo>
                    <a:pt x="4417" y="27037"/>
                  </a:lnTo>
                  <a:close/>
                  <a:moveTo>
                    <a:pt x="19509" y="42592"/>
                  </a:moveTo>
                  <a:lnTo>
                    <a:pt x="79877" y="103703"/>
                  </a:lnTo>
                  <a:lnTo>
                    <a:pt x="82085" y="95925"/>
                  </a:lnTo>
                  <a:lnTo>
                    <a:pt x="23558" y="38518"/>
                  </a:lnTo>
                  <a:lnTo>
                    <a:pt x="19509" y="42592"/>
                  </a:lnTo>
                  <a:close/>
                  <a:moveTo>
                    <a:pt x="93865" y="93703"/>
                  </a:moveTo>
                  <a:lnTo>
                    <a:pt x="93865" y="85185"/>
                  </a:lnTo>
                  <a:lnTo>
                    <a:pt x="35337" y="26296"/>
                  </a:lnTo>
                  <a:lnTo>
                    <a:pt x="26134" y="35555"/>
                  </a:lnTo>
                  <a:lnTo>
                    <a:pt x="84662" y="93703"/>
                  </a:lnTo>
                  <a:lnTo>
                    <a:pt x="93865" y="93703"/>
                  </a:lnTo>
                  <a:close/>
                  <a:moveTo>
                    <a:pt x="102331" y="80740"/>
                  </a:moveTo>
                  <a:lnTo>
                    <a:pt x="41963" y="20000"/>
                  </a:lnTo>
                  <a:lnTo>
                    <a:pt x="37914" y="23703"/>
                  </a:lnTo>
                  <a:lnTo>
                    <a:pt x="96073" y="82222"/>
                  </a:lnTo>
                  <a:lnTo>
                    <a:pt x="102331" y="80740"/>
                  </a:lnTo>
                  <a:close/>
                  <a:moveTo>
                    <a:pt x="83190" y="105925"/>
                  </a:moveTo>
                  <a:lnTo>
                    <a:pt x="114478" y="115555"/>
                  </a:lnTo>
                  <a:lnTo>
                    <a:pt x="104907" y="84074"/>
                  </a:lnTo>
                  <a:lnTo>
                    <a:pt x="97546" y="85555"/>
                  </a:lnTo>
                  <a:lnTo>
                    <a:pt x="97546" y="95555"/>
                  </a:lnTo>
                  <a:lnTo>
                    <a:pt x="97546" y="95555"/>
                  </a:lnTo>
                  <a:lnTo>
                    <a:pt x="97177" y="96296"/>
                  </a:lnTo>
                  <a:lnTo>
                    <a:pt x="96809" y="97037"/>
                  </a:lnTo>
                  <a:lnTo>
                    <a:pt x="96441" y="97407"/>
                  </a:lnTo>
                  <a:lnTo>
                    <a:pt x="95705" y="97407"/>
                  </a:lnTo>
                  <a:lnTo>
                    <a:pt x="85398" y="97407"/>
                  </a:lnTo>
                  <a:lnTo>
                    <a:pt x="83190" y="105925"/>
                  </a:lnTo>
                  <a:close/>
                </a:path>
              </a:pathLst>
            </a:custGeom>
            <a:solidFill>
              <a:schemeClr val="lt1"/>
            </a:solidFill>
            <a:ln>
              <a:noFill/>
            </a:ln>
          </p:spPr>
          <p:txBody>
            <a:bodyPr anchor="ctr"/>
            <a:lstStyle/>
            <a:p>
              <a:pPr algn="ctr" defTabSz="685800"/>
              <a:endParaRPr sz="1350">
                <a:solidFill>
                  <a:prstClr val="black"/>
                </a:solidFill>
                <a:latin typeface="Arial"/>
                <a:ea typeface="微软雅黑"/>
              </a:endParaRPr>
            </a:p>
          </p:txBody>
        </p:sp>
      </p:grpSp>
      <p:sp>
        <p:nvSpPr>
          <p:cNvPr id="27" name="任意多边形: 形状 26"/>
          <p:cNvSpPr/>
          <p:nvPr/>
        </p:nvSpPr>
        <p:spPr>
          <a:xfrm>
            <a:off x="5119071" y="3338541"/>
            <a:ext cx="275422" cy="209474"/>
          </a:xfrm>
          <a:custGeom>
            <a:avLst/>
            <a:gdLst/>
            <a:ahLst/>
            <a:cxnLst/>
            <a:rect l="0" t="0" r="0" b="0"/>
            <a:pathLst>
              <a:path w="120000" h="120000" extrusionOk="0">
                <a:moveTo>
                  <a:pt x="112941" y="60000"/>
                </a:moveTo>
                <a:lnTo>
                  <a:pt x="112941" y="60000"/>
                </a:lnTo>
                <a:lnTo>
                  <a:pt x="114635" y="62592"/>
                </a:lnTo>
                <a:lnTo>
                  <a:pt x="116047" y="65555"/>
                </a:lnTo>
                <a:lnTo>
                  <a:pt x="117176" y="68148"/>
                </a:lnTo>
                <a:lnTo>
                  <a:pt x="118023" y="71111"/>
                </a:lnTo>
                <a:lnTo>
                  <a:pt x="118870" y="74074"/>
                </a:lnTo>
                <a:lnTo>
                  <a:pt x="119435" y="77407"/>
                </a:lnTo>
                <a:lnTo>
                  <a:pt x="119717" y="80740"/>
                </a:lnTo>
                <a:lnTo>
                  <a:pt x="120000" y="84444"/>
                </a:lnTo>
                <a:lnTo>
                  <a:pt x="120000" y="84444"/>
                </a:lnTo>
                <a:lnTo>
                  <a:pt x="119717" y="87777"/>
                </a:lnTo>
                <a:lnTo>
                  <a:pt x="119435" y="90740"/>
                </a:lnTo>
                <a:lnTo>
                  <a:pt x="118870" y="93703"/>
                </a:lnTo>
                <a:lnTo>
                  <a:pt x="118023" y="96666"/>
                </a:lnTo>
                <a:lnTo>
                  <a:pt x="116894" y="99629"/>
                </a:lnTo>
                <a:lnTo>
                  <a:pt x="115482" y="102592"/>
                </a:lnTo>
                <a:lnTo>
                  <a:pt x="114070" y="105555"/>
                </a:lnTo>
                <a:lnTo>
                  <a:pt x="112094" y="108518"/>
                </a:lnTo>
                <a:lnTo>
                  <a:pt x="112094" y="108518"/>
                </a:lnTo>
                <a:lnTo>
                  <a:pt x="110117" y="111111"/>
                </a:lnTo>
                <a:lnTo>
                  <a:pt x="108141" y="113333"/>
                </a:lnTo>
                <a:lnTo>
                  <a:pt x="105882" y="115555"/>
                </a:lnTo>
                <a:lnTo>
                  <a:pt x="103905" y="117407"/>
                </a:lnTo>
                <a:lnTo>
                  <a:pt x="101647" y="118518"/>
                </a:lnTo>
                <a:lnTo>
                  <a:pt x="99388" y="119259"/>
                </a:lnTo>
                <a:lnTo>
                  <a:pt x="96564" y="120000"/>
                </a:lnTo>
                <a:lnTo>
                  <a:pt x="94305" y="120000"/>
                </a:lnTo>
                <a:lnTo>
                  <a:pt x="72847" y="120000"/>
                </a:lnTo>
                <a:lnTo>
                  <a:pt x="72847" y="120000"/>
                </a:lnTo>
                <a:lnTo>
                  <a:pt x="68894" y="119629"/>
                </a:lnTo>
                <a:lnTo>
                  <a:pt x="65788" y="118888"/>
                </a:lnTo>
                <a:lnTo>
                  <a:pt x="62964" y="117407"/>
                </a:lnTo>
                <a:lnTo>
                  <a:pt x="61835" y="116296"/>
                </a:lnTo>
                <a:lnTo>
                  <a:pt x="60988" y="115185"/>
                </a:lnTo>
                <a:lnTo>
                  <a:pt x="60988" y="115185"/>
                </a:lnTo>
                <a:lnTo>
                  <a:pt x="60141" y="113703"/>
                </a:lnTo>
                <a:lnTo>
                  <a:pt x="59294" y="112222"/>
                </a:lnTo>
                <a:lnTo>
                  <a:pt x="58164" y="108518"/>
                </a:lnTo>
                <a:lnTo>
                  <a:pt x="57317" y="104444"/>
                </a:lnTo>
                <a:lnTo>
                  <a:pt x="57317" y="99259"/>
                </a:lnTo>
                <a:lnTo>
                  <a:pt x="57317" y="47777"/>
                </a:lnTo>
                <a:lnTo>
                  <a:pt x="45458" y="63333"/>
                </a:lnTo>
                <a:lnTo>
                  <a:pt x="45458" y="63333"/>
                </a:lnTo>
                <a:lnTo>
                  <a:pt x="44894" y="63703"/>
                </a:lnTo>
                <a:lnTo>
                  <a:pt x="44329" y="63703"/>
                </a:lnTo>
                <a:lnTo>
                  <a:pt x="44047" y="63703"/>
                </a:lnTo>
                <a:lnTo>
                  <a:pt x="43482" y="63333"/>
                </a:lnTo>
                <a:lnTo>
                  <a:pt x="43482" y="63333"/>
                </a:lnTo>
                <a:lnTo>
                  <a:pt x="43200" y="62592"/>
                </a:lnTo>
                <a:lnTo>
                  <a:pt x="42917" y="61851"/>
                </a:lnTo>
                <a:lnTo>
                  <a:pt x="42917" y="61111"/>
                </a:lnTo>
                <a:lnTo>
                  <a:pt x="43482" y="60370"/>
                </a:lnTo>
                <a:lnTo>
                  <a:pt x="56470" y="43703"/>
                </a:lnTo>
                <a:lnTo>
                  <a:pt x="56470" y="43703"/>
                </a:lnTo>
                <a:lnTo>
                  <a:pt x="57600" y="42592"/>
                </a:lnTo>
                <a:lnTo>
                  <a:pt x="58729" y="42222"/>
                </a:lnTo>
                <a:lnTo>
                  <a:pt x="59858" y="42592"/>
                </a:lnTo>
                <a:lnTo>
                  <a:pt x="60988" y="43703"/>
                </a:lnTo>
                <a:lnTo>
                  <a:pt x="73976" y="60370"/>
                </a:lnTo>
                <a:lnTo>
                  <a:pt x="73976" y="60370"/>
                </a:lnTo>
                <a:lnTo>
                  <a:pt x="74258" y="61111"/>
                </a:lnTo>
                <a:lnTo>
                  <a:pt x="74258" y="61851"/>
                </a:lnTo>
                <a:lnTo>
                  <a:pt x="74258" y="62592"/>
                </a:lnTo>
                <a:lnTo>
                  <a:pt x="73976" y="63333"/>
                </a:lnTo>
                <a:lnTo>
                  <a:pt x="73976" y="63333"/>
                </a:lnTo>
                <a:lnTo>
                  <a:pt x="73129" y="63703"/>
                </a:lnTo>
                <a:lnTo>
                  <a:pt x="72564" y="63703"/>
                </a:lnTo>
                <a:lnTo>
                  <a:pt x="72564" y="63703"/>
                </a:lnTo>
                <a:lnTo>
                  <a:pt x="72000" y="63703"/>
                </a:lnTo>
                <a:lnTo>
                  <a:pt x="71435" y="63333"/>
                </a:lnTo>
                <a:lnTo>
                  <a:pt x="60141" y="47777"/>
                </a:lnTo>
                <a:lnTo>
                  <a:pt x="60141" y="99259"/>
                </a:lnTo>
                <a:lnTo>
                  <a:pt x="60141" y="99259"/>
                </a:lnTo>
                <a:lnTo>
                  <a:pt x="60141" y="103333"/>
                </a:lnTo>
                <a:lnTo>
                  <a:pt x="60705" y="107037"/>
                </a:lnTo>
                <a:lnTo>
                  <a:pt x="61552" y="110000"/>
                </a:lnTo>
                <a:lnTo>
                  <a:pt x="62964" y="112222"/>
                </a:lnTo>
                <a:lnTo>
                  <a:pt x="62964" y="112222"/>
                </a:lnTo>
                <a:lnTo>
                  <a:pt x="64658" y="113703"/>
                </a:lnTo>
                <a:lnTo>
                  <a:pt x="66917" y="115555"/>
                </a:lnTo>
                <a:lnTo>
                  <a:pt x="69458" y="116296"/>
                </a:lnTo>
                <a:lnTo>
                  <a:pt x="72847" y="116296"/>
                </a:lnTo>
                <a:lnTo>
                  <a:pt x="94305" y="116296"/>
                </a:lnTo>
                <a:lnTo>
                  <a:pt x="94305" y="116296"/>
                </a:lnTo>
                <a:lnTo>
                  <a:pt x="96282" y="116296"/>
                </a:lnTo>
                <a:lnTo>
                  <a:pt x="98823" y="115555"/>
                </a:lnTo>
                <a:lnTo>
                  <a:pt x="100800" y="114814"/>
                </a:lnTo>
                <a:lnTo>
                  <a:pt x="102776" y="113333"/>
                </a:lnTo>
                <a:lnTo>
                  <a:pt x="104752" y="111851"/>
                </a:lnTo>
                <a:lnTo>
                  <a:pt x="106729" y="110370"/>
                </a:lnTo>
                <a:lnTo>
                  <a:pt x="108423" y="108148"/>
                </a:lnTo>
                <a:lnTo>
                  <a:pt x="110117" y="105925"/>
                </a:lnTo>
                <a:lnTo>
                  <a:pt x="110117" y="105925"/>
                </a:lnTo>
                <a:lnTo>
                  <a:pt x="111811" y="103333"/>
                </a:lnTo>
                <a:lnTo>
                  <a:pt x="113223" y="100740"/>
                </a:lnTo>
                <a:lnTo>
                  <a:pt x="114352" y="98148"/>
                </a:lnTo>
                <a:lnTo>
                  <a:pt x="115482" y="95555"/>
                </a:lnTo>
                <a:lnTo>
                  <a:pt x="116047" y="92592"/>
                </a:lnTo>
                <a:lnTo>
                  <a:pt x="116611" y="90000"/>
                </a:lnTo>
                <a:lnTo>
                  <a:pt x="116894" y="87407"/>
                </a:lnTo>
                <a:lnTo>
                  <a:pt x="117176" y="84444"/>
                </a:lnTo>
                <a:lnTo>
                  <a:pt x="117176" y="84444"/>
                </a:lnTo>
                <a:lnTo>
                  <a:pt x="116894" y="81111"/>
                </a:lnTo>
                <a:lnTo>
                  <a:pt x="116611" y="78148"/>
                </a:lnTo>
                <a:lnTo>
                  <a:pt x="116047" y="75185"/>
                </a:lnTo>
                <a:lnTo>
                  <a:pt x="115482" y="72222"/>
                </a:lnTo>
                <a:lnTo>
                  <a:pt x="114635" y="69629"/>
                </a:lnTo>
                <a:lnTo>
                  <a:pt x="113505" y="67037"/>
                </a:lnTo>
                <a:lnTo>
                  <a:pt x="112094" y="64814"/>
                </a:lnTo>
                <a:lnTo>
                  <a:pt x="110682" y="62592"/>
                </a:lnTo>
                <a:lnTo>
                  <a:pt x="110682" y="62592"/>
                </a:lnTo>
                <a:lnTo>
                  <a:pt x="107576" y="58518"/>
                </a:lnTo>
                <a:lnTo>
                  <a:pt x="105882" y="57037"/>
                </a:lnTo>
                <a:lnTo>
                  <a:pt x="104188" y="55555"/>
                </a:lnTo>
                <a:lnTo>
                  <a:pt x="102494" y="54444"/>
                </a:lnTo>
                <a:lnTo>
                  <a:pt x="100800" y="53703"/>
                </a:lnTo>
                <a:lnTo>
                  <a:pt x="99105" y="52962"/>
                </a:lnTo>
                <a:lnTo>
                  <a:pt x="97411" y="52592"/>
                </a:lnTo>
                <a:lnTo>
                  <a:pt x="97411" y="58148"/>
                </a:lnTo>
                <a:lnTo>
                  <a:pt x="97411" y="58148"/>
                </a:lnTo>
                <a:lnTo>
                  <a:pt x="96847" y="58888"/>
                </a:lnTo>
                <a:lnTo>
                  <a:pt x="96564" y="59629"/>
                </a:lnTo>
                <a:lnTo>
                  <a:pt x="96282" y="60000"/>
                </a:lnTo>
                <a:lnTo>
                  <a:pt x="95717" y="60000"/>
                </a:lnTo>
                <a:lnTo>
                  <a:pt x="95717" y="60000"/>
                </a:lnTo>
                <a:lnTo>
                  <a:pt x="94870" y="60000"/>
                </a:lnTo>
                <a:lnTo>
                  <a:pt x="94588" y="59629"/>
                </a:lnTo>
                <a:lnTo>
                  <a:pt x="94305" y="58888"/>
                </a:lnTo>
                <a:lnTo>
                  <a:pt x="94305" y="58148"/>
                </a:lnTo>
                <a:lnTo>
                  <a:pt x="94305" y="52592"/>
                </a:lnTo>
                <a:lnTo>
                  <a:pt x="94305" y="52592"/>
                </a:lnTo>
                <a:lnTo>
                  <a:pt x="94023" y="47407"/>
                </a:lnTo>
                <a:lnTo>
                  <a:pt x="93741" y="42962"/>
                </a:lnTo>
                <a:lnTo>
                  <a:pt x="92894" y="38518"/>
                </a:lnTo>
                <a:lnTo>
                  <a:pt x="92047" y="34444"/>
                </a:lnTo>
                <a:lnTo>
                  <a:pt x="90635" y="30000"/>
                </a:lnTo>
                <a:lnTo>
                  <a:pt x="88941" y="26296"/>
                </a:lnTo>
                <a:lnTo>
                  <a:pt x="87247" y="22222"/>
                </a:lnTo>
                <a:lnTo>
                  <a:pt x="84988" y="18148"/>
                </a:lnTo>
                <a:lnTo>
                  <a:pt x="84988" y="18148"/>
                </a:lnTo>
                <a:lnTo>
                  <a:pt x="82729" y="14814"/>
                </a:lnTo>
                <a:lnTo>
                  <a:pt x="79905" y="11851"/>
                </a:lnTo>
                <a:lnTo>
                  <a:pt x="77082" y="9259"/>
                </a:lnTo>
                <a:lnTo>
                  <a:pt x="73976" y="7407"/>
                </a:lnTo>
                <a:lnTo>
                  <a:pt x="70305" y="5925"/>
                </a:lnTo>
                <a:lnTo>
                  <a:pt x="66635" y="4814"/>
                </a:lnTo>
                <a:lnTo>
                  <a:pt x="62682" y="4074"/>
                </a:lnTo>
                <a:lnTo>
                  <a:pt x="58729" y="3703"/>
                </a:lnTo>
                <a:lnTo>
                  <a:pt x="58729" y="3703"/>
                </a:lnTo>
                <a:lnTo>
                  <a:pt x="54776" y="4074"/>
                </a:lnTo>
                <a:lnTo>
                  <a:pt x="51105" y="4444"/>
                </a:lnTo>
                <a:lnTo>
                  <a:pt x="47152" y="5555"/>
                </a:lnTo>
                <a:lnTo>
                  <a:pt x="43764" y="7037"/>
                </a:lnTo>
                <a:lnTo>
                  <a:pt x="40658" y="8888"/>
                </a:lnTo>
                <a:lnTo>
                  <a:pt x="37835" y="11481"/>
                </a:lnTo>
                <a:lnTo>
                  <a:pt x="35011" y="14074"/>
                </a:lnTo>
                <a:lnTo>
                  <a:pt x="32470" y="17037"/>
                </a:lnTo>
                <a:lnTo>
                  <a:pt x="32470" y="17037"/>
                </a:lnTo>
                <a:lnTo>
                  <a:pt x="30211" y="21111"/>
                </a:lnTo>
                <a:lnTo>
                  <a:pt x="28235" y="24444"/>
                </a:lnTo>
                <a:lnTo>
                  <a:pt x="26258" y="28148"/>
                </a:lnTo>
                <a:lnTo>
                  <a:pt x="24564" y="32222"/>
                </a:lnTo>
                <a:lnTo>
                  <a:pt x="23435" y="36296"/>
                </a:lnTo>
                <a:lnTo>
                  <a:pt x="22588" y="40370"/>
                </a:lnTo>
                <a:lnTo>
                  <a:pt x="22023" y="44444"/>
                </a:lnTo>
                <a:lnTo>
                  <a:pt x="21458" y="48888"/>
                </a:lnTo>
                <a:lnTo>
                  <a:pt x="21458" y="48888"/>
                </a:lnTo>
                <a:lnTo>
                  <a:pt x="25694" y="48518"/>
                </a:lnTo>
                <a:lnTo>
                  <a:pt x="30211" y="48518"/>
                </a:lnTo>
                <a:lnTo>
                  <a:pt x="30211" y="48518"/>
                </a:lnTo>
                <a:lnTo>
                  <a:pt x="30776" y="48518"/>
                </a:lnTo>
                <a:lnTo>
                  <a:pt x="31058" y="48888"/>
                </a:lnTo>
                <a:lnTo>
                  <a:pt x="31341" y="49629"/>
                </a:lnTo>
                <a:lnTo>
                  <a:pt x="31623" y="50370"/>
                </a:lnTo>
                <a:lnTo>
                  <a:pt x="31623" y="50370"/>
                </a:lnTo>
                <a:lnTo>
                  <a:pt x="31341" y="51481"/>
                </a:lnTo>
                <a:lnTo>
                  <a:pt x="31058" y="52222"/>
                </a:lnTo>
                <a:lnTo>
                  <a:pt x="30776" y="52592"/>
                </a:lnTo>
                <a:lnTo>
                  <a:pt x="30211" y="52592"/>
                </a:lnTo>
                <a:lnTo>
                  <a:pt x="25694" y="52592"/>
                </a:lnTo>
                <a:lnTo>
                  <a:pt x="25694" y="52592"/>
                </a:lnTo>
                <a:lnTo>
                  <a:pt x="23152" y="52962"/>
                </a:lnTo>
                <a:lnTo>
                  <a:pt x="20611" y="53333"/>
                </a:lnTo>
                <a:lnTo>
                  <a:pt x="18352" y="54074"/>
                </a:lnTo>
                <a:lnTo>
                  <a:pt x="16376" y="55185"/>
                </a:lnTo>
                <a:lnTo>
                  <a:pt x="14400" y="56666"/>
                </a:lnTo>
                <a:lnTo>
                  <a:pt x="12423" y="58518"/>
                </a:lnTo>
                <a:lnTo>
                  <a:pt x="10729" y="60740"/>
                </a:lnTo>
                <a:lnTo>
                  <a:pt x="9317" y="63333"/>
                </a:lnTo>
                <a:lnTo>
                  <a:pt x="9317" y="63333"/>
                </a:lnTo>
                <a:lnTo>
                  <a:pt x="6494" y="68518"/>
                </a:lnTo>
                <a:lnTo>
                  <a:pt x="4517" y="73703"/>
                </a:lnTo>
                <a:lnTo>
                  <a:pt x="3952" y="76296"/>
                </a:lnTo>
                <a:lnTo>
                  <a:pt x="3388" y="78888"/>
                </a:lnTo>
                <a:lnTo>
                  <a:pt x="2823" y="81481"/>
                </a:lnTo>
                <a:lnTo>
                  <a:pt x="2823" y="84444"/>
                </a:lnTo>
                <a:lnTo>
                  <a:pt x="2823" y="84444"/>
                </a:lnTo>
                <a:lnTo>
                  <a:pt x="2823" y="87407"/>
                </a:lnTo>
                <a:lnTo>
                  <a:pt x="3388" y="90740"/>
                </a:lnTo>
                <a:lnTo>
                  <a:pt x="3952" y="93333"/>
                </a:lnTo>
                <a:lnTo>
                  <a:pt x="4800" y="96296"/>
                </a:lnTo>
                <a:lnTo>
                  <a:pt x="5647" y="98888"/>
                </a:lnTo>
                <a:lnTo>
                  <a:pt x="6776" y="101481"/>
                </a:lnTo>
                <a:lnTo>
                  <a:pt x="8188" y="104074"/>
                </a:lnTo>
                <a:lnTo>
                  <a:pt x="9882" y="106666"/>
                </a:lnTo>
                <a:lnTo>
                  <a:pt x="9882" y="106666"/>
                </a:lnTo>
                <a:lnTo>
                  <a:pt x="11576" y="108888"/>
                </a:lnTo>
                <a:lnTo>
                  <a:pt x="13270" y="110740"/>
                </a:lnTo>
                <a:lnTo>
                  <a:pt x="15247" y="112222"/>
                </a:lnTo>
                <a:lnTo>
                  <a:pt x="17223" y="113703"/>
                </a:lnTo>
                <a:lnTo>
                  <a:pt x="19200" y="115185"/>
                </a:lnTo>
                <a:lnTo>
                  <a:pt x="21176" y="115925"/>
                </a:lnTo>
                <a:lnTo>
                  <a:pt x="23435" y="116296"/>
                </a:lnTo>
                <a:lnTo>
                  <a:pt x="25694" y="116296"/>
                </a:lnTo>
                <a:lnTo>
                  <a:pt x="44329" y="116296"/>
                </a:lnTo>
                <a:lnTo>
                  <a:pt x="44329" y="116296"/>
                </a:lnTo>
                <a:lnTo>
                  <a:pt x="44894" y="116296"/>
                </a:lnTo>
                <a:lnTo>
                  <a:pt x="45176" y="116666"/>
                </a:lnTo>
                <a:lnTo>
                  <a:pt x="45458" y="117407"/>
                </a:lnTo>
                <a:lnTo>
                  <a:pt x="45741" y="118148"/>
                </a:lnTo>
                <a:lnTo>
                  <a:pt x="45741" y="118148"/>
                </a:lnTo>
                <a:lnTo>
                  <a:pt x="45458" y="118888"/>
                </a:lnTo>
                <a:lnTo>
                  <a:pt x="45176" y="119629"/>
                </a:lnTo>
                <a:lnTo>
                  <a:pt x="44894" y="120000"/>
                </a:lnTo>
                <a:lnTo>
                  <a:pt x="44329" y="120000"/>
                </a:lnTo>
                <a:lnTo>
                  <a:pt x="25694" y="120000"/>
                </a:lnTo>
                <a:lnTo>
                  <a:pt x="25694" y="120000"/>
                </a:lnTo>
                <a:lnTo>
                  <a:pt x="23152" y="120000"/>
                </a:lnTo>
                <a:lnTo>
                  <a:pt x="20611" y="119259"/>
                </a:lnTo>
                <a:lnTo>
                  <a:pt x="18352" y="118518"/>
                </a:lnTo>
                <a:lnTo>
                  <a:pt x="16094" y="117407"/>
                </a:lnTo>
                <a:lnTo>
                  <a:pt x="13835" y="115925"/>
                </a:lnTo>
                <a:lnTo>
                  <a:pt x="11858" y="113703"/>
                </a:lnTo>
                <a:lnTo>
                  <a:pt x="9600" y="111481"/>
                </a:lnTo>
                <a:lnTo>
                  <a:pt x="7905" y="109259"/>
                </a:lnTo>
                <a:lnTo>
                  <a:pt x="7905" y="109259"/>
                </a:lnTo>
                <a:lnTo>
                  <a:pt x="5929" y="106296"/>
                </a:lnTo>
                <a:lnTo>
                  <a:pt x="4517" y="103703"/>
                </a:lnTo>
                <a:lnTo>
                  <a:pt x="2823" y="100740"/>
                </a:lnTo>
                <a:lnTo>
                  <a:pt x="1694" y="97777"/>
                </a:lnTo>
                <a:lnTo>
                  <a:pt x="847" y="94444"/>
                </a:lnTo>
                <a:lnTo>
                  <a:pt x="282" y="91481"/>
                </a:lnTo>
                <a:lnTo>
                  <a:pt x="0" y="88148"/>
                </a:lnTo>
                <a:lnTo>
                  <a:pt x="0" y="84444"/>
                </a:lnTo>
                <a:lnTo>
                  <a:pt x="0" y="84444"/>
                </a:lnTo>
                <a:lnTo>
                  <a:pt x="282" y="79259"/>
                </a:lnTo>
                <a:lnTo>
                  <a:pt x="1129" y="74074"/>
                </a:lnTo>
                <a:lnTo>
                  <a:pt x="2823" y="69259"/>
                </a:lnTo>
                <a:lnTo>
                  <a:pt x="5082" y="64074"/>
                </a:lnTo>
                <a:lnTo>
                  <a:pt x="5082" y="64074"/>
                </a:lnTo>
                <a:lnTo>
                  <a:pt x="6494" y="61481"/>
                </a:lnTo>
                <a:lnTo>
                  <a:pt x="7905" y="59259"/>
                </a:lnTo>
                <a:lnTo>
                  <a:pt x="9317" y="57407"/>
                </a:lnTo>
                <a:lnTo>
                  <a:pt x="11011" y="55555"/>
                </a:lnTo>
                <a:lnTo>
                  <a:pt x="12705" y="54074"/>
                </a:lnTo>
                <a:lnTo>
                  <a:pt x="14682" y="52592"/>
                </a:lnTo>
                <a:lnTo>
                  <a:pt x="16376" y="51481"/>
                </a:lnTo>
                <a:lnTo>
                  <a:pt x="18635" y="50000"/>
                </a:lnTo>
                <a:lnTo>
                  <a:pt x="18635" y="50000"/>
                </a:lnTo>
                <a:lnTo>
                  <a:pt x="18917" y="44814"/>
                </a:lnTo>
                <a:lnTo>
                  <a:pt x="19482" y="39629"/>
                </a:lnTo>
                <a:lnTo>
                  <a:pt x="20611" y="35185"/>
                </a:lnTo>
                <a:lnTo>
                  <a:pt x="22023" y="30370"/>
                </a:lnTo>
                <a:lnTo>
                  <a:pt x="23435" y="26296"/>
                </a:lnTo>
                <a:lnTo>
                  <a:pt x="25411" y="22222"/>
                </a:lnTo>
                <a:lnTo>
                  <a:pt x="28235" y="17777"/>
                </a:lnTo>
                <a:lnTo>
                  <a:pt x="30776" y="14074"/>
                </a:lnTo>
                <a:lnTo>
                  <a:pt x="30776" y="14074"/>
                </a:lnTo>
                <a:lnTo>
                  <a:pt x="33600" y="10740"/>
                </a:lnTo>
                <a:lnTo>
                  <a:pt x="36705" y="8148"/>
                </a:lnTo>
                <a:lnTo>
                  <a:pt x="40094" y="5555"/>
                </a:lnTo>
                <a:lnTo>
                  <a:pt x="43482" y="3703"/>
                </a:lnTo>
                <a:lnTo>
                  <a:pt x="46870" y="2222"/>
                </a:lnTo>
                <a:lnTo>
                  <a:pt x="50823" y="1111"/>
                </a:lnTo>
                <a:lnTo>
                  <a:pt x="54776" y="370"/>
                </a:lnTo>
                <a:lnTo>
                  <a:pt x="58729" y="0"/>
                </a:lnTo>
                <a:lnTo>
                  <a:pt x="58729" y="0"/>
                </a:lnTo>
                <a:lnTo>
                  <a:pt x="62682" y="370"/>
                </a:lnTo>
                <a:lnTo>
                  <a:pt x="66635" y="1111"/>
                </a:lnTo>
                <a:lnTo>
                  <a:pt x="70305" y="2222"/>
                </a:lnTo>
                <a:lnTo>
                  <a:pt x="74258" y="3703"/>
                </a:lnTo>
                <a:lnTo>
                  <a:pt x="77364" y="5555"/>
                </a:lnTo>
                <a:lnTo>
                  <a:pt x="80470" y="8148"/>
                </a:lnTo>
                <a:lnTo>
                  <a:pt x="83294" y="10740"/>
                </a:lnTo>
                <a:lnTo>
                  <a:pt x="85835" y="14074"/>
                </a:lnTo>
                <a:lnTo>
                  <a:pt x="85835" y="14074"/>
                </a:lnTo>
                <a:lnTo>
                  <a:pt x="88376" y="17777"/>
                </a:lnTo>
                <a:lnTo>
                  <a:pt x="90352" y="21851"/>
                </a:lnTo>
                <a:lnTo>
                  <a:pt x="92047" y="25925"/>
                </a:lnTo>
                <a:lnTo>
                  <a:pt x="93741" y="30000"/>
                </a:lnTo>
                <a:lnTo>
                  <a:pt x="94870" y="34444"/>
                </a:lnTo>
                <a:lnTo>
                  <a:pt x="95717" y="38888"/>
                </a:lnTo>
                <a:lnTo>
                  <a:pt x="96564" y="43703"/>
                </a:lnTo>
                <a:lnTo>
                  <a:pt x="96847" y="48518"/>
                </a:lnTo>
                <a:lnTo>
                  <a:pt x="96847" y="48518"/>
                </a:lnTo>
                <a:lnTo>
                  <a:pt x="99388" y="48888"/>
                </a:lnTo>
                <a:lnTo>
                  <a:pt x="101364" y="49629"/>
                </a:lnTo>
                <a:lnTo>
                  <a:pt x="103341" y="51111"/>
                </a:lnTo>
                <a:lnTo>
                  <a:pt x="105317" y="52222"/>
                </a:lnTo>
                <a:lnTo>
                  <a:pt x="107294" y="53703"/>
                </a:lnTo>
                <a:lnTo>
                  <a:pt x="109270" y="55555"/>
                </a:lnTo>
                <a:lnTo>
                  <a:pt x="110964" y="57777"/>
                </a:lnTo>
                <a:lnTo>
                  <a:pt x="112941" y="60000"/>
                </a:lnTo>
                <a:lnTo>
                  <a:pt x="112941" y="60000"/>
                </a:lnTo>
                <a:close/>
              </a:path>
            </a:pathLst>
          </a:custGeom>
          <a:solidFill>
            <a:schemeClr val="lt1"/>
          </a:solidFill>
          <a:ln>
            <a:noFill/>
          </a:ln>
        </p:spPr>
        <p:txBody>
          <a:bodyPr anchor="ctr"/>
          <a:lstStyle/>
          <a:p>
            <a:pPr algn="ctr" defTabSz="685800"/>
            <a:endParaRPr sz="1350">
              <a:solidFill>
                <a:prstClr val="black"/>
              </a:solidFill>
              <a:latin typeface="Arial"/>
              <a:ea typeface="微软雅黑"/>
            </a:endParaRPr>
          </a:p>
        </p:txBody>
      </p:sp>
      <p:sp>
        <p:nvSpPr>
          <p:cNvPr id="28" name="任意多边形: 形状 27"/>
          <p:cNvSpPr/>
          <p:nvPr/>
        </p:nvSpPr>
        <p:spPr>
          <a:xfrm>
            <a:off x="7081555" y="3335431"/>
            <a:ext cx="188847" cy="226614"/>
          </a:xfrm>
          <a:custGeom>
            <a:avLst/>
            <a:gdLst/>
            <a:ahLst/>
            <a:cxnLst/>
            <a:rect l="0" t="0" r="0" b="0"/>
            <a:pathLst>
              <a:path w="120000" h="120000" extrusionOk="0">
                <a:moveTo>
                  <a:pt x="28339" y="66873"/>
                </a:moveTo>
                <a:lnTo>
                  <a:pt x="28339" y="66873"/>
                </a:lnTo>
                <a:lnTo>
                  <a:pt x="31881" y="61671"/>
                </a:lnTo>
                <a:lnTo>
                  <a:pt x="31881" y="61671"/>
                </a:lnTo>
                <a:lnTo>
                  <a:pt x="34095" y="56842"/>
                </a:lnTo>
                <a:lnTo>
                  <a:pt x="36752" y="50154"/>
                </a:lnTo>
                <a:lnTo>
                  <a:pt x="36752" y="50154"/>
                </a:lnTo>
                <a:lnTo>
                  <a:pt x="38523" y="46439"/>
                </a:lnTo>
                <a:lnTo>
                  <a:pt x="39409" y="43095"/>
                </a:lnTo>
                <a:lnTo>
                  <a:pt x="39852" y="39752"/>
                </a:lnTo>
                <a:lnTo>
                  <a:pt x="39852" y="36780"/>
                </a:lnTo>
                <a:lnTo>
                  <a:pt x="39852" y="9287"/>
                </a:lnTo>
                <a:lnTo>
                  <a:pt x="39852" y="9287"/>
                </a:lnTo>
                <a:lnTo>
                  <a:pt x="40295" y="8544"/>
                </a:lnTo>
                <a:lnTo>
                  <a:pt x="40738" y="7801"/>
                </a:lnTo>
                <a:lnTo>
                  <a:pt x="41180" y="7430"/>
                </a:lnTo>
                <a:lnTo>
                  <a:pt x="42066" y="7430"/>
                </a:lnTo>
                <a:lnTo>
                  <a:pt x="73062" y="7430"/>
                </a:lnTo>
                <a:lnTo>
                  <a:pt x="73062" y="7430"/>
                </a:lnTo>
                <a:lnTo>
                  <a:pt x="74833" y="7430"/>
                </a:lnTo>
                <a:lnTo>
                  <a:pt x="75276" y="7801"/>
                </a:lnTo>
                <a:lnTo>
                  <a:pt x="75719" y="8544"/>
                </a:lnTo>
                <a:lnTo>
                  <a:pt x="75719" y="9287"/>
                </a:lnTo>
                <a:lnTo>
                  <a:pt x="75719" y="36780"/>
                </a:lnTo>
                <a:lnTo>
                  <a:pt x="75719" y="36780"/>
                </a:lnTo>
                <a:lnTo>
                  <a:pt x="76162" y="40495"/>
                </a:lnTo>
                <a:lnTo>
                  <a:pt x="77047" y="44582"/>
                </a:lnTo>
                <a:lnTo>
                  <a:pt x="78376" y="49040"/>
                </a:lnTo>
                <a:lnTo>
                  <a:pt x="80147" y="53126"/>
                </a:lnTo>
                <a:lnTo>
                  <a:pt x="80147" y="53126"/>
                </a:lnTo>
                <a:lnTo>
                  <a:pt x="84575" y="60928"/>
                </a:lnTo>
                <a:lnTo>
                  <a:pt x="86346" y="63900"/>
                </a:lnTo>
                <a:lnTo>
                  <a:pt x="88118" y="66130"/>
                </a:lnTo>
                <a:lnTo>
                  <a:pt x="88560" y="66501"/>
                </a:lnTo>
                <a:lnTo>
                  <a:pt x="116014" y="104024"/>
                </a:lnTo>
                <a:lnTo>
                  <a:pt x="116014" y="104024"/>
                </a:lnTo>
                <a:lnTo>
                  <a:pt x="118671" y="106996"/>
                </a:lnTo>
                <a:lnTo>
                  <a:pt x="120000" y="109969"/>
                </a:lnTo>
                <a:lnTo>
                  <a:pt x="120000" y="112569"/>
                </a:lnTo>
                <a:lnTo>
                  <a:pt x="120000" y="114055"/>
                </a:lnTo>
                <a:lnTo>
                  <a:pt x="119114" y="115170"/>
                </a:lnTo>
                <a:lnTo>
                  <a:pt x="119114" y="115170"/>
                </a:lnTo>
                <a:lnTo>
                  <a:pt x="118228" y="116284"/>
                </a:lnTo>
                <a:lnTo>
                  <a:pt x="117343" y="117399"/>
                </a:lnTo>
                <a:lnTo>
                  <a:pt x="116014" y="118142"/>
                </a:lnTo>
                <a:lnTo>
                  <a:pt x="114243" y="118885"/>
                </a:lnTo>
                <a:lnTo>
                  <a:pt x="109815" y="119628"/>
                </a:lnTo>
                <a:lnTo>
                  <a:pt x="104501" y="120000"/>
                </a:lnTo>
                <a:lnTo>
                  <a:pt x="15055" y="120000"/>
                </a:lnTo>
                <a:lnTo>
                  <a:pt x="15055" y="120000"/>
                </a:lnTo>
                <a:lnTo>
                  <a:pt x="10184" y="119628"/>
                </a:lnTo>
                <a:lnTo>
                  <a:pt x="6199" y="118885"/>
                </a:lnTo>
                <a:lnTo>
                  <a:pt x="4428" y="118142"/>
                </a:lnTo>
                <a:lnTo>
                  <a:pt x="3099" y="117399"/>
                </a:lnTo>
                <a:lnTo>
                  <a:pt x="2214" y="116284"/>
                </a:lnTo>
                <a:lnTo>
                  <a:pt x="1328" y="115170"/>
                </a:lnTo>
                <a:lnTo>
                  <a:pt x="1328" y="115170"/>
                </a:lnTo>
                <a:lnTo>
                  <a:pt x="0" y="114055"/>
                </a:lnTo>
                <a:lnTo>
                  <a:pt x="0" y="112569"/>
                </a:lnTo>
                <a:lnTo>
                  <a:pt x="0" y="109969"/>
                </a:lnTo>
                <a:lnTo>
                  <a:pt x="1771" y="106996"/>
                </a:lnTo>
                <a:lnTo>
                  <a:pt x="3985" y="103653"/>
                </a:lnTo>
                <a:lnTo>
                  <a:pt x="28339" y="66873"/>
                </a:lnTo>
                <a:close/>
                <a:moveTo>
                  <a:pt x="112472" y="105882"/>
                </a:moveTo>
                <a:lnTo>
                  <a:pt x="85461" y="69473"/>
                </a:lnTo>
                <a:lnTo>
                  <a:pt x="85461" y="69473"/>
                </a:lnTo>
                <a:lnTo>
                  <a:pt x="81918" y="69102"/>
                </a:lnTo>
                <a:lnTo>
                  <a:pt x="77933" y="68730"/>
                </a:lnTo>
                <a:lnTo>
                  <a:pt x="77933" y="68730"/>
                </a:lnTo>
                <a:lnTo>
                  <a:pt x="73948" y="69102"/>
                </a:lnTo>
                <a:lnTo>
                  <a:pt x="70405" y="69845"/>
                </a:lnTo>
                <a:lnTo>
                  <a:pt x="66863" y="70959"/>
                </a:lnTo>
                <a:lnTo>
                  <a:pt x="63321" y="72445"/>
                </a:lnTo>
                <a:lnTo>
                  <a:pt x="63321" y="72445"/>
                </a:lnTo>
                <a:lnTo>
                  <a:pt x="59335" y="73931"/>
                </a:lnTo>
                <a:lnTo>
                  <a:pt x="55350" y="75417"/>
                </a:lnTo>
                <a:lnTo>
                  <a:pt x="50922" y="76160"/>
                </a:lnTo>
                <a:lnTo>
                  <a:pt x="46937" y="76160"/>
                </a:lnTo>
                <a:lnTo>
                  <a:pt x="46937" y="76160"/>
                </a:lnTo>
                <a:lnTo>
                  <a:pt x="42952" y="76160"/>
                </a:lnTo>
                <a:lnTo>
                  <a:pt x="38523" y="75417"/>
                </a:lnTo>
                <a:lnTo>
                  <a:pt x="34095" y="73931"/>
                </a:lnTo>
                <a:lnTo>
                  <a:pt x="30110" y="72445"/>
                </a:lnTo>
                <a:lnTo>
                  <a:pt x="7970" y="105882"/>
                </a:lnTo>
                <a:lnTo>
                  <a:pt x="7970" y="105882"/>
                </a:lnTo>
                <a:lnTo>
                  <a:pt x="6199" y="108482"/>
                </a:lnTo>
                <a:lnTo>
                  <a:pt x="4870" y="110340"/>
                </a:lnTo>
                <a:lnTo>
                  <a:pt x="4870" y="112198"/>
                </a:lnTo>
                <a:lnTo>
                  <a:pt x="4870" y="113684"/>
                </a:lnTo>
                <a:lnTo>
                  <a:pt x="4870" y="113684"/>
                </a:lnTo>
                <a:lnTo>
                  <a:pt x="6199" y="114798"/>
                </a:lnTo>
                <a:lnTo>
                  <a:pt x="8413" y="115541"/>
                </a:lnTo>
                <a:lnTo>
                  <a:pt x="11512" y="116284"/>
                </a:lnTo>
                <a:lnTo>
                  <a:pt x="15055" y="116284"/>
                </a:lnTo>
                <a:lnTo>
                  <a:pt x="104501" y="116284"/>
                </a:lnTo>
                <a:lnTo>
                  <a:pt x="104501" y="116284"/>
                </a:lnTo>
                <a:lnTo>
                  <a:pt x="108487" y="116284"/>
                </a:lnTo>
                <a:lnTo>
                  <a:pt x="112029" y="115541"/>
                </a:lnTo>
                <a:lnTo>
                  <a:pt x="113800" y="114798"/>
                </a:lnTo>
                <a:lnTo>
                  <a:pt x="115571" y="113684"/>
                </a:lnTo>
                <a:lnTo>
                  <a:pt x="115571" y="113684"/>
                </a:lnTo>
                <a:lnTo>
                  <a:pt x="115571" y="112198"/>
                </a:lnTo>
                <a:lnTo>
                  <a:pt x="115571" y="110340"/>
                </a:lnTo>
                <a:lnTo>
                  <a:pt x="114243" y="108482"/>
                </a:lnTo>
                <a:lnTo>
                  <a:pt x="112472" y="105882"/>
                </a:lnTo>
                <a:lnTo>
                  <a:pt x="112472" y="105882"/>
                </a:lnTo>
                <a:close/>
                <a:moveTo>
                  <a:pt x="41623" y="51269"/>
                </a:moveTo>
                <a:lnTo>
                  <a:pt x="41623" y="51269"/>
                </a:lnTo>
                <a:lnTo>
                  <a:pt x="38523" y="58328"/>
                </a:lnTo>
                <a:lnTo>
                  <a:pt x="35424" y="63529"/>
                </a:lnTo>
                <a:lnTo>
                  <a:pt x="35424" y="63529"/>
                </a:lnTo>
                <a:lnTo>
                  <a:pt x="32324" y="68730"/>
                </a:lnTo>
                <a:lnTo>
                  <a:pt x="32324" y="69102"/>
                </a:lnTo>
                <a:lnTo>
                  <a:pt x="32324" y="69102"/>
                </a:lnTo>
                <a:lnTo>
                  <a:pt x="35867" y="70588"/>
                </a:lnTo>
                <a:lnTo>
                  <a:pt x="39852" y="71702"/>
                </a:lnTo>
                <a:lnTo>
                  <a:pt x="43394" y="72445"/>
                </a:lnTo>
                <a:lnTo>
                  <a:pt x="46937" y="72445"/>
                </a:lnTo>
                <a:lnTo>
                  <a:pt x="46937" y="72445"/>
                </a:lnTo>
                <a:lnTo>
                  <a:pt x="50479" y="72445"/>
                </a:lnTo>
                <a:lnTo>
                  <a:pt x="54022" y="71702"/>
                </a:lnTo>
                <a:lnTo>
                  <a:pt x="57564" y="70588"/>
                </a:lnTo>
                <a:lnTo>
                  <a:pt x="61107" y="69102"/>
                </a:lnTo>
                <a:lnTo>
                  <a:pt x="61107" y="69102"/>
                </a:lnTo>
                <a:lnTo>
                  <a:pt x="65092" y="67244"/>
                </a:lnTo>
                <a:lnTo>
                  <a:pt x="69520" y="66130"/>
                </a:lnTo>
                <a:lnTo>
                  <a:pt x="73505" y="65386"/>
                </a:lnTo>
                <a:lnTo>
                  <a:pt x="77933" y="65015"/>
                </a:lnTo>
                <a:lnTo>
                  <a:pt x="77933" y="65015"/>
                </a:lnTo>
                <a:lnTo>
                  <a:pt x="81918" y="65386"/>
                </a:lnTo>
                <a:lnTo>
                  <a:pt x="81918" y="65386"/>
                </a:lnTo>
                <a:lnTo>
                  <a:pt x="77490" y="57213"/>
                </a:lnTo>
                <a:lnTo>
                  <a:pt x="73505" y="50154"/>
                </a:lnTo>
                <a:lnTo>
                  <a:pt x="72619" y="46439"/>
                </a:lnTo>
                <a:lnTo>
                  <a:pt x="71734" y="43095"/>
                </a:lnTo>
                <a:lnTo>
                  <a:pt x="71291" y="39752"/>
                </a:lnTo>
                <a:lnTo>
                  <a:pt x="70848" y="36780"/>
                </a:lnTo>
                <a:lnTo>
                  <a:pt x="70848" y="11145"/>
                </a:lnTo>
                <a:lnTo>
                  <a:pt x="44280" y="11145"/>
                </a:lnTo>
                <a:lnTo>
                  <a:pt x="44280" y="36780"/>
                </a:lnTo>
                <a:lnTo>
                  <a:pt x="44280" y="36780"/>
                </a:lnTo>
                <a:lnTo>
                  <a:pt x="44280" y="39752"/>
                </a:lnTo>
                <a:lnTo>
                  <a:pt x="43837" y="43467"/>
                </a:lnTo>
                <a:lnTo>
                  <a:pt x="42952" y="47182"/>
                </a:lnTo>
                <a:lnTo>
                  <a:pt x="41623" y="51269"/>
                </a:lnTo>
                <a:lnTo>
                  <a:pt x="41623" y="51269"/>
                </a:lnTo>
                <a:close/>
                <a:moveTo>
                  <a:pt x="37195" y="3715"/>
                </a:moveTo>
                <a:lnTo>
                  <a:pt x="37195" y="3715"/>
                </a:lnTo>
                <a:lnTo>
                  <a:pt x="36309" y="3715"/>
                </a:lnTo>
                <a:lnTo>
                  <a:pt x="35867" y="3343"/>
                </a:lnTo>
                <a:lnTo>
                  <a:pt x="35424" y="2600"/>
                </a:lnTo>
                <a:lnTo>
                  <a:pt x="34981" y="1857"/>
                </a:lnTo>
                <a:lnTo>
                  <a:pt x="34981" y="1857"/>
                </a:lnTo>
                <a:lnTo>
                  <a:pt x="35424" y="1114"/>
                </a:lnTo>
                <a:lnTo>
                  <a:pt x="35867" y="371"/>
                </a:lnTo>
                <a:lnTo>
                  <a:pt x="36309" y="0"/>
                </a:lnTo>
                <a:lnTo>
                  <a:pt x="37195" y="0"/>
                </a:lnTo>
                <a:lnTo>
                  <a:pt x="77933" y="0"/>
                </a:lnTo>
                <a:lnTo>
                  <a:pt x="77933" y="0"/>
                </a:lnTo>
                <a:lnTo>
                  <a:pt x="79261" y="0"/>
                </a:lnTo>
                <a:lnTo>
                  <a:pt x="79704" y="371"/>
                </a:lnTo>
                <a:lnTo>
                  <a:pt x="80147" y="1114"/>
                </a:lnTo>
                <a:lnTo>
                  <a:pt x="80147" y="1857"/>
                </a:lnTo>
                <a:lnTo>
                  <a:pt x="80147" y="1857"/>
                </a:lnTo>
                <a:lnTo>
                  <a:pt x="80147" y="2600"/>
                </a:lnTo>
                <a:lnTo>
                  <a:pt x="79704" y="3343"/>
                </a:lnTo>
                <a:lnTo>
                  <a:pt x="79261" y="3715"/>
                </a:lnTo>
                <a:lnTo>
                  <a:pt x="77933" y="3715"/>
                </a:lnTo>
                <a:lnTo>
                  <a:pt x="37195" y="3715"/>
                </a:lnTo>
                <a:close/>
              </a:path>
            </a:pathLst>
          </a:custGeom>
          <a:solidFill>
            <a:schemeClr val="lt1"/>
          </a:solidFill>
          <a:ln>
            <a:noFill/>
          </a:ln>
        </p:spPr>
        <p:txBody>
          <a:bodyPr anchor="ctr"/>
          <a:lstStyle/>
          <a:p>
            <a:pPr algn="ctr" defTabSz="685800"/>
            <a:endParaRPr sz="1350">
              <a:solidFill>
                <a:prstClr val="black"/>
              </a:solidFill>
              <a:latin typeface="Arial"/>
              <a:ea typeface="微软雅黑"/>
            </a:endParaRPr>
          </a:p>
        </p:txBody>
      </p:sp>
      <p:sp>
        <p:nvSpPr>
          <p:cNvPr id="29" name="椭圆 28"/>
          <p:cNvSpPr/>
          <p:nvPr/>
        </p:nvSpPr>
        <p:spPr>
          <a:xfrm>
            <a:off x="5051398" y="1830142"/>
            <a:ext cx="413259" cy="413259"/>
          </a:xfrm>
          <a:prstGeom prst="ellipse">
            <a:avLst/>
          </a:prstGeom>
          <a:solidFill>
            <a:schemeClr val="accent3"/>
          </a:solidFill>
          <a:ln>
            <a:noFill/>
          </a:ln>
        </p:spPr>
        <p:txBody>
          <a:bodyPr anchor="ctr"/>
          <a:lstStyle/>
          <a:p>
            <a:pPr algn="ctr" defTabSz="685800"/>
            <a:endParaRPr sz="1350">
              <a:solidFill>
                <a:prstClr val="black"/>
              </a:solidFill>
              <a:latin typeface="Arial"/>
              <a:ea typeface="微软雅黑"/>
            </a:endParaRPr>
          </a:p>
        </p:txBody>
      </p:sp>
      <p:sp>
        <p:nvSpPr>
          <p:cNvPr id="30" name="椭圆 29"/>
          <p:cNvSpPr/>
          <p:nvPr/>
        </p:nvSpPr>
        <p:spPr>
          <a:xfrm>
            <a:off x="6962099" y="1830142"/>
            <a:ext cx="413259" cy="413259"/>
          </a:xfrm>
          <a:prstGeom prst="ellipse">
            <a:avLst/>
          </a:prstGeom>
          <a:solidFill>
            <a:schemeClr val="accent3"/>
          </a:solidFill>
          <a:ln>
            <a:noFill/>
          </a:ln>
        </p:spPr>
        <p:txBody>
          <a:bodyPr anchor="ctr"/>
          <a:lstStyle/>
          <a:p>
            <a:pPr algn="ctr" defTabSz="685800"/>
            <a:endParaRPr sz="1350">
              <a:solidFill>
                <a:prstClr val="black"/>
              </a:solidFill>
              <a:latin typeface="Arial"/>
              <a:ea typeface="微软雅黑"/>
            </a:endParaRPr>
          </a:p>
        </p:txBody>
      </p:sp>
      <p:sp>
        <p:nvSpPr>
          <p:cNvPr id="31" name="任意多边形: 形状 30"/>
          <p:cNvSpPr/>
          <p:nvPr/>
        </p:nvSpPr>
        <p:spPr>
          <a:xfrm>
            <a:off x="5141552" y="1920121"/>
            <a:ext cx="220673" cy="220670"/>
          </a:xfrm>
          <a:custGeom>
            <a:avLst/>
            <a:gdLst/>
            <a:ahLst/>
            <a:cxnLst/>
            <a:rect l="0" t="0" r="0" b="0"/>
            <a:pathLst>
              <a:path w="120000" h="120000" extrusionOk="0">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chemeClr val="lt1"/>
          </a:solidFill>
          <a:ln>
            <a:noFill/>
          </a:ln>
        </p:spPr>
        <p:txBody>
          <a:bodyPr anchor="ctr"/>
          <a:lstStyle/>
          <a:p>
            <a:pPr algn="ctr" defTabSz="685800"/>
            <a:endParaRPr sz="1350">
              <a:solidFill>
                <a:prstClr val="black"/>
              </a:solidFill>
              <a:latin typeface="Arial"/>
              <a:ea typeface="微软雅黑"/>
            </a:endParaRPr>
          </a:p>
        </p:txBody>
      </p:sp>
      <p:sp>
        <p:nvSpPr>
          <p:cNvPr id="32" name="任意多边形: 形状 31"/>
          <p:cNvSpPr/>
          <p:nvPr/>
        </p:nvSpPr>
        <p:spPr>
          <a:xfrm>
            <a:off x="7067119" y="1930879"/>
            <a:ext cx="202794" cy="204045"/>
          </a:xfrm>
          <a:custGeom>
            <a:avLst/>
            <a:gdLst/>
            <a:ahLst/>
            <a:cxnLst/>
            <a:rect l="0" t="0" r="0" b="0"/>
            <a:pathLst>
              <a:path w="120000" h="120000" extrusionOk="0">
                <a:moveTo>
                  <a:pt x="22222" y="14444"/>
                </a:moveTo>
                <a:lnTo>
                  <a:pt x="19259" y="16666"/>
                </a:lnTo>
                <a:lnTo>
                  <a:pt x="48148" y="45185"/>
                </a:lnTo>
                <a:lnTo>
                  <a:pt x="48148" y="45185"/>
                </a:lnTo>
                <a:lnTo>
                  <a:pt x="48518" y="45925"/>
                </a:lnTo>
                <a:lnTo>
                  <a:pt x="48888" y="46666"/>
                </a:lnTo>
                <a:lnTo>
                  <a:pt x="48518" y="47407"/>
                </a:lnTo>
                <a:lnTo>
                  <a:pt x="48148" y="48148"/>
                </a:lnTo>
                <a:lnTo>
                  <a:pt x="48148" y="48148"/>
                </a:lnTo>
                <a:lnTo>
                  <a:pt x="47407" y="48518"/>
                </a:lnTo>
                <a:lnTo>
                  <a:pt x="47037" y="48518"/>
                </a:lnTo>
                <a:lnTo>
                  <a:pt x="47037" y="48518"/>
                </a:lnTo>
                <a:lnTo>
                  <a:pt x="46296" y="48518"/>
                </a:lnTo>
                <a:lnTo>
                  <a:pt x="45555" y="48148"/>
                </a:lnTo>
                <a:lnTo>
                  <a:pt x="17037" y="19259"/>
                </a:lnTo>
                <a:lnTo>
                  <a:pt x="14444" y="21851"/>
                </a:lnTo>
                <a:lnTo>
                  <a:pt x="14444" y="21851"/>
                </a:lnTo>
                <a:lnTo>
                  <a:pt x="13703" y="22222"/>
                </a:lnTo>
                <a:lnTo>
                  <a:pt x="13333" y="22222"/>
                </a:lnTo>
                <a:lnTo>
                  <a:pt x="13333" y="22222"/>
                </a:lnTo>
                <a:lnTo>
                  <a:pt x="12592" y="22222"/>
                </a:lnTo>
                <a:lnTo>
                  <a:pt x="11851" y="21851"/>
                </a:lnTo>
                <a:lnTo>
                  <a:pt x="740" y="10740"/>
                </a:lnTo>
                <a:lnTo>
                  <a:pt x="740" y="10740"/>
                </a:lnTo>
                <a:lnTo>
                  <a:pt x="370" y="10000"/>
                </a:lnTo>
                <a:lnTo>
                  <a:pt x="0" y="9259"/>
                </a:lnTo>
                <a:lnTo>
                  <a:pt x="370" y="8518"/>
                </a:lnTo>
                <a:lnTo>
                  <a:pt x="740" y="7777"/>
                </a:lnTo>
                <a:lnTo>
                  <a:pt x="8148" y="370"/>
                </a:lnTo>
                <a:lnTo>
                  <a:pt x="8148" y="370"/>
                </a:lnTo>
                <a:lnTo>
                  <a:pt x="8888" y="0"/>
                </a:lnTo>
                <a:lnTo>
                  <a:pt x="9629" y="0"/>
                </a:lnTo>
                <a:lnTo>
                  <a:pt x="10000" y="0"/>
                </a:lnTo>
                <a:lnTo>
                  <a:pt x="10740" y="370"/>
                </a:lnTo>
                <a:lnTo>
                  <a:pt x="22222" y="11481"/>
                </a:lnTo>
                <a:lnTo>
                  <a:pt x="22222" y="11481"/>
                </a:lnTo>
                <a:lnTo>
                  <a:pt x="22592" y="12222"/>
                </a:lnTo>
                <a:lnTo>
                  <a:pt x="22962" y="12962"/>
                </a:lnTo>
                <a:lnTo>
                  <a:pt x="22592" y="13703"/>
                </a:lnTo>
                <a:lnTo>
                  <a:pt x="22222" y="14444"/>
                </a:lnTo>
                <a:lnTo>
                  <a:pt x="22222" y="14444"/>
                </a:lnTo>
                <a:close/>
                <a:moveTo>
                  <a:pt x="93333" y="18148"/>
                </a:moveTo>
                <a:lnTo>
                  <a:pt x="93333" y="18148"/>
                </a:lnTo>
                <a:lnTo>
                  <a:pt x="92962" y="18888"/>
                </a:lnTo>
                <a:lnTo>
                  <a:pt x="92592" y="19629"/>
                </a:lnTo>
                <a:lnTo>
                  <a:pt x="92962" y="20370"/>
                </a:lnTo>
                <a:lnTo>
                  <a:pt x="93333" y="20740"/>
                </a:lnTo>
                <a:lnTo>
                  <a:pt x="98888" y="26296"/>
                </a:lnTo>
                <a:lnTo>
                  <a:pt x="98888" y="26296"/>
                </a:lnTo>
                <a:lnTo>
                  <a:pt x="99629" y="27037"/>
                </a:lnTo>
                <a:lnTo>
                  <a:pt x="100370" y="27407"/>
                </a:lnTo>
                <a:lnTo>
                  <a:pt x="101111" y="27037"/>
                </a:lnTo>
                <a:lnTo>
                  <a:pt x="101851" y="26296"/>
                </a:lnTo>
                <a:lnTo>
                  <a:pt x="115185" y="13333"/>
                </a:lnTo>
                <a:lnTo>
                  <a:pt x="115185" y="13333"/>
                </a:lnTo>
                <a:lnTo>
                  <a:pt x="115925" y="12962"/>
                </a:lnTo>
                <a:lnTo>
                  <a:pt x="117037" y="12962"/>
                </a:lnTo>
                <a:lnTo>
                  <a:pt x="117037" y="12962"/>
                </a:lnTo>
                <a:lnTo>
                  <a:pt x="117777" y="13333"/>
                </a:lnTo>
                <a:lnTo>
                  <a:pt x="118148" y="14074"/>
                </a:lnTo>
                <a:lnTo>
                  <a:pt x="118148" y="14074"/>
                </a:lnTo>
                <a:lnTo>
                  <a:pt x="119259" y="17407"/>
                </a:lnTo>
                <a:lnTo>
                  <a:pt x="120000" y="20740"/>
                </a:lnTo>
                <a:lnTo>
                  <a:pt x="120000" y="23703"/>
                </a:lnTo>
                <a:lnTo>
                  <a:pt x="119629" y="27407"/>
                </a:lnTo>
                <a:lnTo>
                  <a:pt x="119629" y="27407"/>
                </a:lnTo>
                <a:lnTo>
                  <a:pt x="118888" y="31111"/>
                </a:lnTo>
                <a:lnTo>
                  <a:pt x="117407" y="34074"/>
                </a:lnTo>
                <a:lnTo>
                  <a:pt x="115555" y="37037"/>
                </a:lnTo>
                <a:lnTo>
                  <a:pt x="113333" y="39629"/>
                </a:lnTo>
                <a:lnTo>
                  <a:pt x="113333" y="39629"/>
                </a:lnTo>
                <a:lnTo>
                  <a:pt x="111481" y="41111"/>
                </a:lnTo>
                <a:lnTo>
                  <a:pt x="109629" y="42592"/>
                </a:lnTo>
                <a:lnTo>
                  <a:pt x="107407" y="43703"/>
                </a:lnTo>
                <a:lnTo>
                  <a:pt x="105555" y="44814"/>
                </a:lnTo>
                <a:lnTo>
                  <a:pt x="103333" y="45555"/>
                </a:lnTo>
                <a:lnTo>
                  <a:pt x="101111" y="45925"/>
                </a:lnTo>
                <a:lnTo>
                  <a:pt x="98518" y="46296"/>
                </a:lnTo>
                <a:lnTo>
                  <a:pt x="96296" y="46666"/>
                </a:lnTo>
                <a:lnTo>
                  <a:pt x="96296" y="46666"/>
                </a:lnTo>
                <a:lnTo>
                  <a:pt x="92222" y="46296"/>
                </a:lnTo>
                <a:lnTo>
                  <a:pt x="88888" y="45185"/>
                </a:lnTo>
                <a:lnTo>
                  <a:pt x="45185" y="88148"/>
                </a:lnTo>
                <a:lnTo>
                  <a:pt x="45185" y="88148"/>
                </a:lnTo>
                <a:lnTo>
                  <a:pt x="46296" y="91851"/>
                </a:lnTo>
                <a:lnTo>
                  <a:pt x="46666" y="95185"/>
                </a:lnTo>
                <a:lnTo>
                  <a:pt x="46666" y="98518"/>
                </a:lnTo>
                <a:lnTo>
                  <a:pt x="45925" y="101851"/>
                </a:lnTo>
                <a:lnTo>
                  <a:pt x="45925" y="101851"/>
                </a:lnTo>
                <a:lnTo>
                  <a:pt x="45185" y="105185"/>
                </a:lnTo>
                <a:lnTo>
                  <a:pt x="43703" y="108148"/>
                </a:lnTo>
                <a:lnTo>
                  <a:pt x="41851" y="110740"/>
                </a:lnTo>
                <a:lnTo>
                  <a:pt x="39629" y="113333"/>
                </a:lnTo>
                <a:lnTo>
                  <a:pt x="39629" y="113333"/>
                </a:lnTo>
                <a:lnTo>
                  <a:pt x="36296" y="116296"/>
                </a:lnTo>
                <a:lnTo>
                  <a:pt x="32592" y="118148"/>
                </a:lnTo>
                <a:lnTo>
                  <a:pt x="30740" y="118888"/>
                </a:lnTo>
                <a:lnTo>
                  <a:pt x="28518" y="119629"/>
                </a:lnTo>
                <a:lnTo>
                  <a:pt x="24074" y="120000"/>
                </a:lnTo>
                <a:lnTo>
                  <a:pt x="24074" y="120000"/>
                </a:lnTo>
                <a:lnTo>
                  <a:pt x="21851" y="119629"/>
                </a:lnTo>
                <a:lnTo>
                  <a:pt x="18888" y="119259"/>
                </a:lnTo>
                <a:lnTo>
                  <a:pt x="16666" y="118518"/>
                </a:lnTo>
                <a:lnTo>
                  <a:pt x="14444" y="117777"/>
                </a:lnTo>
                <a:lnTo>
                  <a:pt x="14444" y="117777"/>
                </a:lnTo>
                <a:lnTo>
                  <a:pt x="13703" y="117037"/>
                </a:lnTo>
                <a:lnTo>
                  <a:pt x="13333" y="116296"/>
                </a:lnTo>
                <a:lnTo>
                  <a:pt x="13333" y="116296"/>
                </a:lnTo>
                <a:lnTo>
                  <a:pt x="13333" y="115185"/>
                </a:lnTo>
                <a:lnTo>
                  <a:pt x="13703" y="114444"/>
                </a:lnTo>
                <a:lnTo>
                  <a:pt x="27037" y="101481"/>
                </a:lnTo>
                <a:lnTo>
                  <a:pt x="27037" y="101481"/>
                </a:lnTo>
                <a:lnTo>
                  <a:pt x="27407" y="101111"/>
                </a:lnTo>
                <a:lnTo>
                  <a:pt x="27777" y="100370"/>
                </a:lnTo>
                <a:lnTo>
                  <a:pt x="27407" y="99629"/>
                </a:lnTo>
                <a:lnTo>
                  <a:pt x="27037" y="98888"/>
                </a:lnTo>
                <a:lnTo>
                  <a:pt x="21481" y="92962"/>
                </a:lnTo>
                <a:lnTo>
                  <a:pt x="21481" y="92962"/>
                </a:lnTo>
                <a:lnTo>
                  <a:pt x="20740" y="92592"/>
                </a:lnTo>
                <a:lnTo>
                  <a:pt x="19629" y="92222"/>
                </a:lnTo>
                <a:lnTo>
                  <a:pt x="18888" y="92592"/>
                </a:lnTo>
                <a:lnTo>
                  <a:pt x="18148" y="92962"/>
                </a:lnTo>
                <a:lnTo>
                  <a:pt x="5185" y="106296"/>
                </a:lnTo>
                <a:lnTo>
                  <a:pt x="5185" y="106296"/>
                </a:lnTo>
                <a:lnTo>
                  <a:pt x="4444" y="106666"/>
                </a:lnTo>
                <a:lnTo>
                  <a:pt x="3703" y="106666"/>
                </a:lnTo>
                <a:lnTo>
                  <a:pt x="3703" y="106666"/>
                </a:lnTo>
                <a:lnTo>
                  <a:pt x="2592" y="106296"/>
                </a:lnTo>
                <a:lnTo>
                  <a:pt x="2222" y="105555"/>
                </a:lnTo>
                <a:lnTo>
                  <a:pt x="2222" y="105555"/>
                </a:lnTo>
                <a:lnTo>
                  <a:pt x="1111" y="102592"/>
                </a:lnTo>
                <a:lnTo>
                  <a:pt x="370" y="99259"/>
                </a:lnTo>
                <a:lnTo>
                  <a:pt x="370" y="95925"/>
                </a:lnTo>
                <a:lnTo>
                  <a:pt x="740" y="92592"/>
                </a:lnTo>
                <a:lnTo>
                  <a:pt x="740" y="92592"/>
                </a:lnTo>
                <a:lnTo>
                  <a:pt x="1481" y="88888"/>
                </a:lnTo>
                <a:lnTo>
                  <a:pt x="2962" y="85555"/>
                </a:lnTo>
                <a:lnTo>
                  <a:pt x="4814" y="82962"/>
                </a:lnTo>
                <a:lnTo>
                  <a:pt x="7037" y="80370"/>
                </a:lnTo>
                <a:lnTo>
                  <a:pt x="7037" y="80370"/>
                </a:lnTo>
                <a:lnTo>
                  <a:pt x="8888" y="78518"/>
                </a:lnTo>
                <a:lnTo>
                  <a:pt x="10740" y="77037"/>
                </a:lnTo>
                <a:lnTo>
                  <a:pt x="12592" y="75925"/>
                </a:lnTo>
                <a:lnTo>
                  <a:pt x="14444" y="74814"/>
                </a:lnTo>
                <a:lnTo>
                  <a:pt x="16666" y="74074"/>
                </a:lnTo>
                <a:lnTo>
                  <a:pt x="18888" y="73703"/>
                </a:lnTo>
                <a:lnTo>
                  <a:pt x="21851" y="73333"/>
                </a:lnTo>
                <a:lnTo>
                  <a:pt x="24074" y="73333"/>
                </a:lnTo>
                <a:lnTo>
                  <a:pt x="24074" y="73333"/>
                </a:lnTo>
                <a:lnTo>
                  <a:pt x="28148" y="73703"/>
                </a:lnTo>
                <a:lnTo>
                  <a:pt x="31481" y="74814"/>
                </a:lnTo>
                <a:lnTo>
                  <a:pt x="74814" y="31481"/>
                </a:lnTo>
                <a:lnTo>
                  <a:pt x="74814" y="31481"/>
                </a:lnTo>
                <a:lnTo>
                  <a:pt x="73703" y="27777"/>
                </a:lnTo>
                <a:lnTo>
                  <a:pt x="73333" y="24814"/>
                </a:lnTo>
                <a:lnTo>
                  <a:pt x="73333" y="21481"/>
                </a:lnTo>
                <a:lnTo>
                  <a:pt x="74074" y="18148"/>
                </a:lnTo>
                <a:lnTo>
                  <a:pt x="74074" y="18148"/>
                </a:lnTo>
                <a:lnTo>
                  <a:pt x="74814" y="14814"/>
                </a:lnTo>
                <a:lnTo>
                  <a:pt x="76296" y="11851"/>
                </a:lnTo>
                <a:lnTo>
                  <a:pt x="78148" y="8888"/>
                </a:lnTo>
                <a:lnTo>
                  <a:pt x="80370" y="6666"/>
                </a:lnTo>
                <a:lnTo>
                  <a:pt x="80370" y="6666"/>
                </a:lnTo>
                <a:lnTo>
                  <a:pt x="83333" y="4074"/>
                </a:lnTo>
                <a:lnTo>
                  <a:pt x="85925" y="2592"/>
                </a:lnTo>
                <a:lnTo>
                  <a:pt x="89259" y="1111"/>
                </a:lnTo>
                <a:lnTo>
                  <a:pt x="92592" y="370"/>
                </a:lnTo>
                <a:lnTo>
                  <a:pt x="92592" y="370"/>
                </a:lnTo>
                <a:lnTo>
                  <a:pt x="95925" y="0"/>
                </a:lnTo>
                <a:lnTo>
                  <a:pt x="99259" y="0"/>
                </a:lnTo>
                <a:lnTo>
                  <a:pt x="102592" y="740"/>
                </a:lnTo>
                <a:lnTo>
                  <a:pt x="105555" y="2222"/>
                </a:lnTo>
                <a:lnTo>
                  <a:pt x="105555" y="2222"/>
                </a:lnTo>
                <a:lnTo>
                  <a:pt x="106296" y="2592"/>
                </a:lnTo>
                <a:lnTo>
                  <a:pt x="107037" y="3703"/>
                </a:lnTo>
                <a:lnTo>
                  <a:pt x="107037" y="3703"/>
                </a:lnTo>
                <a:lnTo>
                  <a:pt x="107037" y="4444"/>
                </a:lnTo>
                <a:lnTo>
                  <a:pt x="106296" y="5185"/>
                </a:lnTo>
                <a:lnTo>
                  <a:pt x="93333" y="18148"/>
                </a:lnTo>
                <a:close/>
                <a:moveTo>
                  <a:pt x="88888" y="19629"/>
                </a:moveTo>
                <a:lnTo>
                  <a:pt x="88888" y="19629"/>
                </a:lnTo>
                <a:lnTo>
                  <a:pt x="89629" y="17407"/>
                </a:lnTo>
                <a:lnTo>
                  <a:pt x="90740" y="15185"/>
                </a:lnTo>
                <a:lnTo>
                  <a:pt x="101851" y="4444"/>
                </a:lnTo>
                <a:lnTo>
                  <a:pt x="101851" y="4444"/>
                </a:lnTo>
                <a:lnTo>
                  <a:pt x="99259" y="3703"/>
                </a:lnTo>
                <a:lnTo>
                  <a:pt x="96666" y="3703"/>
                </a:lnTo>
                <a:lnTo>
                  <a:pt x="94074" y="3703"/>
                </a:lnTo>
                <a:lnTo>
                  <a:pt x="91851" y="4074"/>
                </a:lnTo>
                <a:lnTo>
                  <a:pt x="89629" y="4814"/>
                </a:lnTo>
                <a:lnTo>
                  <a:pt x="87407" y="5925"/>
                </a:lnTo>
                <a:lnTo>
                  <a:pt x="85185" y="7407"/>
                </a:lnTo>
                <a:lnTo>
                  <a:pt x="83333" y="9259"/>
                </a:lnTo>
                <a:lnTo>
                  <a:pt x="83333" y="9259"/>
                </a:lnTo>
                <a:lnTo>
                  <a:pt x="81111" y="11481"/>
                </a:lnTo>
                <a:lnTo>
                  <a:pt x="79629" y="13703"/>
                </a:lnTo>
                <a:lnTo>
                  <a:pt x="78518" y="16296"/>
                </a:lnTo>
                <a:lnTo>
                  <a:pt x="77407" y="19259"/>
                </a:lnTo>
                <a:lnTo>
                  <a:pt x="77407" y="19259"/>
                </a:lnTo>
                <a:lnTo>
                  <a:pt x="77037" y="22592"/>
                </a:lnTo>
                <a:lnTo>
                  <a:pt x="77037" y="25185"/>
                </a:lnTo>
                <a:lnTo>
                  <a:pt x="77777" y="28148"/>
                </a:lnTo>
                <a:lnTo>
                  <a:pt x="78518" y="31111"/>
                </a:lnTo>
                <a:lnTo>
                  <a:pt x="78518" y="31111"/>
                </a:lnTo>
                <a:lnTo>
                  <a:pt x="78518" y="32222"/>
                </a:lnTo>
                <a:lnTo>
                  <a:pt x="78148" y="33333"/>
                </a:lnTo>
                <a:lnTo>
                  <a:pt x="33333" y="78148"/>
                </a:lnTo>
                <a:lnTo>
                  <a:pt x="33333" y="78148"/>
                </a:lnTo>
                <a:lnTo>
                  <a:pt x="32592" y="78518"/>
                </a:lnTo>
                <a:lnTo>
                  <a:pt x="31481" y="78518"/>
                </a:lnTo>
                <a:lnTo>
                  <a:pt x="31481" y="78518"/>
                </a:lnTo>
                <a:lnTo>
                  <a:pt x="27777" y="77407"/>
                </a:lnTo>
                <a:lnTo>
                  <a:pt x="24074" y="77037"/>
                </a:lnTo>
                <a:lnTo>
                  <a:pt x="24074" y="77037"/>
                </a:lnTo>
                <a:lnTo>
                  <a:pt x="19629" y="77407"/>
                </a:lnTo>
                <a:lnTo>
                  <a:pt x="16296" y="78518"/>
                </a:lnTo>
                <a:lnTo>
                  <a:pt x="12592" y="80370"/>
                </a:lnTo>
                <a:lnTo>
                  <a:pt x="9629" y="82962"/>
                </a:lnTo>
                <a:lnTo>
                  <a:pt x="9629" y="82962"/>
                </a:lnTo>
                <a:lnTo>
                  <a:pt x="7777" y="84814"/>
                </a:lnTo>
                <a:lnTo>
                  <a:pt x="6296" y="87037"/>
                </a:lnTo>
                <a:lnTo>
                  <a:pt x="5185" y="89259"/>
                </a:lnTo>
                <a:lnTo>
                  <a:pt x="4444" y="91851"/>
                </a:lnTo>
                <a:lnTo>
                  <a:pt x="4074" y="94074"/>
                </a:lnTo>
                <a:lnTo>
                  <a:pt x="3703" y="96296"/>
                </a:lnTo>
                <a:lnTo>
                  <a:pt x="4074" y="98888"/>
                </a:lnTo>
                <a:lnTo>
                  <a:pt x="4444" y="101481"/>
                </a:lnTo>
                <a:lnTo>
                  <a:pt x="15555" y="90000"/>
                </a:lnTo>
                <a:lnTo>
                  <a:pt x="15555" y="90000"/>
                </a:lnTo>
                <a:lnTo>
                  <a:pt x="17407" y="88888"/>
                </a:lnTo>
                <a:lnTo>
                  <a:pt x="19629" y="88518"/>
                </a:lnTo>
                <a:lnTo>
                  <a:pt x="19629" y="88518"/>
                </a:lnTo>
                <a:lnTo>
                  <a:pt x="21111" y="88518"/>
                </a:lnTo>
                <a:lnTo>
                  <a:pt x="22222" y="88888"/>
                </a:lnTo>
                <a:lnTo>
                  <a:pt x="23333" y="89259"/>
                </a:lnTo>
                <a:lnTo>
                  <a:pt x="24074" y="90000"/>
                </a:lnTo>
                <a:lnTo>
                  <a:pt x="29629" y="95925"/>
                </a:lnTo>
                <a:lnTo>
                  <a:pt x="29629" y="95925"/>
                </a:lnTo>
                <a:lnTo>
                  <a:pt x="31111" y="98148"/>
                </a:lnTo>
                <a:lnTo>
                  <a:pt x="31481" y="100370"/>
                </a:lnTo>
                <a:lnTo>
                  <a:pt x="31481" y="100370"/>
                </a:lnTo>
                <a:lnTo>
                  <a:pt x="31111" y="101481"/>
                </a:lnTo>
                <a:lnTo>
                  <a:pt x="30740" y="102592"/>
                </a:lnTo>
                <a:lnTo>
                  <a:pt x="30370" y="103333"/>
                </a:lnTo>
                <a:lnTo>
                  <a:pt x="29629" y="104444"/>
                </a:lnTo>
                <a:lnTo>
                  <a:pt x="18148" y="115185"/>
                </a:lnTo>
                <a:lnTo>
                  <a:pt x="18148" y="115185"/>
                </a:lnTo>
                <a:lnTo>
                  <a:pt x="21111" y="115925"/>
                </a:lnTo>
                <a:lnTo>
                  <a:pt x="23703" y="116296"/>
                </a:lnTo>
                <a:lnTo>
                  <a:pt x="25925" y="115925"/>
                </a:lnTo>
                <a:lnTo>
                  <a:pt x="28518" y="115555"/>
                </a:lnTo>
                <a:lnTo>
                  <a:pt x="28518" y="115555"/>
                </a:lnTo>
                <a:lnTo>
                  <a:pt x="30740" y="114814"/>
                </a:lnTo>
                <a:lnTo>
                  <a:pt x="32962" y="113703"/>
                </a:lnTo>
                <a:lnTo>
                  <a:pt x="35185" y="112222"/>
                </a:lnTo>
                <a:lnTo>
                  <a:pt x="37037" y="110740"/>
                </a:lnTo>
                <a:lnTo>
                  <a:pt x="37037" y="110740"/>
                </a:lnTo>
                <a:lnTo>
                  <a:pt x="38888" y="108518"/>
                </a:lnTo>
                <a:lnTo>
                  <a:pt x="40740" y="105925"/>
                </a:lnTo>
                <a:lnTo>
                  <a:pt x="41851" y="103333"/>
                </a:lnTo>
                <a:lnTo>
                  <a:pt x="42592" y="100370"/>
                </a:lnTo>
                <a:lnTo>
                  <a:pt x="42592" y="100370"/>
                </a:lnTo>
                <a:lnTo>
                  <a:pt x="42962" y="97407"/>
                </a:lnTo>
                <a:lnTo>
                  <a:pt x="42962" y="94444"/>
                </a:lnTo>
                <a:lnTo>
                  <a:pt x="42222" y="91111"/>
                </a:lnTo>
                <a:lnTo>
                  <a:pt x="41481" y="88518"/>
                </a:lnTo>
                <a:lnTo>
                  <a:pt x="41481" y="88518"/>
                </a:lnTo>
                <a:lnTo>
                  <a:pt x="41481" y="87407"/>
                </a:lnTo>
                <a:lnTo>
                  <a:pt x="41851" y="86296"/>
                </a:lnTo>
                <a:lnTo>
                  <a:pt x="87037" y="41481"/>
                </a:lnTo>
                <a:lnTo>
                  <a:pt x="87037" y="41481"/>
                </a:lnTo>
                <a:lnTo>
                  <a:pt x="87777" y="41111"/>
                </a:lnTo>
                <a:lnTo>
                  <a:pt x="88888" y="41481"/>
                </a:lnTo>
                <a:lnTo>
                  <a:pt x="88888" y="41481"/>
                </a:lnTo>
                <a:lnTo>
                  <a:pt x="92592" y="42592"/>
                </a:lnTo>
                <a:lnTo>
                  <a:pt x="96296" y="42962"/>
                </a:lnTo>
                <a:lnTo>
                  <a:pt x="96296" y="42962"/>
                </a:lnTo>
                <a:lnTo>
                  <a:pt x="100370" y="42592"/>
                </a:lnTo>
                <a:lnTo>
                  <a:pt x="104074" y="41481"/>
                </a:lnTo>
                <a:lnTo>
                  <a:pt x="107407" y="39629"/>
                </a:lnTo>
                <a:lnTo>
                  <a:pt x="110740" y="37037"/>
                </a:lnTo>
                <a:lnTo>
                  <a:pt x="110740" y="37037"/>
                </a:lnTo>
                <a:lnTo>
                  <a:pt x="112592" y="35185"/>
                </a:lnTo>
                <a:lnTo>
                  <a:pt x="114074" y="32962"/>
                </a:lnTo>
                <a:lnTo>
                  <a:pt x="115185" y="30740"/>
                </a:lnTo>
                <a:lnTo>
                  <a:pt x="115925" y="28148"/>
                </a:lnTo>
                <a:lnTo>
                  <a:pt x="116296" y="25925"/>
                </a:lnTo>
                <a:lnTo>
                  <a:pt x="116666" y="23333"/>
                </a:lnTo>
                <a:lnTo>
                  <a:pt x="116296" y="20740"/>
                </a:lnTo>
                <a:lnTo>
                  <a:pt x="115925" y="18518"/>
                </a:lnTo>
                <a:lnTo>
                  <a:pt x="104444" y="29629"/>
                </a:lnTo>
                <a:lnTo>
                  <a:pt x="104444" y="29629"/>
                </a:lnTo>
                <a:lnTo>
                  <a:pt x="103703" y="30370"/>
                </a:lnTo>
                <a:lnTo>
                  <a:pt x="102592" y="30740"/>
                </a:lnTo>
                <a:lnTo>
                  <a:pt x="100370" y="31111"/>
                </a:lnTo>
                <a:lnTo>
                  <a:pt x="100370" y="31111"/>
                </a:lnTo>
                <a:lnTo>
                  <a:pt x="98148" y="30740"/>
                </a:lnTo>
                <a:lnTo>
                  <a:pt x="96296" y="29629"/>
                </a:lnTo>
                <a:lnTo>
                  <a:pt x="90740" y="23703"/>
                </a:lnTo>
                <a:lnTo>
                  <a:pt x="90740" y="23703"/>
                </a:lnTo>
                <a:lnTo>
                  <a:pt x="89629" y="21851"/>
                </a:lnTo>
                <a:lnTo>
                  <a:pt x="88888" y="19629"/>
                </a:lnTo>
                <a:lnTo>
                  <a:pt x="88888" y="19629"/>
                </a:lnTo>
                <a:close/>
                <a:moveTo>
                  <a:pt x="18148" y="12962"/>
                </a:moveTo>
                <a:lnTo>
                  <a:pt x="9629" y="4444"/>
                </a:lnTo>
                <a:lnTo>
                  <a:pt x="4444" y="9259"/>
                </a:lnTo>
                <a:lnTo>
                  <a:pt x="13333" y="17777"/>
                </a:lnTo>
                <a:lnTo>
                  <a:pt x="18148" y="12962"/>
                </a:lnTo>
                <a:close/>
                <a:moveTo>
                  <a:pt x="115185" y="108888"/>
                </a:moveTo>
                <a:lnTo>
                  <a:pt x="115185" y="108888"/>
                </a:lnTo>
                <a:lnTo>
                  <a:pt x="115555" y="108518"/>
                </a:lnTo>
                <a:lnTo>
                  <a:pt x="115925" y="107777"/>
                </a:lnTo>
                <a:lnTo>
                  <a:pt x="115555" y="107037"/>
                </a:lnTo>
                <a:lnTo>
                  <a:pt x="115185" y="106296"/>
                </a:lnTo>
                <a:lnTo>
                  <a:pt x="77407" y="68888"/>
                </a:lnTo>
                <a:lnTo>
                  <a:pt x="77407" y="68888"/>
                </a:lnTo>
                <a:lnTo>
                  <a:pt x="77037" y="68148"/>
                </a:lnTo>
                <a:lnTo>
                  <a:pt x="76666" y="67407"/>
                </a:lnTo>
                <a:lnTo>
                  <a:pt x="77037" y="66666"/>
                </a:lnTo>
                <a:lnTo>
                  <a:pt x="77407" y="66296"/>
                </a:lnTo>
                <a:lnTo>
                  <a:pt x="77407" y="66296"/>
                </a:lnTo>
                <a:lnTo>
                  <a:pt x="78148" y="65555"/>
                </a:lnTo>
                <a:lnTo>
                  <a:pt x="78888" y="65555"/>
                </a:lnTo>
                <a:lnTo>
                  <a:pt x="79259" y="65555"/>
                </a:lnTo>
                <a:lnTo>
                  <a:pt x="80000" y="65925"/>
                </a:lnTo>
                <a:lnTo>
                  <a:pt x="117777" y="103333"/>
                </a:lnTo>
                <a:lnTo>
                  <a:pt x="117777" y="103333"/>
                </a:lnTo>
                <a:lnTo>
                  <a:pt x="119259" y="105555"/>
                </a:lnTo>
                <a:lnTo>
                  <a:pt x="119629" y="107777"/>
                </a:lnTo>
                <a:lnTo>
                  <a:pt x="119629" y="107777"/>
                </a:lnTo>
                <a:lnTo>
                  <a:pt x="119259" y="110000"/>
                </a:lnTo>
                <a:lnTo>
                  <a:pt x="117777" y="111851"/>
                </a:lnTo>
                <a:lnTo>
                  <a:pt x="112592" y="117407"/>
                </a:lnTo>
                <a:lnTo>
                  <a:pt x="112592" y="117407"/>
                </a:lnTo>
                <a:lnTo>
                  <a:pt x="110370" y="118518"/>
                </a:lnTo>
                <a:lnTo>
                  <a:pt x="107777" y="118888"/>
                </a:lnTo>
                <a:lnTo>
                  <a:pt x="107777" y="118888"/>
                </a:lnTo>
                <a:lnTo>
                  <a:pt x="105555" y="118518"/>
                </a:lnTo>
                <a:lnTo>
                  <a:pt x="104814" y="118148"/>
                </a:lnTo>
                <a:lnTo>
                  <a:pt x="103703" y="117407"/>
                </a:lnTo>
                <a:lnTo>
                  <a:pt x="66296" y="80000"/>
                </a:lnTo>
                <a:lnTo>
                  <a:pt x="66296" y="80000"/>
                </a:lnTo>
                <a:lnTo>
                  <a:pt x="65925" y="79259"/>
                </a:lnTo>
                <a:lnTo>
                  <a:pt x="65555" y="78518"/>
                </a:lnTo>
                <a:lnTo>
                  <a:pt x="65925" y="77777"/>
                </a:lnTo>
                <a:lnTo>
                  <a:pt x="66296" y="77407"/>
                </a:lnTo>
                <a:lnTo>
                  <a:pt x="66296" y="77407"/>
                </a:lnTo>
                <a:lnTo>
                  <a:pt x="67037" y="76666"/>
                </a:lnTo>
                <a:lnTo>
                  <a:pt x="67777" y="76666"/>
                </a:lnTo>
                <a:lnTo>
                  <a:pt x="68148" y="76666"/>
                </a:lnTo>
                <a:lnTo>
                  <a:pt x="68888" y="77037"/>
                </a:lnTo>
                <a:lnTo>
                  <a:pt x="106296" y="114444"/>
                </a:lnTo>
                <a:lnTo>
                  <a:pt x="106296" y="114444"/>
                </a:lnTo>
                <a:lnTo>
                  <a:pt x="107037" y="115185"/>
                </a:lnTo>
                <a:lnTo>
                  <a:pt x="108148" y="115555"/>
                </a:lnTo>
                <a:lnTo>
                  <a:pt x="108888" y="115185"/>
                </a:lnTo>
                <a:lnTo>
                  <a:pt x="109259" y="114444"/>
                </a:lnTo>
                <a:lnTo>
                  <a:pt x="115185" y="108888"/>
                </a:lnTo>
                <a:close/>
              </a:path>
            </a:pathLst>
          </a:custGeom>
          <a:solidFill>
            <a:schemeClr val="lt1"/>
          </a:solidFill>
          <a:ln>
            <a:noFill/>
          </a:ln>
        </p:spPr>
        <p:txBody>
          <a:bodyPr anchor="ctr"/>
          <a:lstStyle/>
          <a:p>
            <a:pPr algn="ctr" defTabSz="685800"/>
            <a:endParaRPr sz="1350">
              <a:solidFill>
                <a:prstClr val="black"/>
              </a:solidFill>
              <a:latin typeface="Arial"/>
              <a:ea typeface="微软雅黑"/>
            </a:endParaRPr>
          </a:p>
        </p:txBody>
      </p:sp>
      <p:grpSp>
        <p:nvGrpSpPr>
          <p:cNvPr id="33" name="组合 32"/>
          <p:cNvGrpSpPr/>
          <p:nvPr/>
        </p:nvGrpSpPr>
        <p:grpSpPr>
          <a:xfrm>
            <a:off x="1300305" y="756897"/>
            <a:ext cx="5280654" cy="604999"/>
            <a:chOff x="1733740" y="628196"/>
            <a:chExt cx="7040872" cy="806665"/>
          </a:xfrm>
        </p:grpSpPr>
        <p:sp>
          <p:nvSpPr>
            <p:cNvPr id="34" name="文本框 33"/>
            <p:cNvSpPr txBox="1"/>
            <p:nvPr/>
          </p:nvSpPr>
          <p:spPr>
            <a:xfrm>
              <a:off x="1733740" y="628196"/>
              <a:ext cx="3939540" cy="677108"/>
            </a:xfrm>
            <a:prstGeom prst="rect">
              <a:avLst/>
            </a:prstGeom>
            <a:noFill/>
          </p:spPr>
          <p:txBody>
            <a:bodyPr wrap="none" rtlCol="0">
              <a:spAutoFit/>
            </a:bodyPr>
            <a:lstStyle/>
            <a:p>
              <a:pPr defTabSz="685800"/>
              <a:r>
                <a:rPr lang="zh-CN" altLang="en-US" sz="27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35" name="文本框 34"/>
            <p:cNvSpPr txBox="1"/>
            <p:nvPr/>
          </p:nvSpPr>
          <p:spPr>
            <a:xfrm>
              <a:off x="1733740" y="1127085"/>
              <a:ext cx="7040872" cy="307776"/>
            </a:xfrm>
            <a:prstGeom prst="rect">
              <a:avLst/>
            </a:prstGeom>
            <a:noFill/>
          </p:spPr>
          <p:txBody>
            <a:bodyPr wrap="square" rtlCol="0">
              <a:spAutoFit/>
            </a:bodyPr>
            <a:lstStyle/>
            <a:p>
              <a:pPr defTabSz="685800"/>
              <a:r>
                <a:rPr lang="en-US" altLang="zh-CN" sz="900" dirty="0">
                  <a:solidFill>
                    <a:prstClr val="white">
                      <a:lumMod val="65000"/>
                    </a:prst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36" name="组合 35"/>
          <p:cNvGrpSpPr/>
          <p:nvPr/>
        </p:nvGrpSpPr>
        <p:grpSpPr>
          <a:xfrm>
            <a:off x="902434" y="3372914"/>
            <a:ext cx="1681481" cy="940283"/>
            <a:chOff x="5907994" y="1728950"/>
            <a:chExt cx="2241975" cy="1253711"/>
          </a:xfrm>
        </p:grpSpPr>
        <p:sp>
          <p:nvSpPr>
            <p:cNvPr id="37" name="矩形 36"/>
            <p:cNvSpPr/>
            <p:nvPr/>
          </p:nvSpPr>
          <p:spPr>
            <a:xfrm>
              <a:off x="5907994" y="2064203"/>
              <a:ext cx="2241975" cy="918458"/>
            </a:xfrm>
            <a:prstGeom prst="rect">
              <a:avLst/>
            </a:prstGeom>
          </p:spPr>
          <p:txBody>
            <a:bodyPr wrap="square">
              <a:spAutoFit/>
              <a:scene3d>
                <a:camera prst="orthographicFront"/>
                <a:lightRig rig="threePt" dir="t"/>
              </a:scene3d>
              <a:sp3d contourW="12700"/>
            </a:bodyPr>
            <a:lstStyle/>
            <a:p>
              <a:pPr defTabSz="685800">
                <a:lnSpc>
                  <a:spcPct val="120000"/>
                </a:lnSpc>
              </a:pPr>
              <a:r>
                <a:rPr lang="zh-CN" altLang="en-US" sz="825" dirty="0">
                  <a:solidFill>
                    <a:prstClr val="black">
                      <a:lumMod val="50000"/>
                      <a:lumOff val="50000"/>
                    </a:prst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8" name="矩形 37"/>
            <p:cNvSpPr/>
            <p:nvPr/>
          </p:nvSpPr>
          <p:spPr>
            <a:xfrm>
              <a:off x="5907995" y="1728950"/>
              <a:ext cx="2241974" cy="393527"/>
            </a:xfrm>
            <a:prstGeom prst="rect">
              <a:avLst/>
            </a:prstGeom>
          </p:spPr>
          <p:txBody>
            <a:bodyPr wrap="square">
              <a:spAutoFit/>
              <a:scene3d>
                <a:camera prst="orthographicFront"/>
                <a:lightRig rig="threePt" dir="t"/>
              </a:scene3d>
              <a:sp3d contourW="12700"/>
            </a:bodyPr>
            <a:lstStyle/>
            <a:p>
              <a:pPr defTabSz="685800">
                <a:lnSpc>
                  <a:spcPct val="120000"/>
                </a:lnSpc>
              </a:pPr>
              <a:r>
                <a:rPr lang="zh-CN" altLang="en-US" sz="1200" b="1" dirty="0">
                  <a:solidFill>
                    <a:prstClr val="black">
                      <a:lumMod val="65000"/>
                      <a:lumOff val="35000"/>
                    </a:prstClr>
                  </a:solidFill>
                  <a:latin typeface="幼圆" panose="02010509060101010101" pitchFamily="49" charset="-122"/>
                  <a:ea typeface="幼圆" panose="02010509060101010101" pitchFamily="49" charset="-122"/>
                </a:rPr>
                <a:t>标题文字添加</a:t>
              </a:r>
            </a:p>
          </p:txBody>
        </p:sp>
      </p:grpSp>
      <p:sp>
        <p:nvSpPr>
          <p:cNvPr id="39" name="矩形 38"/>
          <p:cNvSpPr/>
          <p:nvPr/>
        </p:nvSpPr>
        <p:spPr>
          <a:xfrm>
            <a:off x="2587003" y="2437547"/>
            <a:ext cx="1519122" cy="536494"/>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825" dirty="0">
                <a:solidFill>
                  <a:prstClr val="black">
                    <a:lumMod val="50000"/>
                    <a:lumOff val="50000"/>
                  </a:prst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0" name="矩形 39"/>
          <p:cNvSpPr/>
          <p:nvPr/>
        </p:nvSpPr>
        <p:spPr>
          <a:xfrm>
            <a:off x="2587003" y="3892898"/>
            <a:ext cx="1519122" cy="536494"/>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825" dirty="0">
                <a:solidFill>
                  <a:prstClr val="black">
                    <a:lumMod val="50000"/>
                    <a:lumOff val="50000"/>
                  </a:prst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1" name="矩形 40"/>
          <p:cNvSpPr/>
          <p:nvPr/>
        </p:nvSpPr>
        <p:spPr>
          <a:xfrm>
            <a:off x="4501582" y="2437547"/>
            <a:ext cx="1519122" cy="536494"/>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825" dirty="0">
                <a:solidFill>
                  <a:prstClr val="black">
                    <a:lumMod val="50000"/>
                    <a:lumOff val="50000"/>
                  </a:prst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2" name="矩形 41"/>
          <p:cNvSpPr/>
          <p:nvPr/>
        </p:nvSpPr>
        <p:spPr>
          <a:xfrm>
            <a:off x="4501582" y="3892898"/>
            <a:ext cx="1519122" cy="536494"/>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825" dirty="0">
                <a:solidFill>
                  <a:prstClr val="black">
                    <a:lumMod val="50000"/>
                    <a:lumOff val="50000"/>
                  </a:prst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3" name="矩形 42"/>
          <p:cNvSpPr/>
          <p:nvPr/>
        </p:nvSpPr>
        <p:spPr>
          <a:xfrm>
            <a:off x="6432971" y="2437547"/>
            <a:ext cx="1519122" cy="536494"/>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825" dirty="0">
                <a:solidFill>
                  <a:prstClr val="black">
                    <a:lumMod val="50000"/>
                    <a:lumOff val="50000"/>
                  </a:prst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4" name="矩形 43"/>
          <p:cNvSpPr/>
          <p:nvPr/>
        </p:nvSpPr>
        <p:spPr>
          <a:xfrm>
            <a:off x="6432971" y="3892898"/>
            <a:ext cx="1519122" cy="536494"/>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825" dirty="0">
                <a:solidFill>
                  <a:prstClr val="black">
                    <a:lumMod val="50000"/>
                    <a:lumOff val="50000"/>
                  </a:prst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Tree>
    <p:extLst>
      <p:ext uri="{BB962C8B-B14F-4D97-AF65-F5344CB8AC3E}">
        <p14:creationId xmlns:p14="http://schemas.microsoft.com/office/powerpoint/2010/main" val="11977605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randombar(horizontal)">
                                      <p:cBhvr>
                                        <p:cTn id="15" dur="500"/>
                                        <p:tgtEl>
                                          <p:spTgt spid="4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randombar(horizontal)">
                                      <p:cBhvr>
                                        <p:cTn id="23" dur="500"/>
                                        <p:tgtEl>
                                          <p:spTgt spid="44"/>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randombar(horizontal)">
                                      <p:cBhvr>
                                        <p:cTn id="27" dur="500"/>
                                        <p:tgtEl>
                                          <p:spTgt spid="42"/>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994333" y="724723"/>
            <a:ext cx="4891083" cy="507831"/>
          </a:xfrm>
          <a:prstGeom prst="rect">
            <a:avLst/>
          </a:prstGeom>
          <a:noFill/>
        </p:spPr>
        <p:txBody>
          <a:bodyPr wrap="none" rtlCol="0">
            <a:spAutoFit/>
          </a:bodyPr>
          <a:lstStyle/>
          <a:p>
            <a:pPr defTabSz="685800"/>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3. Chọn kết quả cho mỗi phép tính</a:t>
            </a:r>
            <a:endParaRPr lang="zh-CN" altLang="en-US" sz="2700" b="1" dirty="0">
              <a:solidFill>
                <a:srgbClr val="154642"/>
              </a:solidFill>
              <a:latin typeface="Calibri Light" panose="020F0302020204030204" pitchFamily="34" charset="0"/>
              <a:ea typeface="汉仪喵魂体W" panose="00020600040101010101" pitchFamily="18" charset="-122"/>
              <a:cs typeface="Calibri Light" panose="020F0302020204030204" pitchFamily="34" charset="0"/>
            </a:endParaRPr>
          </a:p>
        </p:txBody>
      </p:sp>
      <p:pic>
        <p:nvPicPr>
          <p:cNvPr id="2" name="Picture 1">
            <a:extLst>
              <a:ext uri="{FF2B5EF4-FFF2-40B4-BE49-F238E27FC236}">
                <a16:creationId xmlns:a16="http://schemas.microsoft.com/office/drawing/2014/main" id="{95041310-2AD0-4F7F-A086-C1F0D92B46A3}"/>
              </a:ext>
            </a:extLst>
          </p:cNvPr>
          <p:cNvPicPr>
            <a:picLocks noChangeAspect="1"/>
          </p:cNvPicPr>
          <p:nvPr/>
        </p:nvPicPr>
        <p:blipFill rotWithShape="1">
          <a:blip r:embed="rId3">
            <a:clrChange>
              <a:clrFrom>
                <a:srgbClr val="FFFFFF"/>
              </a:clrFrom>
              <a:clrTo>
                <a:srgbClr val="FFFFFF">
                  <a:alpha val="0"/>
                </a:srgbClr>
              </a:clrTo>
            </a:clrChange>
          </a:blip>
          <a:srcRect l="4144" r="4144"/>
          <a:stretch/>
        </p:blipFill>
        <p:spPr>
          <a:xfrm>
            <a:off x="1419085" y="1209471"/>
            <a:ext cx="5607728" cy="3539206"/>
          </a:xfrm>
          <a:prstGeom prst="rect">
            <a:avLst/>
          </a:prstGeom>
        </p:spPr>
      </p:pic>
      <p:cxnSp>
        <p:nvCxnSpPr>
          <p:cNvPr id="7" name="Straight Arrow Connector 6">
            <a:extLst>
              <a:ext uri="{FF2B5EF4-FFF2-40B4-BE49-F238E27FC236}">
                <a16:creationId xmlns:a16="http://schemas.microsoft.com/office/drawing/2014/main" id="{83A7626A-0956-4ADB-93B6-EF8B253E0922}"/>
              </a:ext>
            </a:extLst>
          </p:cNvPr>
          <p:cNvCxnSpPr/>
          <p:nvPr/>
        </p:nvCxnSpPr>
        <p:spPr>
          <a:xfrm>
            <a:off x="2848707" y="2227091"/>
            <a:ext cx="1065628" cy="35872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4BED44A-1E28-40B4-8CD0-3CCF7B54E417}"/>
              </a:ext>
            </a:extLst>
          </p:cNvPr>
          <p:cNvCxnSpPr>
            <a:cxnSpLocks/>
          </p:cNvCxnSpPr>
          <p:nvPr/>
        </p:nvCxnSpPr>
        <p:spPr>
          <a:xfrm flipV="1">
            <a:off x="2414366" y="3200751"/>
            <a:ext cx="1499969" cy="80537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B646DFF-7A5B-4541-94F8-7C03CCFF92B9}"/>
              </a:ext>
            </a:extLst>
          </p:cNvPr>
          <p:cNvCxnSpPr>
            <a:cxnSpLocks/>
          </p:cNvCxnSpPr>
          <p:nvPr/>
        </p:nvCxnSpPr>
        <p:spPr>
          <a:xfrm flipH="1">
            <a:off x="4747847" y="2256282"/>
            <a:ext cx="811051" cy="103643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874239-B3C3-433D-8396-42A58C0E02DD}"/>
              </a:ext>
            </a:extLst>
          </p:cNvPr>
          <p:cNvCxnSpPr>
            <a:cxnSpLocks/>
          </p:cNvCxnSpPr>
          <p:nvPr/>
        </p:nvCxnSpPr>
        <p:spPr>
          <a:xfrm flipH="1" flipV="1">
            <a:off x="4572001" y="2480310"/>
            <a:ext cx="1961363" cy="64359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7FA0824-6729-4421-8385-B42E52A02D04}"/>
              </a:ext>
            </a:extLst>
          </p:cNvPr>
          <p:cNvCxnSpPr>
            <a:cxnSpLocks/>
          </p:cNvCxnSpPr>
          <p:nvPr/>
        </p:nvCxnSpPr>
        <p:spPr>
          <a:xfrm flipH="1" flipV="1">
            <a:off x="4533464" y="3026137"/>
            <a:ext cx="1396355" cy="131339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548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3775" y="2476626"/>
            <a:ext cx="2999540" cy="784830"/>
          </a:xfrm>
          <a:prstGeom prst="rect">
            <a:avLst/>
          </a:prstGeom>
          <a:noFill/>
        </p:spPr>
        <p:txBody>
          <a:bodyPr wrap="none" rtlCol="0">
            <a:spAutoFit/>
          </a:bodyPr>
          <a:lstStyle/>
          <a:p>
            <a:pPr algn="ctr" defTabSz="685800"/>
            <a:r>
              <a:rPr lang="en-US" altLang="zh-CN" sz="4500">
                <a:solidFill>
                  <a:srgbClr val="F0886C"/>
                </a:solidFill>
                <a:latin typeface="ChickenScratch AOE" panose="00000400000000000000" pitchFamily="2" charset="0"/>
                <a:ea typeface="书体坊安景臣钢笔行书" panose="02010601030101010101" pitchFamily="2" charset="-122"/>
              </a:rPr>
              <a:t>KHỞI ĐỘNG</a:t>
            </a:r>
            <a:endParaRPr lang="zh-CN" altLang="en-US" sz="4500" dirty="0">
              <a:solidFill>
                <a:srgbClr val="F0886C"/>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91766" y="1828996"/>
            <a:ext cx="1229353" cy="936473"/>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68580" tIns="34290" rIns="68580" bIns="34290" anchor="ctr" anchorCtr="1" forceAA="0" compatLnSpc="1">
              <a:prstTxWarp prst="textNoShape">
                <a:avLst/>
              </a:prstTxWarp>
              <a:normAutofit lnSpcReduction="10000"/>
            </a:bodyPr>
            <a:lstStyle/>
            <a:p>
              <a:pPr algn="ctr" defTabSz="685800"/>
              <a:r>
                <a:rPr lang="en-US" altLang="zh-CN" sz="3000" dirty="0">
                  <a:solidFill>
                    <a:prstClr val="white">
                      <a:lumMod val="100000"/>
                    </a:prstClr>
                  </a:solidFill>
                  <a:latin typeface="Impact" panose="020B0806030902050204" pitchFamily="34" charset="0"/>
                  <a:ea typeface="微软雅黑"/>
                </a:rPr>
                <a:t>01</a:t>
              </a: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gr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7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493670" y="1359585"/>
            <a:ext cx="3848471" cy="2585323"/>
          </a:xfrm>
          <a:prstGeom prst="rect">
            <a:avLst/>
          </a:prstGeom>
          <a:noFill/>
        </p:spPr>
        <p:txBody>
          <a:bodyPr wrap="square" rtlCol="0">
            <a:spAutoFit/>
          </a:bodyPr>
          <a:lstStyle/>
          <a:p>
            <a:pPr algn="just" defTabSz="685800"/>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4. Mỗi con cua có 8 cái cẳng và 2 cái càng. Hỏi:</a:t>
            </a:r>
          </a:p>
          <a:p>
            <a:pPr algn="just" defTabSz="685800"/>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a) 3 con cua có bao nhiêu cái cẳng?</a:t>
            </a:r>
          </a:p>
          <a:p>
            <a:pPr algn="just" defTabSz="685800"/>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b) 6 con cua có bao nhiêu cái càng?</a:t>
            </a:r>
            <a:endParaRPr lang="zh-CN" altLang="en-US" sz="2700" b="1" dirty="0">
              <a:solidFill>
                <a:srgbClr val="154642"/>
              </a:solidFill>
              <a:latin typeface="Calibri Light" panose="020F0302020204030204" pitchFamily="34" charset="0"/>
              <a:ea typeface="汉仪喵魂体W" panose="00020600040101010101" pitchFamily="18" charset="-122"/>
              <a:cs typeface="Calibri Light" panose="020F0302020204030204" pitchFamily="34" charset="0"/>
            </a:endParaRPr>
          </a:p>
        </p:txBody>
      </p:sp>
      <p:pic>
        <p:nvPicPr>
          <p:cNvPr id="3" name="Picture 2">
            <a:extLst>
              <a:ext uri="{FF2B5EF4-FFF2-40B4-BE49-F238E27FC236}">
                <a16:creationId xmlns:a16="http://schemas.microsoft.com/office/drawing/2014/main" id="{C3EBDA72-DF82-4B71-B889-7E9084F23C2B}"/>
              </a:ext>
            </a:extLst>
          </p:cNvPr>
          <p:cNvPicPr>
            <a:picLocks noChangeAspect="1"/>
          </p:cNvPicPr>
          <p:nvPr/>
        </p:nvPicPr>
        <p:blipFill rotWithShape="1">
          <a:blip r:embed="rId3"/>
          <a:srcRect t="2200" r="1809" b="4947"/>
          <a:stretch/>
        </p:blipFill>
        <p:spPr>
          <a:xfrm>
            <a:off x="4468750" y="1359585"/>
            <a:ext cx="4082721" cy="2511084"/>
          </a:xfrm>
          <a:prstGeom prst="rect">
            <a:avLst/>
          </a:prstGeom>
        </p:spPr>
      </p:pic>
    </p:spTree>
    <p:extLst>
      <p:ext uri="{BB962C8B-B14F-4D97-AF65-F5344CB8AC3E}">
        <p14:creationId xmlns:p14="http://schemas.microsoft.com/office/powerpoint/2010/main" val="2575977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439637" y="985328"/>
            <a:ext cx="4264727" cy="3767378"/>
          </a:xfrm>
          <a:prstGeom prst="rect">
            <a:avLst/>
          </a:prstGeom>
          <a:noFill/>
        </p:spPr>
        <p:txBody>
          <a:bodyPr wrap="square" rtlCol="0">
            <a:spAutoFit/>
          </a:bodyPr>
          <a:lstStyle/>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                 </a:t>
            </a:r>
            <a:r>
              <a:rPr lang="en-US" altLang="zh-CN" sz="2700" b="1" u="sng">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Tóm tắt:</a:t>
            </a:r>
          </a:p>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   Một con cua : 8  cái cẳng</a:t>
            </a:r>
          </a:p>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   Một con cua : 2 cái càng</a:t>
            </a:r>
          </a:p>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a) 3 con cua     : ….. cái cẳng?</a:t>
            </a:r>
          </a:p>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b) 6 con cua     : …. cái càng?</a:t>
            </a:r>
          </a:p>
          <a:p>
            <a:pPr algn="just" defTabSz="685800">
              <a:lnSpc>
                <a:spcPct val="150000"/>
              </a:lnSpc>
            </a:pPr>
            <a:endParaRPr lang="zh-CN" altLang="en-US" sz="2700" b="1" dirty="0">
              <a:solidFill>
                <a:srgbClr val="154642"/>
              </a:solidFill>
              <a:latin typeface="Calibri Light" panose="020F0302020204030204" pitchFamily="34" charset="0"/>
              <a:ea typeface="汉仪喵魂体W" panose="00020600040101010101" pitchFamily="18" charset="-122"/>
              <a:cs typeface="Calibri Light" panose="020F0302020204030204" pitchFamily="34" charset="0"/>
            </a:endParaRPr>
          </a:p>
        </p:txBody>
      </p:sp>
      <p:pic>
        <p:nvPicPr>
          <p:cNvPr id="4" name="Picture 2" descr="Hình ảnh Cua Biển Vẽ Tay PNG , Minh Họa, Thủy Sản, Hải Sản PNG miễn phí tải  tập tin PSDComment và Vector">
            <a:extLst>
              <a:ext uri="{FF2B5EF4-FFF2-40B4-BE49-F238E27FC236}">
                <a16:creationId xmlns:a16="http://schemas.microsoft.com/office/drawing/2014/main" id="{2CE1BE01-6E29-411C-BC3D-C2D0F63B7444}"/>
              </a:ext>
            </a:extLst>
          </p:cNvPr>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39152" y="853069"/>
            <a:ext cx="1677572" cy="167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512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1903957" y="599848"/>
            <a:ext cx="6079459" cy="4390626"/>
          </a:xfrm>
          <a:prstGeom prst="rect">
            <a:avLst/>
          </a:prstGeom>
          <a:noFill/>
        </p:spPr>
        <p:txBody>
          <a:bodyPr wrap="square" rtlCol="0">
            <a:spAutoFit/>
          </a:bodyPr>
          <a:lstStyle/>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                 </a:t>
            </a:r>
            <a:r>
              <a:rPr lang="en-US" altLang="zh-CN" sz="2700" b="1" u="sng">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Bài giải:</a:t>
            </a:r>
          </a:p>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a) Số cái cẳng 3 con cua có là:</a:t>
            </a:r>
          </a:p>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          8 </a:t>
            </a:r>
            <a:r>
              <a:rPr lang="en-US" altLang="zh-CN" sz="2700" b="1">
                <a:solidFill>
                  <a:srgbClr val="154642"/>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3 = 24 (cái)</a:t>
            </a:r>
          </a:p>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b) Số cái càng 6 con cua có là:</a:t>
            </a:r>
          </a:p>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           6 </a:t>
            </a:r>
            <a:r>
              <a:rPr lang="en-US" altLang="zh-CN" sz="2700" b="1">
                <a:solidFill>
                  <a:srgbClr val="154642"/>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3 = 18 (cái)</a:t>
            </a:r>
          </a:p>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                   Đáp số: a) 24 cái cẳng;</a:t>
            </a:r>
          </a:p>
          <a:p>
            <a:pPr algn="just" defTabSz="685800">
              <a:lnSpc>
                <a:spcPct val="150000"/>
              </a:lnSpc>
            </a:pPr>
            <a:r>
              <a:rPr lang="en-US" altLang="zh-CN" sz="2700" b="1">
                <a:solidFill>
                  <a:srgbClr val="154642"/>
                </a:solidFill>
                <a:latin typeface="Calibri Light" panose="020F0302020204030204" pitchFamily="34" charset="0"/>
                <a:ea typeface="汉仪喵魂体W" panose="00020600040101010101" pitchFamily="18" charset="-122"/>
                <a:cs typeface="Calibri Light" panose="020F0302020204030204" pitchFamily="34" charset="0"/>
              </a:rPr>
              <a:t>                                 b) 18 cái càng.</a:t>
            </a:r>
            <a:endParaRPr lang="zh-CN" altLang="en-US" sz="2700" b="1" dirty="0">
              <a:solidFill>
                <a:srgbClr val="154642"/>
              </a:solidFill>
              <a:latin typeface="Calibri Light" panose="020F0302020204030204" pitchFamily="34" charset="0"/>
              <a:ea typeface="汉仪喵魂体W" panose="00020600040101010101" pitchFamily="18" charset="-122"/>
              <a:cs typeface="Calibri Light" panose="020F0302020204030204" pitchFamily="34" charset="0"/>
            </a:endParaRPr>
          </a:p>
        </p:txBody>
      </p:sp>
      <p:pic>
        <p:nvPicPr>
          <p:cNvPr id="1026" name="Picture 2" descr="Hình ảnh Cua Biển Vẽ Tay PNG , Minh Họa, Thủy Sản, Hải Sản PNG miễn phí tải  tập tin PSDComment và Vector">
            <a:extLst>
              <a:ext uri="{FF2B5EF4-FFF2-40B4-BE49-F238E27FC236}">
                <a16:creationId xmlns:a16="http://schemas.microsoft.com/office/drawing/2014/main" id="{14F47CFF-B556-46F0-8C11-413D8B49D987}"/>
              </a:ext>
            </a:extLst>
          </p:cNvPr>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780628" y="747562"/>
            <a:ext cx="1677572" cy="167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75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799765" y="1455959"/>
            <a:ext cx="1229353" cy="936473"/>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68580" tIns="34290" rIns="68580" bIns="34290" anchor="ctr" anchorCtr="1" forceAA="0" compatLnSpc="1">
              <a:prstTxWarp prst="textNoShape">
                <a:avLst/>
              </a:prstTxWarp>
              <a:normAutofit lnSpcReduction="10000"/>
            </a:bodyPr>
            <a:lstStyle/>
            <a:p>
              <a:pPr algn="ctr" defTabSz="685800"/>
              <a:r>
                <a:rPr lang="en-US" altLang="zh-CN" sz="3000">
                  <a:solidFill>
                    <a:prstClr val="white">
                      <a:lumMod val="100000"/>
                    </a:prstClr>
                  </a:solidFill>
                  <a:latin typeface="Impact" panose="020B0806030902050204" pitchFamily="34" charset="0"/>
                  <a:ea typeface="微软雅黑"/>
                </a:rPr>
                <a:t>03</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defTabSz="685800"/>
              <a:endParaRPr sz="1350">
                <a:solidFill>
                  <a:prstClr val="black"/>
                </a:solidFill>
                <a:latin typeface="Arial"/>
                <a:ea typeface="微软雅黑"/>
              </a:endParaRPr>
            </a:p>
          </p:txBody>
        </p:sp>
      </p:grpSp>
      <p:sp>
        <p:nvSpPr>
          <p:cNvPr id="11" name="文本框 1">
            <a:extLst>
              <a:ext uri="{FF2B5EF4-FFF2-40B4-BE49-F238E27FC236}">
                <a16:creationId xmlns:a16="http://schemas.microsoft.com/office/drawing/2014/main" id="{86001C60-F4DF-4B0A-B0CE-90F02E7AB9B5}"/>
              </a:ext>
            </a:extLst>
          </p:cNvPr>
          <p:cNvSpPr txBox="1"/>
          <p:nvPr/>
        </p:nvSpPr>
        <p:spPr>
          <a:xfrm>
            <a:off x="2978067" y="1952137"/>
            <a:ext cx="2780120" cy="784830"/>
          </a:xfrm>
          <a:prstGeom prst="rect">
            <a:avLst/>
          </a:prstGeom>
          <a:noFill/>
        </p:spPr>
        <p:txBody>
          <a:bodyPr wrap="none" rtlCol="0">
            <a:spAutoFit/>
          </a:bodyPr>
          <a:lstStyle/>
          <a:p>
            <a:pPr algn="ctr" defTabSz="685800"/>
            <a:r>
              <a:rPr lang="en-US" altLang="zh-CN" sz="4500">
                <a:solidFill>
                  <a:srgbClr val="F0886C"/>
                </a:solidFill>
                <a:latin typeface="ChickenScratch AOE" panose="00000400000000000000" pitchFamily="2" charset="0"/>
                <a:ea typeface="书体坊安景臣钢笔行书" panose="02010601030101010101" pitchFamily="2" charset="-122"/>
              </a:rPr>
              <a:t>VẬN DỤNG</a:t>
            </a:r>
            <a:endParaRPr lang="zh-CN" altLang="en-US" sz="4500" dirty="0">
              <a:solidFill>
                <a:srgbClr val="F0886C"/>
              </a:solidFill>
              <a:latin typeface="ChickenScratch AOE" panose="00000400000000000000" pitchFamily="2" charset="0"/>
              <a:ea typeface="书体坊安景臣钢笔行书" panose="02010601030101010101" pitchFamily="2" charset="-122"/>
            </a:endParaRPr>
          </a:p>
        </p:txBody>
      </p:sp>
    </p:spTree>
    <p:extLst>
      <p:ext uri="{BB962C8B-B14F-4D97-AF65-F5344CB8AC3E}">
        <p14:creationId xmlns:p14="http://schemas.microsoft.com/office/powerpoint/2010/main" val="3629447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1">
            <a:extLst>
              <a:ext uri="{FF2B5EF4-FFF2-40B4-BE49-F238E27FC236}">
                <a16:creationId xmlns:a16="http://schemas.microsoft.com/office/drawing/2014/main" id="{3A5B2876-977E-4E80-A6CC-F70F9B205408}"/>
              </a:ext>
            </a:extLst>
          </p:cNvPr>
          <p:cNvSpPr txBox="1"/>
          <p:nvPr/>
        </p:nvSpPr>
        <p:spPr>
          <a:xfrm>
            <a:off x="1421055" y="805441"/>
            <a:ext cx="5816785" cy="784830"/>
          </a:xfrm>
          <a:prstGeom prst="rect">
            <a:avLst/>
          </a:prstGeom>
          <a:noFill/>
        </p:spPr>
        <p:txBody>
          <a:bodyPr wrap="none" rtlCol="0">
            <a:spAutoFit/>
          </a:bodyPr>
          <a:lstStyle/>
          <a:p>
            <a:pPr algn="ctr" defTabSz="685800"/>
            <a:r>
              <a:rPr lang="en-US" altLang="zh-CN" sz="4500">
                <a:solidFill>
                  <a:srgbClr val="F0886C"/>
                </a:solidFill>
                <a:latin typeface="ChickenScratch AOE" panose="00000400000000000000"/>
                <a:ea typeface="书体坊安景臣钢笔行书" panose="02010601030101010101" pitchFamily="2" charset="-122"/>
              </a:rPr>
              <a:t>TRÒ CHƠI TRUYỀN ĐI</a:t>
            </a:r>
            <a:r>
              <a:rPr lang="en-US" altLang="zh-CN" sz="4500">
                <a:solidFill>
                  <a:srgbClr val="F0886C"/>
                </a:solidFill>
                <a:latin typeface="Calibri Light" panose="020F0302020204030204" pitchFamily="34" charset="0"/>
                <a:ea typeface="书体坊安景臣钢笔行书" panose="02010601030101010101" pitchFamily="2" charset="-122"/>
                <a:cs typeface="Calibri Light" panose="020F0302020204030204" pitchFamily="34" charset="0"/>
              </a:rPr>
              <a:t>Ệ</a:t>
            </a:r>
            <a:r>
              <a:rPr lang="en-US" altLang="zh-CN" sz="4500">
                <a:solidFill>
                  <a:srgbClr val="F0886C"/>
                </a:solidFill>
                <a:latin typeface="ChickenScratch AOE" panose="00000400000000000000"/>
                <a:ea typeface="书体坊安景臣钢笔行书" panose="02010601030101010101" pitchFamily="2" charset="-122"/>
              </a:rPr>
              <a:t>N</a:t>
            </a:r>
            <a:endParaRPr lang="zh-CN" altLang="en-US" sz="4500" dirty="0">
              <a:solidFill>
                <a:srgbClr val="F0886C"/>
              </a:solidFill>
              <a:latin typeface="ChickenScratch AOE" panose="00000400000000000000"/>
              <a:ea typeface="书体坊安景臣钢笔行书" panose="02010601030101010101" pitchFamily="2" charset="-122"/>
            </a:endParaRPr>
          </a:p>
        </p:txBody>
      </p:sp>
      <p:sp>
        <p:nvSpPr>
          <p:cNvPr id="56" name="Freeform 10">
            <a:extLst>
              <a:ext uri="{FF2B5EF4-FFF2-40B4-BE49-F238E27FC236}">
                <a16:creationId xmlns:a16="http://schemas.microsoft.com/office/drawing/2014/main" id="{EC9B203A-40E0-479B-9613-5ABDB61FEF36}"/>
              </a:ext>
            </a:extLst>
          </p:cNvPr>
          <p:cNvSpPr>
            <a:spLocks/>
          </p:cNvSpPr>
          <p:nvPr/>
        </p:nvSpPr>
        <p:spPr bwMode="auto">
          <a:xfrm>
            <a:off x="4014988" y="3028667"/>
            <a:ext cx="1029976" cy="1039692"/>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headEnd/>
            <a:tailEnd/>
          </a:ln>
        </p:spPr>
        <p:txBody>
          <a:bodyPr vert="horz" wrap="square" lIns="62811" tIns="31406" rIns="62811" bIns="31406" numCol="1" anchor="t" anchorCtr="0" compatLnSpc="1">
            <a:prstTxWarp prst="textNoShape">
              <a:avLst/>
            </a:prstTxWarp>
          </a:bodyPr>
          <a:lstStyle/>
          <a:p>
            <a:pPr algn="just" defTabSz="685800">
              <a:lnSpc>
                <a:spcPct val="120000"/>
              </a:lnSpc>
            </a:pPr>
            <a:endParaRPr lang="en-US" sz="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14">
            <a:extLst>
              <a:ext uri="{FF2B5EF4-FFF2-40B4-BE49-F238E27FC236}">
                <a16:creationId xmlns:a16="http://schemas.microsoft.com/office/drawing/2014/main" id="{E517C959-EDA4-4EEF-9BF4-CFF1F3B8D60E}"/>
              </a:ext>
            </a:extLst>
          </p:cNvPr>
          <p:cNvSpPr>
            <a:spLocks/>
          </p:cNvSpPr>
          <p:nvPr/>
        </p:nvSpPr>
        <p:spPr bwMode="auto">
          <a:xfrm>
            <a:off x="5880521" y="3120856"/>
            <a:ext cx="837260" cy="602438"/>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headEnd/>
            <a:tailEnd/>
          </a:ln>
        </p:spPr>
        <p:txBody>
          <a:bodyPr vert="horz" wrap="square" lIns="62811" tIns="31406" rIns="62811" bIns="31406" numCol="1" anchor="t" anchorCtr="0" compatLnSpc="1">
            <a:prstTxWarp prst="textNoShape">
              <a:avLst/>
            </a:prstTxWarp>
          </a:bodyPr>
          <a:lstStyle/>
          <a:p>
            <a:pPr algn="just" defTabSz="685800">
              <a:lnSpc>
                <a:spcPct val="120000"/>
              </a:lnSpc>
            </a:pPr>
            <a:endParaRPr lang="en-US" sz="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8">
            <a:extLst>
              <a:ext uri="{FF2B5EF4-FFF2-40B4-BE49-F238E27FC236}">
                <a16:creationId xmlns:a16="http://schemas.microsoft.com/office/drawing/2014/main" id="{393F82B8-605C-4F19-898D-1348C0CCB60E}"/>
              </a:ext>
            </a:extLst>
          </p:cNvPr>
          <p:cNvSpPr>
            <a:spLocks/>
          </p:cNvSpPr>
          <p:nvPr/>
        </p:nvSpPr>
        <p:spPr bwMode="auto">
          <a:xfrm>
            <a:off x="5041642" y="3032181"/>
            <a:ext cx="838879" cy="688270"/>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headEnd/>
            <a:tailEnd/>
          </a:ln>
        </p:spPr>
        <p:txBody>
          <a:bodyPr vert="horz" wrap="square" lIns="62811" tIns="31406" rIns="62811" bIns="31406" numCol="1" anchor="t" anchorCtr="0" compatLnSpc="1">
            <a:prstTxWarp prst="textNoShape">
              <a:avLst/>
            </a:prstTxWarp>
          </a:bodyPr>
          <a:lstStyle/>
          <a:p>
            <a:pPr algn="just" defTabSz="685800">
              <a:lnSpc>
                <a:spcPct val="120000"/>
              </a:lnSpc>
            </a:pPr>
            <a:endParaRPr lang="en-US" sz="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0">
            <a:extLst>
              <a:ext uri="{FF2B5EF4-FFF2-40B4-BE49-F238E27FC236}">
                <a16:creationId xmlns:a16="http://schemas.microsoft.com/office/drawing/2014/main" id="{D0E56E74-324F-4B6E-93C1-3E5E5D054A32}"/>
              </a:ext>
            </a:extLst>
          </p:cNvPr>
          <p:cNvSpPr>
            <a:spLocks/>
          </p:cNvSpPr>
          <p:nvPr/>
        </p:nvSpPr>
        <p:spPr bwMode="auto">
          <a:xfrm>
            <a:off x="2340467" y="3384284"/>
            <a:ext cx="837260" cy="1089896"/>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headEnd/>
            <a:tailEnd/>
          </a:ln>
        </p:spPr>
        <p:txBody>
          <a:bodyPr vert="horz" wrap="square" lIns="62811" tIns="31406" rIns="62811" bIns="31406" numCol="1" anchor="t" anchorCtr="0" compatLnSpc="1">
            <a:prstTxWarp prst="textNoShape">
              <a:avLst/>
            </a:prstTxWarp>
          </a:bodyPr>
          <a:lstStyle/>
          <a:p>
            <a:pPr algn="just" defTabSz="685800">
              <a:lnSpc>
                <a:spcPct val="120000"/>
              </a:lnSpc>
            </a:pPr>
            <a:endParaRPr lang="en-US" sz="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30">
            <a:extLst>
              <a:ext uri="{FF2B5EF4-FFF2-40B4-BE49-F238E27FC236}">
                <a16:creationId xmlns:a16="http://schemas.microsoft.com/office/drawing/2014/main" id="{7A3FEFD2-1235-4BA4-8FC8-EA3F05CBCA6E}"/>
              </a:ext>
            </a:extLst>
          </p:cNvPr>
          <p:cNvSpPr>
            <a:spLocks noEditPoints="1"/>
          </p:cNvSpPr>
          <p:nvPr/>
        </p:nvSpPr>
        <p:spPr bwMode="auto">
          <a:xfrm>
            <a:off x="810416" y="4023298"/>
            <a:ext cx="748190" cy="748190"/>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headEnd/>
            <a:tailEnd/>
          </a:ln>
        </p:spPr>
        <p:txBody>
          <a:bodyPr vert="horz" wrap="square" lIns="62811" tIns="31406" rIns="62811" bIns="31406" numCol="1" anchor="t" anchorCtr="0" compatLnSpc="1">
            <a:prstTxWarp prst="textNoShape">
              <a:avLst/>
            </a:prstTxWarp>
          </a:bodyPr>
          <a:lstStyle/>
          <a:p>
            <a:pPr algn="just" defTabSz="685800">
              <a:lnSpc>
                <a:spcPct val="120000"/>
              </a:lnSpc>
            </a:pPr>
            <a:endParaRPr lang="en-US" sz="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a:extLst>
              <a:ext uri="{FF2B5EF4-FFF2-40B4-BE49-F238E27FC236}">
                <a16:creationId xmlns:a16="http://schemas.microsoft.com/office/drawing/2014/main" id="{99F11573-EC38-4E39-8A44-00388FDC587E}"/>
              </a:ext>
            </a:extLst>
          </p:cNvPr>
          <p:cNvSpPr/>
          <p:nvPr/>
        </p:nvSpPr>
        <p:spPr>
          <a:xfrm>
            <a:off x="2702896" y="3081343"/>
            <a:ext cx="184731" cy="192938"/>
          </a:xfrm>
          <a:prstGeom prst="rect">
            <a:avLst/>
          </a:prstGeom>
        </p:spPr>
        <p:txBody>
          <a:bodyPr wrap="none">
            <a:spAutoFit/>
          </a:bodyPr>
          <a:lstStyle/>
          <a:p>
            <a:pPr algn="just" defTabSz="685800">
              <a:lnSpc>
                <a:spcPct val="120000"/>
              </a:lnSpc>
            </a:pPr>
            <a:endParaRPr lang="en-US" sz="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a:extLst>
              <a:ext uri="{FF2B5EF4-FFF2-40B4-BE49-F238E27FC236}">
                <a16:creationId xmlns:a16="http://schemas.microsoft.com/office/drawing/2014/main" id="{5CEDFDB6-5B82-47FC-AF57-10CDD0EA9DF3}"/>
              </a:ext>
            </a:extLst>
          </p:cNvPr>
          <p:cNvSpPr/>
          <p:nvPr/>
        </p:nvSpPr>
        <p:spPr>
          <a:xfrm>
            <a:off x="1544875" y="4341444"/>
            <a:ext cx="795592" cy="13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20000"/>
              </a:lnSpc>
            </a:pPr>
            <a:endParaRPr lang="id-ID" sz="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18">
            <a:extLst>
              <a:ext uri="{FF2B5EF4-FFF2-40B4-BE49-F238E27FC236}">
                <a16:creationId xmlns:a16="http://schemas.microsoft.com/office/drawing/2014/main" id="{7939D9DC-C0E8-4C3C-9102-81478CB6C415}"/>
              </a:ext>
            </a:extLst>
          </p:cNvPr>
          <p:cNvSpPr>
            <a:spLocks/>
          </p:cNvSpPr>
          <p:nvPr/>
        </p:nvSpPr>
        <p:spPr bwMode="auto">
          <a:xfrm>
            <a:off x="3176067" y="3384242"/>
            <a:ext cx="838879" cy="693489"/>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headEnd/>
            <a:tailEnd/>
          </a:ln>
        </p:spPr>
        <p:txBody>
          <a:bodyPr vert="horz" wrap="square" lIns="62811" tIns="31406" rIns="62811" bIns="31406" numCol="1" anchor="t" anchorCtr="0" compatLnSpc="1">
            <a:prstTxWarp prst="textNoShape">
              <a:avLst/>
            </a:prstTxWarp>
          </a:bodyPr>
          <a:lstStyle/>
          <a:p>
            <a:pPr algn="just" defTabSz="685800">
              <a:lnSpc>
                <a:spcPct val="120000"/>
              </a:lnSpc>
            </a:pPr>
            <a:endParaRPr lang="en-US" sz="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16">
            <a:extLst>
              <a:ext uri="{FF2B5EF4-FFF2-40B4-BE49-F238E27FC236}">
                <a16:creationId xmlns:a16="http://schemas.microsoft.com/office/drawing/2014/main" id="{40A2D21E-15C9-4FB1-902B-AFE977DCF4EA}"/>
              </a:ext>
            </a:extLst>
          </p:cNvPr>
          <p:cNvSpPr>
            <a:spLocks/>
          </p:cNvSpPr>
          <p:nvPr/>
        </p:nvSpPr>
        <p:spPr bwMode="auto">
          <a:xfrm>
            <a:off x="6712247" y="2172306"/>
            <a:ext cx="837260" cy="1089896"/>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headEnd/>
            <a:tailEnd/>
          </a:ln>
        </p:spPr>
        <p:txBody>
          <a:bodyPr vert="horz" wrap="square" lIns="62811" tIns="31406" rIns="62811" bIns="31406" numCol="1" anchor="t" anchorCtr="0" compatLnSpc="1">
            <a:prstTxWarp prst="textNoShape">
              <a:avLst/>
            </a:prstTxWarp>
          </a:bodyPr>
          <a:lstStyle/>
          <a:p>
            <a:pPr algn="just" defTabSz="685800">
              <a:lnSpc>
                <a:spcPct val="120000"/>
              </a:lnSpc>
            </a:pPr>
            <a:endParaRPr lang="en-US" sz="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ight Arrow 17">
            <a:extLst>
              <a:ext uri="{FF2B5EF4-FFF2-40B4-BE49-F238E27FC236}">
                <a16:creationId xmlns:a16="http://schemas.microsoft.com/office/drawing/2014/main" id="{447F1D7B-C036-4D0B-B061-D7E715EC0A37}"/>
              </a:ext>
            </a:extLst>
          </p:cNvPr>
          <p:cNvSpPr/>
          <p:nvPr/>
        </p:nvSpPr>
        <p:spPr>
          <a:xfrm>
            <a:off x="7246059" y="2104744"/>
            <a:ext cx="902365" cy="28437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20000"/>
              </a:lnSpc>
            </a:pPr>
            <a:endParaRPr lang="id-ID" sz="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TextBox 23">
            <a:extLst>
              <a:ext uri="{FF2B5EF4-FFF2-40B4-BE49-F238E27FC236}">
                <a16:creationId xmlns:a16="http://schemas.microsoft.com/office/drawing/2014/main" id="{A67CAADE-08B6-4F49-9AAF-A035E194EA86}"/>
              </a:ext>
            </a:extLst>
          </p:cNvPr>
          <p:cNvSpPr txBox="1"/>
          <p:nvPr/>
        </p:nvSpPr>
        <p:spPr>
          <a:xfrm>
            <a:off x="1650614" y="1904087"/>
            <a:ext cx="5179581" cy="567848"/>
          </a:xfrm>
          <a:prstGeom prst="rect">
            <a:avLst/>
          </a:prstGeom>
          <a:noFill/>
        </p:spPr>
        <p:txBody>
          <a:bodyPr wrap="square" rtlCol="0">
            <a:spAutoFit/>
          </a:bodyPr>
          <a:lstStyle/>
          <a:p>
            <a:pPr defTabSz="685800">
              <a:lnSpc>
                <a:spcPct val="150000"/>
              </a:lnSpc>
            </a:pPr>
            <a:r>
              <a:rPr lang="en-US" altLang="zh-CN" sz="2400" b="1">
                <a:solidFill>
                  <a:srgbClr val="44546A"/>
                </a:solidFill>
                <a:latin typeface="UTM Avo" panose="02040603050506020204" pitchFamily="18" charset="0"/>
                <a:ea typeface="微软雅黑" panose="020B0503020204020204" pitchFamily="34" charset="-122"/>
                <a:cs typeface="+mn-ea"/>
                <a:sym typeface="+mn-lt"/>
              </a:rPr>
              <a:t>Nối tiếp đọc bảng nhân 8, chia 8</a:t>
            </a:r>
            <a:endParaRPr lang="en-GB" altLang="zh-CN" sz="2400" b="1" dirty="0">
              <a:solidFill>
                <a:srgbClr val="44546A"/>
              </a:solidFill>
              <a:latin typeface="UTM Avo" panose="02040603050506020204" pitchFamily="18" charset="0"/>
              <a:ea typeface="微软雅黑" panose="020B0503020204020204" pitchFamily="34" charset="-122"/>
              <a:cs typeface="+mn-ea"/>
              <a:sym typeface="+mn-lt"/>
            </a:endParaRPr>
          </a:p>
        </p:txBody>
      </p:sp>
    </p:spTree>
    <p:extLst>
      <p:ext uri="{BB962C8B-B14F-4D97-AF65-F5344CB8AC3E}">
        <p14:creationId xmlns:p14="http://schemas.microsoft.com/office/powerpoint/2010/main" val="2995894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5"/>
                                        </p:tgtEl>
                                        <p:attrNameLst>
                                          <p:attrName>style.visibility</p:attrName>
                                        </p:attrNameLst>
                                      </p:cBhvr>
                                      <p:to>
                                        <p:strVal val="visible"/>
                                      </p:to>
                                    </p:set>
                                    <p:anim by="(-#ppt_w*2)" calcmode="lin" valueType="num">
                                      <p:cBhvr rctx="PPT">
                                        <p:cTn id="7" dur="500" autoRev="1" fill="hold">
                                          <p:stCondLst>
                                            <p:cond delay="0"/>
                                          </p:stCondLst>
                                        </p:cTn>
                                        <p:tgtEl>
                                          <p:spTgt spid="55"/>
                                        </p:tgtEl>
                                        <p:attrNameLst>
                                          <p:attrName>ppt_w</p:attrName>
                                        </p:attrNameLst>
                                      </p:cBhvr>
                                    </p:anim>
                                    <p:anim by="(#ppt_w*0.50)" calcmode="lin" valueType="num">
                                      <p:cBhvr>
                                        <p:cTn id="8" dur="500" decel="50000" autoRev="1" fill="hold">
                                          <p:stCondLst>
                                            <p:cond delay="0"/>
                                          </p:stCondLst>
                                        </p:cTn>
                                        <p:tgtEl>
                                          <p:spTgt spid="55"/>
                                        </p:tgtEl>
                                        <p:attrNameLst>
                                          <p:attrName>ppt_x</p:attrName>
                                        </p:attrNameLst>
                                      </p:cBhvr>
                                    </p:anim>
                                    <p:anim from="(-#ppt_h/2)" to="(#ppt_y)" calcmode="lin" valueType="num">
                                      <p:cBhvr>
                                        <p:cTn id="9" dur="1000" fill="hold">
                                          <p:stCondLst>
                                            <p:cond delay="0"/>
                                          </p:stCondLst>
                                        </p:cTn>
                                        <p:tgtEl>
                                          <p:spTgt spid="55"/>
                                        </p:tgtEl>
                                        <p:attrNameLst>
                                          <p:attrName>ppt_y</p:attrName>
                                        </p:attrNameLst>
                                      </p:cBhvr>
                                    </p:anim>
                                    <p:animRot by="21600000">
                                      <p:cBhvr>
                                        <p:cTn id="10" dur="1000" fill="hold">
                                          <p:stCondLst>
                                            <p:cond delay="0"/>
                                          </p:stCondLst>
                                        </p:cTn>
                                        <p:tgtEl>
                                          <p:spTgt spid="55"/>
                                        </p:tgtEl>
                                        <p:attrNameLst>
                                          <p:attrName>r</p:attrName>
                                        </p:attrNameLst>
                                      </p:cBhvr>
                                    </p:animRot>
                                  </p:childTnLst>
                                </p:cTn>
                              </p:par>
                            </p:childTnLst>
                          </p:cTn>
                        </p:par>
                        <p:par>
                          <p:cTn id="11" fill="hold">
                            <p:stCondLst>
                              <p:cond delay="2600"/>
                            </p:stCondLst>
                            <p:childTnLst>
                              <p:par>
                                <p:cTn id="12" presetID="26" presetClass="entr" presetSubtype="0"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down)">
                                      <p:cBhvr>
                                        <p:cTn id="14" dur="290">
                                          <p:stCondLst>
                                            <p:cond delay="0"/>
                                          </p:stCondLst>
                                        </p:cTn>
                                        <p:tgtEl>
                                          <p:spTgt spid="60"/>
                                        </p:tgtEl>
                                      </p:cBhvr>
                                    </p:animEffect>
                                    <p:anim calcmode="lin" valueType="num">
                                      <p:cBhvr>
                                        <p:cTn id="15" dur="911"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60"/>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60"/>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60"/>
                                        </p:tgtEl>
                                        <p:attrNameLst>
                                          <p:attrName>ppt_y</p:attrName>
                                        </p:attrNameLst>
                                      </p:cBhvr>
                                      <p:tavLst>
                                        <p:tav tm="0" fmla="#ppt_y-sin(pi*$)/81">
                                          <p:val>
                                            <p:fltVal val="0"/>
                                          </p:val>
                                        </p:tav>
                                        <p:tav tm="100000">
                                          <p:val>
                                            <p:fltVal val="1"/>
                                          </p:val>
                                        </p:tav>
                                      </p:tavLst>
                                    </p:anim>
                                    <p:animScale>
                                      <p:cBhvr>
                                        <p:cTn id="20" dur="13">
                                          <p:stCondLst>
                                            <p:cond delay="325"/>
                                          </p:stCondLst>
                                        </p:cTn>
                                        <p:tgtEl>
                                          <p:spTgt spid="60"/>
                                        </p:tgtEl>
                                      </p:cBhvr>
                                      <p:to x="100000" y="60000"/>
                                    </p:animScale>
                                    <p:animScale>
                                      <p:cBhvr>
                                        <p:cTn id="21" dur="83" decel="50000">
                                          <p:stCondLst>
                                            <p:cond delay="338"/>
                                          </p:stCondLst>
                                        </p:cTn>
                                        <p:tgtEl>
                                          <p:spTgt spid="60"/>
                                        </p:tgtEl>
                                      </p:cBhvr>
                                      <p:to x="100000" y="100000"/>
                                    </p:animScale>
                                    <p:animScale>
                                      <p:cBhvr>
                                        <p:cTn id="22" dur="13">
                                          <p:stCondLst>
                                            <p:cond delay="656"/>
                                          </p:stCondLst>
                                        </p:cTn>
                                        <p:tgtEl>
                                          <p:spTgt spid="60"/>
                                        </p:tgtEl>
                                      </p:cBhvr>
                                      <p:to x="100000" y="80000"/>
                                    </p:animScale>
                                    <p:animScale>
                                      <p:cBhvr>
                                        <p:cTn id="23" dur="83" decel="50000">
                                          <p:stCondLst>
                                            <p:cond delay="669"/>
                                          </p:stCondLst>
                                        </p:cTn>
                                        <p:tgtEl>
                                          <p:spTgt spid="60"/>
                                        </p:tgtEl>
                                      </p:cBhvr>
                                      <p:to x="100000" y="100000"/>
                                    </p:animScale>
                                    <p:animScale>
                                      <p:cBhvr>
                                        <p:cTn id="24" dur="13">
                                          <p:stCondLst>
                                            <p:cond delay="821"/>
                                          </p:stCondLst>
                                        </p:cTn>
                                        <p:tgtEl>
                                          <p:spTgt spid="60"/>
                                        </p:tgtEl>
                                      </p:cBhvr>
                                      <p:to x="100000" y="90000"/>
                                    </p:animScale>
                                    <p:animScale>
                                      <p:cBhvr>
                                        <p:cTn id="25" dur="83" decel="50000">
                                          <p:stCondLst>
                                            <p:cond delay="834"/>
                                          </p:stCondLst>
                                        </p:cTn>
                                        <p:tgtEl>
                                          <p:spTgt spid="60"/>
                                        </p:tgtEl>
                                      </p:cBhvr>
                                      <p:to x="100000" y="100000"/>
                                    </p:animScale>
                                    <p:animScale>
                                      <p:cBhvr>
                                        <p:cTn id="26" dur="13">
                                          <p:stCondLst>
                                            <p:cond delay="904"/>
                                          </p:stCondLst>
                                        </p:cTn>
                                        <p:tgtEl>
                                          <p:spTgt spid="60"/>
                                        </p:tgtEl>
                                      </p:cBhvr>
                                      <p:to x="100000" y="95000"/>
                                    </p:animScale>
                                    <p:animScale>
                                      <p:cBhvr>
                                        <p:cTn id="27" dur="83" decel="50000">
                                          <p:stCondLst>
                                            <p:cond delay="917"/>
                                          </p:stCondLst>
                                        </p:cTn>
                                        <p:tgtEl>
                                          <p:spTgt spid="60"/>
                                        </p:tgtEl>
                                      </p:cBhvr>
                                      <p:to x="100000" y="100000"/>
                                    </p:animScale>
                                  </p:childTnLst>
                                </p:cTn>
                              </p:par>
                              <p:par>
                                <p:cTn id="28" presetID="22" presetClass="entr" presetSubtype="8" fill="hold" grpId="0" nodeType="withEffect">
                                  <p:stCondLst>
                                    <p:cond delay="100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500"/>
                                        <p:tgtEl>
                                          <p:spTgt spid="62"/>
                                        </p:tgtEl>
                                      </p:cBhvr>
                                    </p:animEffect>
                                  </p:childTnLst>
                                </p:cTn>
                              </p:par>
                              <p:par>
                                <p:cTn id="31" presetID="22" presetClass="entr" presetSubtype="8" fill="hold" grpId="0" nodeType="withEffect">
                                  <p:stCondLst>
                                    <p:cond delay="1500"/>
                                  </p:stCondLst>
                                  <p:childTnLst>
                                    <p:set>
                                      <p:cBhvr>
                                        <p:cTn id="32" dur="1" fill="hold">
                                          <p:stCondLst>
                                            <p:cond delay="0"/>
                                          </p:stCondLst>
                                        </p:cTn>
                                        <p:tgtEl>
                                          <p:spTgt spid="59"/>
                                        </p:tgtEl>
                                        <p:attrNameLst>
                                          <p:attrName>style.visibility</p:attrName>
                                        </p:attrNameLst>
                                      </p:cBhvr>
                                      <p:to>
                                        <p:strVal val="visible"/>
                                      </p:to>
                                    </p:set>
                                    <p:animEffect transition="in" filter="wipe(left)">
                                      <p:cBhvr>
                                        <p:cTn id="33" dur="500"/>
                                        <p:tgtEl>
                                          <p:spTgt spid="59"/>
                                        </p:tgtEl>
                                      </p:cBhvr>
                                    </p:animEffect>
                                  </p:childTnLst>
                                </p:cTn>
                              </p:par>
                              <p:par>
                                <p:cTn id="34" presetID="26" presetClass="entr" presetSubtype="0" fill="hold" grpId="0" nodeType="withEffect">
                                  <p:stCondLst>
                                    <p:cond delay="1500"/>
                                  </p:stCondLst>
                                  <p:childTnLst>
                                    <p:set>
                                      <p:cBhvr>
                                        <p:cTn id="35" dur="1" fill="hold">
                                          <p:stCondLst>
                                            <p:cond delay="0"/>
                                          </p:stCondLst>
                                        </p:cTn>
                                        <p:tgtEl>
                                          <p:spTgt spid="66"/>
                                        </p:tgtEl>
                                        <p:attrNameLst>
                                          <p:attrName>style.visibility</p:attrName>
                                        </p:attrNameLst>
                                      </p:cBhvr>
                                      <p:to>
                                        <p:strVal val="visible"/>
                                      </p:to>
                                    </p:set>
                                    <p:animEffect transition="in" filter="wipe(down)">
                                      <p:cBhvr>
                                        <p:cTn id="36" dur="580">
                                          <p:stCondLst>
                                            <p:cond delay="0"/>
                                          </p:stCondLst>
                                        </p:cTn>
                                        <p:tgtEl>
                                          <p:spTgt spid="66"/>
                                        </p:tgtEl>
                                      </p:cBhvr>
                                    </p:animEffect>
                                    <p:anim calcmode="lin" valueType="num">
                                      <p:cBhvr>
                                        <p:cTn id="37"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2" dur="26">
                                          <p:stCondLst>
                                            <p:cond delay="650"/>
                                          </p:stCondLst>
                                        </p:cTn>
                                        <p:tgtEl>
                                          <p:spTgt spid="66"/>
                                        </p:tgtEl>
                                      </p:cBhvr>
                                      <p:to x="100000" y="60000"/>
                                    </p:animScale>
                                    <p:animScale>
                                      <p:cBhvr>
                                        <p:cTn id="43" dur="166" decel="50000">
                                          <p:stCondLst>
                                            <p:cond delay="676"/>
                                          </p:stCondLst>
                                        </p:cTn>
                                        <p:tgtEl>
                                          <p:spTgt spid="66"/>
                                        </p:tgtEl>
                                      </p:cBhvr>
                                      <p:to x="100000" y="100000"/>
                                    </p:animScale>
                                    <p:animScale>
                                      <p:cBhvr>
                                        <p:cTn id="44" dur="26">
                                          <p:stCondLst>
                                            <p:cond delay="1312"/>
                                          </p:stCondLst>
                                        </p:cTn>
                                        <p:tgtEl>
                                          <p:spTgt spid="66"/>
                                        </p:tgtEl>
                                      </p:cBhvr>
                                      <p:to x="100000" y="80000"/>
                                    </p:animScale>
                                    <p:animScale>
                                      <p:cBhvr>
                                        <p:cTn id="45" dur="166" decel="50000">
                                          <p:stCondLst>
                                            <p:cond delay="1338"/>
                                          </p:stCondLst>
                                        </p:cTn>
                                        <p:tgtEl>
                                          <p:spTgt spid="66"/>
                                        </p:tgtEl>
                                      </p:cBhvr>
                                      <p:to x="100000" y="100000"/>
                                    </p:animScale>
                                    <p:animScale>
                                      <p:cBhvr>
                                        <p:cTn id="46" dur="26">
                                          <p:stCondLst>
                                            <p:cond delay="1642"/>
                                          </p:stCondLst>
                                        </p:cTn>
                                        <p:tgtEl>
                                          <p:spTgt spid="66"/>
                                        </p:tgtEl>
                                      </p:cBhvr>
                                      <p:to x="100000" y="90000"/>
                                    </p:animScale>
                                    <p:animScale>
                                      <p:cBhvr>
                                        <p:cTn id="47" dur="166" decel="50000">
                                          <p:stCondLst>
                                            <p:cond delay="1668"/>
                                          </p:stCondLst>
                                        </p:cTn>
                                        <p:tgtEl>
                                          <p:spTgt spid="66"/>
                                        </p:tgtEl>
                                      </p:cBhvr>
                                      <p:to x="100000" y="100000"/>
                                    </p:animScale>
                                    <p:animScale>
                                      <p:cBhvr>
                                        <p:cTn id="48" dur="26">
                                          <p:stCondLst>
                                            <p:cond delay="1808"/>
                                          </p:stCondLst>
                                        </p:cTn>
                                        <p:tgtEl>
                                          <p:spTgt spid="66"/>
                                        </p:tgtEl>
                                      </p:cBhvr>
                                      <p:to x="100000" y="95000"/>
                                    </p:animScale>
                                    <p:animScale>
                                      <p:cBhvr>
                                        <p:cTn id="49" dur="166" decel="50000">
                                          <p:stCondLst>
                                            <p:cond delay="1834"/>
                                          </p:stCondLst>
                                        </p:cTn>
                                        <p:tgtEl>
                                          <p:spTgt spid="66"/>
                                        </p:tgtEl>
                                      </p:cBhvr>
                                      <p:to x="100000" y="100000"/>
                                    </p:animScale>
                                  </p:childTnLst>
                                </p:cTn>
                              </p:par>
                              <p:par>
                                <p:cTn id="50" presetID="22" presetClass="entr" presetSubtype="8" fill="hold" grpId="0" nodeType="withEffect">
                                  <p:stCondLst>
                                    <p:cond delay="200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500"/>
                                        <p:tgtEl>
                                          <p:spTgt spid="63"/>
                                        </p:tgtEl>
                                      </p:cBhvr>
                                    </p:animEffect>
                                  </p:childTnLst>
                                </p:cTn>
                              </p:par>
                              <p:par>
                                <p:cTn id="53" presetID="22" presetClass="entr" presetSubtype="8" fill="hold" grpId="0"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wipe(left)">
                                      <p:cBhvr>
                                        <p:cTn id="55" dur="500"/>
                                        <p:tgtEl>
                                          <p:spTgt spid="56"/>
                                        </p:tgtEl>
                                      </p:cBhvr>
                                    </p:animEffect>
                                  </p:childTnLst>
                                </p:cTn>
                              </p:par>
                              <p:par>
                                <p:cTn id="56" presetID="22" presetClass="entr" presetSubtype="8" fill="hold" grpId="0" nodeType="withEffect">
                                  <p:stCondLst>
                                    <p:cond delay="3000"/>
                                  </p:stCondLst>
                                  <p:childTnLst>
                                    <p:set>
                                      <p:cBhvr>
                                        <p:cTn id="57" dur="1" fill="hold">
                                          <p:stCondLst>
                                            <p:cond delay="0"/>
                                          </p:stCondLst>
                                        </p:cTn>
                                        <p:tgtEl>
                                          <p:spTgt spid="58"/>
                                        </p:tgtEl>
                                        <p:attrNameLst>
                                          <p:attrName>style.visibility</p:attrName>
                                        </p:attrNameLst>
                                      </p:cBhvr>
                                      <p:to>
                                        <p:strVal val="visible"/>
                                      </p:to>
                                    </p:set>
                                    <p:animEffect transition="in" filter="wipe(left)">
                                      <p:cBhvr>
                                        <p:cTn id="58" dur="500"/>
                                        <p:tgtEl>
                                          <p:spTgt spid="58"/>
                                        </p:tgtEl>
                                      </p:cBhvr>
                                    </p:animEffect>
                                  </p:childTnLst>
                                </p:cTn>
                              </p:par>
                              <p:par>
                                <p:cTn id="59" presetID="22" presetClass="entr" presetSubtype="8" fill="hold" grpId="0" nodeType="withEffect">
                                  <p:stCondLst>
                                    <p:cond delay="350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childTnLst>
                          </p:cTn>
                        </p:par>
                        <p:par>
                          <p:cTn id="62" fill="hold">
                            <p:stCondLst>
                              <p:cond delay="6600"/>
                            </p:stCondLst>
                            <p:childTnLst>
                              <p:par>
                                <p:cTn id="63" presetID="22" presetClass="entr" presetSubtype="4"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ipe(down)">
                                      <p:cBhvr>
                                        <p:cTn id="65" dur="500"/>
                                        <p:tgtEl>
                                          <p:spTgt spid="64"/>
                                        </p:tgtEl>
                                      </p:cBhvr>
                                    </p:animEffect>
                                  </p:childTnLst>
                                </p:cTn>
                              </p:par>
                              <p:par>
                                <p:cTn id="66" presetID="22" presetClass="entr" presetSubtype="8" fill="hold" grpId="0" nodeType="withEffect">
                                  <p:stCondLst>
                                    <p:cond delay="400"/>
                                  </p:stCondLst>
                                  <p:childTnLst>
                                    <p:set>
                                      <p:cBhvr>
                                        <p:cTn id="67" dur="1" fill="hold">
                                          <p:stCondLst>
                                            <p:cond delay="0"/>
                                          </p:stCondLst>
                                        </p:cTn>
                                        <p:tgtEl>
                                          <p:spTgt spid="65"/>
                                        </p:tgtEl>
                                        <p:attrNameLst>
                                          <p:attrName>style.visibility</p:attrName>
                                        </p:attrNameLst>
                                      </p:cBhvr>
                                      <p:to>
                                        <p:strVal val="visible"/>
                                      </p:to>
                                    </p:set>
                                    <p:animEffect transition="in" filter="wipe(left)">
                                      <p:cBhvr>
                                        <p:cTn id="6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animBg="1"/>
      <p:bldP spid="58" grpId="0" animBg="1"/>
      <p:bldP spid="59" grpId="0" animBg="1"/>
      <p:bldP spid="60" grpId="0" animBg="1"/>
      <p:bldP spid="62" grpId="0" animBg="1"/>
      <p:bldP spid="63" grpId="0" animBg="1"/>
      <p:bldP spid="64" grpId="0" animBg="1"/>
      <p:bldP spid="65" grpId="0" animBg="1"/>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074" name="Picture 2" descr="C:\Users\ADMIN\Desktop\51282172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1295400" y="2171700"/>
            <a:ext cx="2319337" cy="2914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00400" y="619661"/>
            <a:ext cx="3124200" cy="1323439"/>
          </a:xfrm>
          <a:prstGeom prst="rect">
            <a:avLst/>
          </a:prstGeom>
          <a:noFill/>
        </p:spPr>
        <p:txBody>
          <a:bodyPr wrap="square" rtlCol="0">
            <a:spAutoFit/>
          </a:bodyPr>
          <a:lstStyle/>
          <a:p>
            <a:pPr algn="ctr"/>
            <a:r>
              <a:rPr lang="en-US" sz="4000" dirty="0">
                <a:solidFill>
                  <a:srgbClr val="C00000"/>
                </a:solidFill>
                <a:latin typeface="Arial" panose="020B0604020202020204" pitchFamily="34" charset="0"/>
                <a:cs typeface="Arial" panose="020B0604020202020204" pitchFamily="34" charset="0"/>
              </a:rPr>
              <a:t> KHỈ CON </a:t>
            </a:r>
          </a:p>
          <a:p>
            <a:pPr algn="ctr"/>
            <a:r>
              <a:rPr lang="en-US" sz="4000" dirty="0">
                <a:solidFill>
                  <a:srgbClr val="C00000"/>
                </a:solidFill>
                <a:latin typeface="Arial" panose="020B0604020202020204" pitchFamily="34" charset="0"/>
                <a:cs typeface="Arial" panose="020B0604020202020204" pitchFamily="34" charset="0"/>
              </a:rPr>
              <a:t>QUA SÔNG</a:t>
            </a:r>
          </a:p>
        </p:txBody>
      </p:sp>
      <p:pic>
        <p:nvPicPr>
          <p:cNvPr id="3075" name="Picture 3" descr="C:\Users\ADMIN\Desktop\Tai nguyen thiet ke tro choi\Bảng gỗ\bat dau.png">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7000878" y="4634942"/>
            <a:ext cx="2124074" cy="90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3074"/>
                                        </p:tgtEl>
                                        <p:attrNameLst>
                                          <p:attrName>r</p:attrName>
                                        </p:attrNameLst>
                                      </p:cBhvr>
                                    </p:animRot>
                                    <p:animRot by="-240000">
                                      <p:cBhvr>
                                        <p:cTn id="23" dur="200" fill="hold">
                                          <p:stCondLst>
                                            <p:cond delay="200"/>
                                          </p:stCondLst>
                                        </p:cTn>
                                        <p:tgtEl>
                                          <p:spTgt spid="3074"/>
                                        </p:tgtEl>
                                        <p:attrNameLst>
                                          <p:attrName>r</p:attrName>
                                        </p:attrNameLst>
                                      </p:cBhvr>
                                    </p:animRot>
                                    <p:animRot by="240000">
                                      <p:cBhvr>
                                        <p:cTn id="24" dur="200" fill="hold">
                                          <p:stCondLst>
                                            <p:cond delay="400"/>
                                          </p:stCondLst>
                                        </p:cTn>
                                        <p:tgtEl>
                                          <p:spTgt spid="3074"/>
                                        </p:tgtEl>
                                        <p:attrNameLst>
                                          <p:attrName>r</p:attrName>
                                        </p:attrNameLst>
                                      </p:cBhvr>
                                    </p:animRot>
                                    <p:animRot by="-240000">
                                      <p:cBhvr>
                                        <p:cTn id="25" dur="200" fill="hold">
                                          <p:stCondLst>
                                            <p:cond delay="600"/>
                                          </p:stCondLst>
                                        </p:cTn>
                                        <p:tgtEl>
                                          <p:spTgt spid="3074"/>
                                        </p:tgtEl>
                                        <p:attrNameLst>
                                          <p:attrName>r</p:attrName>
                                        </p:attrNameLst>
                                      </p:cBhvr>
                                    </p:animRot>
                                    <p:animRot by="120000">
                                      <p:cBhvr>
                                        <p:cTn id="26" dur="200" fill="hold">
                                          <p:stCondLst>
                                            <p:cond delay="800"/>
                                          </p:stCondLst>
                                        </p:cTn>
                                        <p:tgtEl>
                                          <p:spTgt spid="3074"/>
                                        </p:tgtEl>
                                        <p:attrNameLst>
                                          <p:attrName>r</p:attrName>
                                        </p:attrNameLst>
                                      </p:cBhvr>
                                    </p:animRot>
                                  </p:childTnLst>
                                </p:cTn>
                              </p:par>
                              <p:par>
                                <p:cTn id="27" presetID="26"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3075"/>
                                        </p:tgtEl>
                                        <p:attrNameLst>
                                          <p:attrName>style.visibility</p:attrName>
                                        </p:attrNameLst>
                                      </p:cBhvr>
                                      <p:to>
                                        <p:strVal val="visible"/>
                                      </p:to>
                                    </p:set>
                                    <p:animEffect transition="in" filter="fade">
                                      <p:cBhvr>
                                        <p:cTn id="6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027"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1221468" y="3810001"/>
            <a:ext cx="1140732" cy="9506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2.png">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971550" y="2914951"/>
            <a:ext cx="1238250" cy="10318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3.png">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1791834" y="2286000"/>
            <a:ext cx="1179966" cy="983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4.png">
            <a:hlinkClick r:id="rId1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2895602" y="2376715"/>
            <a:ext cx="1186543" cy="98878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5.png">
            <a:hlinkClick r:id="rId15"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91857" y="2998862"/>
            <a:ext cx="1143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6.png">
            <a:hlinkClick r:id="rId18" action="ppaction://hlinksldjump"/>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6164" b="89041" l="8904" r="93836"/>
                    </a14:imgEffect>
                  </a14:imgLayer>
                </a14:imgProps>
              </a:ext>
              <a:ext uri="{28A0092B-C50C-407E-A947-70E740481C1C}">
                <a14:useLocalDpi xmlns:a14="http://schemas.microsoft.com/office/drawing/2010/main" val="0"/>
              </a:ext>
            </a:extLst>
          </a:blip>
          <a:srcRect/>
          <a:stretch>
            <a:fillRect/>
          </a:stretch>
        </p:blipFill>
        <p:spPr bwMode="auto">
          <a:xfrm>
            <a:off x="4371977" y="3683000"/>
            <a:ext cx="1266825" cy="105568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7.png">
            <a:hlinkClick r:id="rId21" action="ppaction://hlinksldjump"/>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591177" y="3740149"/>
            <a:ext cx="1266825" cy="10556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esktop\8.png">
            <a:hlinkClick r:id="rId24" action="ppaction://hlinksldjump"/>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9589" b="89726" l="9589" r="93151"/>
                    </a14:imgEffect>
                  </a14:imgLayer>
                </a14:imgProps>
              </a:ext>
              <a:ext uri="{28A0092B-C50C-407E-A947-70E740481C1C}">
                <a14:useLocalDpi xmlns:a14="http://schemas.microsoft.com/office/drawing/2010/main" val="0"/>
              </a:ext>
            </a:extLst>
          </a:blip>
          <a:srcRect/>
          <a:stretch>
            <a:fillRect/>
          </a:stretch>
        </p:blipFill>
        <p:spPr bwMode="auto">
          <a:xfrm>
            <a:off x="6675120" y="3238500"/>
            <a:ext cx="1173480" cy="9779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9.png">
            <a:hlinkClick r:id="rId27" action="ppaction://hlinksldjump"/>
          </p:cNvPr>
          <p:cNvPicPr>
            <a:picLocks noChangeAspect="1" noChangeArrowheads="1"/>
          </p:cNvPicPr>
          <p:nvPr/>
        </p:nvPicPr>
        <p:blipFill>
          <a:blip r:embed="rId28">
            <a:extLst>
              <a:ext uri="{BEBA8EAE-BF5A-486C-A8C5-ECC9F3942E4B}">
                <a14:imgProps xmlns:a14="http://schemas.microsoft.com/office/drawing/2010/main">
                  <a14:imgLayer r:embed="rId2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53200" y="2403475"/>
            <a:ext cx="1154430" cy="9620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DMIN\Desktop\10.png">
            <a:hlinkClick r:id="rId30" action="ppaction://hlinksldjump"/>
          </p:cNvPr>
          <p:cNvPicPr>
            <a:picLocks noChangeAspect="1" noChangeArrowheads="1"/>
          </p:cNvPicPr>
          <p:nvPr/>
        </p:nvPicPr>
        <p:blipFill>
          <a:blip r:embed="rId31">
            <a:extLst>
              <a:ext uri="{BEBA8EAE-BF5A-486C-A8C5-ECC9F3942E4B}">
                <a14:imgProps xmlns:a14="http://schemas.microsoft.com/office/drawing/2010/main">
                  <a14:imgLayer r:embed="rId32">
                    <a14:imgEffect>
                      <a14:backgroundRemoval t="9589" b="89726" l="9589" r="100000"/>
                    </a14:imgEffect>
                  </a14:imgLayer>
                </a14:imgProps>
              </a:ext>
              <a:ext uri="{28A0092B-C50C-407E-A947-70E740481C1C}">
                <a14:useLocalDpi xmlns:a14="http://schemas.microsoft.com/office/drawing/2010/main" val="0"/>
              </a:ext>
            </a:extLst>
          </a:blip>
          <a:srcRect/>
          <a:stretch>
            <a:fillRect/>
          </a:stretch>
        </p:blipFill>
        <p:spPr bwMode="auto">
          <a:xfrm>
            <a:off x="5715000" y="1905000"/>
            <a:ext cx="1143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Desktop\512821722.jpg"/>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143657" y="4079875"/>
            <a:ext cx="808845" cy="84704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02928" y="2305049"/>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18" name="Picture 2" descr="Kết quả hình ảnh cho FIREWORK GIF"/>
          <p:cNvPicPr>
            <a:picLocks noChangeAspect="1" noChangeArrowheads="1" noCrop="1"/>
          </p:cNvPicPr>
          <p:nvPr/>
        </p:nvPicPr>
        <p:blipFill>
          <a:blip r:embed="rId35">
            <a:extLst>
              <a:ext uri="{28A0092B-C50C-407E-A947-70E740481C1C}">
                <a14:useLocalDpi xmlns:a14="http://schemas.microsoft.com/office/drawing/2010/main" val="0"/>
              </a:ext>
            </a:extLst>
          </a:blip>
          <a:srcRect/>
          <a:stretch>
            <a:fillRect/>
          </a:stretch>
        </p:blipFill>
        <p:spPr bwMode="auto">
          <a:xfrm>
            <a:off x="816677" y="-266700"/>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noCrop="1"/>
          </p:cNvPicPr>
          <p:nvPr/>
        </p:nvPicPr>
        <p:blipFill>
          <a:blip r:embed="rId36">
            <a:extLst>
              <a:ext uri="{28A0092B-C50C-407E-A947-70E740481C1C}">
                <a14:useLocalDpi xmlns:a14="http://schemas.microsoft.com/office/drawing/2010/main" val="0"/>
              </a:ext>
            </a:extLst>
          </a:blip>
          <a:srcRect/>
          <a:stretch>
            <a:fillRect/>
          </a:stretch>
        </p:blipFill>
        <p:spPr bwMode="auto">
          <a:xfrm>
            <a:off x="5467350" y="2305049"/>
            <a:ext cx="4762500" cy="4667251"/>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hlinkHover r:id="rId37" action="ppaction://hlinksldjump"/>
            <a:extLst>
              <a:ext uri="{FF2B5EF4-FFF2-40B4-BE49-F238E27FC236}">
                <a16:creationId xmlns:a16="http://schemas.microsoft.com/office/drawing/2014/main" id="{C3ECDA32-580C-4FBC-97B2-DC6D60C32CC7}"/>
              </a:ext>
            </a:extLst>
          </p:cNvPr>
          <p:cNvSpPr/>
          <p:nvPr/>
        </p:nvSpPr>
        <p:spPr>
          <a:xfrm>
            <a:off x="266133" y="228314"/>
            <a:ext cx="1410834" cy="521379"/>
          </a:xfrm>
          <a:prstGeom prst="wedgeRoundRectCallout">
            <a:avLst/>
          </a:prstGeom>
          <a:solidFill>
            <a:srgbClr val="F0886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alibri Light" panose="020F0302020204030204" pitchFamily="34" charset="0"/>
                <a:cs typeface="Calibri Light" panose="020F0302020204030204" pitchFamily="34" charset="0"/>
              </a:rPr>
              <a:t>LUYỆN TẬP</a:t>
            </a:r>
          </a:p>
        </p:txBody>
      </p:sp>
    </p:spTree>
    <p:extLst>
      <p:ext uri="{BB962C8B-B14F-4D97-AF65-F5344CB8AC3E}">
        <p14:creationId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44" presetClass="path" presetSubtype="0" accel="50000" decel="50000" fill="hold" nodeType="clickEffect">
                                  <p:stCondLst>
                                    <p:cond delay="0"/>
                                  </p:stCondLst>
                                  <p:childTnLst>
                                    <p:animMotion origin="layout" path="M 0.01354 -0.01296 L 0.03802 -0.05856 C 0.04305 -0.06875 0.0526 -0.07824 0.06336 -0.08565 C 0.07586 -0.09421 0.08663 -0.09861 0.09583 -0.09815 L 0.13819 -0.09838 " pathEditMode="relative" rAng="-1629776" ptsTypes="FffFF">
                                      <p:cBhvr>
                                        <p:cTn id="15" dur="500" fill="hold"/>
                                        <p:tgtEl>
                                          <p:spTgt spid="16"/>
                                        </p:tgtEl>
                                        <p:attrNameLst>
                                          <p:attrName>ppt_x</p:attrName>
                                          <p:attrName>ppt_y</p:attrName>
                                        </p:attrNameLst>
                                      </p:cBhvr>
                                      <p:rCtr x="5642" y="-5787"/>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0.13733 -0.0975 L 0.12066 -0.24417 " pathEditMode="relative" rAng="0" ptsTypes="AA">
                                      <p:cBhvr>
                                        <p:cTn id="19" dur="500" fill="hold"/>
                                        <p:tgtEl>
                                          <p:spTgt spid="16"/>
                                        </p:tgtEl>
                                        <p:attrNameLst>
                                          <p:attrName>ppt_x</p:attrName>
                                          <p:attrName>ppt_y</p:attrName>
                                        </p:attrNameLst>
                                      </p:cBhvr>
                                      <p:rCtr x="-833" y="-7333"/>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0.12066 -0.24417 L 0.20677 -0.35473 " pathEditMode="relative" rAng="0" ptsTypes="AA">
                                      <p:cBhvr>
                                        <p:cTn id="23" dur="500" fill="hold"/>
                                        <p:tgtEl>
                                          <p:spTgt spid="16"/>
                                        </p:tgtEl>
                                        <p:attrNameLst>
                                          <p:attrName>ppt_x</p:attrName>
                                          <p:attrName>ppt_y</p:attrName>
                                        </p:attrNameLst>
                                      </p:cBhvr>
                                      <p:rCtr x="4306" y="-5528"/>
                                    </p:animMotion>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20677 -0.35473 L 0.32343 -0.34139 " pathEditMode="relative" rAng="0" ptsTypes="AA">
                                      <p:cBhvr>
                                        <p:cTn id="27" dur="500" fill="hold"/>
                                        <p:tgtEl>
                                          <p:spTgt spid="16"/>
                                        </p:tgtEl>
                                        <p:attrNameLst>
                                          <p:attrName>ppt_x</p:attrName>
                                          <p:attrName>ppt_y</p:attrName>
                                        </p:attrNameLst>
                                      </p:cBhvr>
                                      <p:rCtr x="5833" y="667"/>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32343 -0.34139 L 0.4151 -0.23473 " pathEditMode="relative" rAng="0" ptsTypes="AA">
                                      <p:cBhvr>
                                        <p:cTn id="31" dur="500" fill="hold"/>
                                        <p:tgtEl>
                                          <p:spTgt spid="16"/>
                                        </p:tgtEl>
                                        <p:attrNameLst>
                                          <p:attrName>ppt_x</p:attrName>
                                          <p:attrName>ppt_y</p:attrName>
                                        </p:attrNameLst>
                                      </p:cBhvr>
                                      <p:rCtr x="4583" y="5333"/>
                                    </p:animMotion>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0.4151 -0.23473 L 0.4901 -0.10139 " pathEditMode="relative" rAng="0" ptsTypes="AA">
                                      <p:cBhvr>
                                        <p:cTn id="35" dur="500" fill="hold"/>
                                        <p:tgtEl>
                                          <p:spTgt spid="16"/>
                                        </p:tgtEl>
                                        <p:attrNameLst>
                                          <p:attrName>ppt_x</p:attrName>
                                          <p:attrName>ppt_y</p:attrName>
                                        </p:attrNameLst>
                                      </p:cBhvr>
                                      <p:rCtr x="3750" y="6667"/>
                                    </p:animMotion>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0.4901 -0.10139 L 0.62343 -0.10139 " pathEditMode="relative" rAng="0" ptsTypes="AA">
                                      <p:cBhvr>
                                        <p:cTn id="39" dur="500" fill="hold"/>
                                        <p:tgtEl>
                                          <p:spTgt spid="16"/>
                                        </p:tgtEl>
                                        <p:attrNameLst>
                                          <p:attrName>ppt_x</p:attrName>
                                          <p:attrName>ppt_y</p:attrName>
                                        </p:attrNameLst>
                                      </p:cBhvr>
                                      <p:rCtr x="6667" y="0"/>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0.62343 -0.10139 L 0.7401 -0.18139 " pathEditMode="relative" rAng="0" ptsTypes="AA">
                                      <p:cBhvr>
                                        <p:cTn id="43" dur="500" fill="hold"/>
                                        <p:tgtEl>
                                          <p:spTgt spid="16"/>
                                        </p:tgtEl>
                                        <p:attrNameLst>
                                          <p:attrName>ppt_x</p:attrName>
                                          <p:attrName>ppt_y</p:attrName>
                                        </p:attrNameLst>
                                      </p:cBhvr>
                                      <p:rCtr x="5833" y="-4000"/>
                                    </p:animMotion>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0.73177 -0.18139 L 0.72343 -0.32806 " pathEditMode="relative" rAng="0" ptsTypes="AA">
                                      <p:cBhvr>
                                        <p:cTn id="47" dur="500" fill="hold"/>
                                        <p:tgtEl>
                                          <p:spTgt spid="16"/>
                                        </p:tgtEl>
                                        <p:attrNameLst>
                                          <p:attrName>ppt_x</p:attrName>
                                          <p:attrName>ppt_y</p:attrName>
                                        </p:attrNameLst>
                                      </p:cBhvr>
                                      <p:rCtr x="-417" y="-7333"/>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72344 -0.32806 L 0.64011 -0.42139 " pathEditMode="relative" rAng="0" ptsTypes="AA">
                                      <p:cBhvr>
                                        <p:cTn id="51" dur="500" fill="hold"/>
                                        <p:tgtEl>
                                          <p:spTgt spid="16"/>
                                        </p:tgtEl>
                                        <p:attrNameLst>
                                          <p:attrName>ppt_x</p:attrName>
                                          <p:attrName>ppt_y</p:attrName>
                                        </p:attrNameLst>
                                      </p:cBhvr>
                                      <p:rCtr x="-4167" y="-4667"/>
                                    </p:animMotion>
                                  </p:childTnLst>
                                </p:cTn>
                              </p:par>
                            </p:childTnLst>
                          </p:cTn>
                        </p:par>
                        <p:par>
                          <p:cTn id="52" fill="hold">
                            <p:stCondLst>
                              <p:cond delay="500"/>
                            </p:stCondLst>
                            <p:childTnLst>
                              <p:par>
                                <p:cTn id="53" presetID="44" presetClass="path" presetSubtype="0" accel="50000" decel="50000" fill="hold" nodeType="afterEffect">
                                  <p:stCondLst>
                                    <p:cond delay="0"/>
                                  </p:stCondLst>
                                  <p:childTnLst>
                                    <p:animMotion origin="layout" path="M 0.62344 -0.42139 L 0.60364 -0.45972 C 0.59896 -0.46777 0.59722 -0.47805 0.59896 -0.48777 C 0.60069 -0.49805 0.60521 -0.505 0.61163 -0.50889 L 0.64097 -0.52694 " pathEditMode="relative" rAng="-4506391" ptsTypes="FffFF">
                                      <p:cBhvr>
                                        <p:cTn id="54" dur="500" fill="hold"/>
                                        <p:tgtEl>
                                          <p:spTgt spid="16"/>
                                        </p:tgtEl>
                                        <p:attrNameLst>
                                          <p:attrName>ppt_x</p:attrName>
                                          <p:attrName>ppt_y</p:attrName>
                                        </p:attrNameLst>
                                      </p:cBhvr>
                                      <p:rCtr x="-781" y="-5972"/>
                                    </p:animMotion>
                                  </p:childTnLst>
                                </p:cTn>
                              </p:par>
                            </p:childTnLst>
                          </p:cTn>
                        </p:par>
                        <p:par>
                          <p:cTn id="55" fill="hold">
                            <p:stCondLst>
                              <p:cond delay="1000"/>
                            </p:stCondLst>
                            <p:childTnLst>
                              <p:par>
                                <p:cTn id="56" presetID="38" presetClass="path" presetSubtype="0" accel="50000" decel="50000" fill="hold" nodeType="afterEffect">
                                  <p:stCondLst>
                                    <p:cond delay="0"/>
                                  </p:stCondLst>
                                  <p:childTnLst>
                                    <p:animMotion origin="layout" path="M 0.64079 -0.57362 L 0.63645 -0.47473 L 0.63246 -0.57362 L 0.62829 -0.47473 L 0.62413 -0.57362 L 0.62013 -0.47473 L 0.61579 -0.57362 L 0.6118 -0.47473 L 0.60746 -0.57362 L 0.60312 -0.47473 L 0.59913 -0.57362 L 0.59496 -0.47473 L 0.59097 -0.57362 L 0.5868 -0.47473 L 0.58246 -0.57362 L 0.57847 -0.47473 L 0.57413 -0.57362 " pathEditMode="relative" rAng="0" ptsTypes="FFFFFFFFFFFFFFFFF">
                                      <p:cBhvr>
                                        <p:cTn id="57" dur="3000" fill="hold"/>
                                        <p:tgtEl>
                                          <p:spTgt spid="16"/>
                                        </p:tgtEl>
                                        <p:attrNameLst>
                                          <p:attrName>ppt_x</p:attrName>
                                          <p:attrName>ppt_y</p:attrName>
                                        </p:attrNameLst>
                                      </p:cBhvr>
                                      <p:rCtr x="-3333" y="4944"/>
                                    </p:animMotion>
                                  </p:childTnLst>
                                </p:cTn>
                              </p:par>
                              <p:par>
                                <p:cTn id="58" presetID="1"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par>
                                <p:cTn id="64" presetID="1" presetClass="exit" presetSubtype="0" fill="hold" nodeType="withEffect">
                                  <p:stCondLst>
                                    <p:cond delay="5000"/>
                                  </p:stCondLst>
                                  <p:childTnLst>
                                    <p:set>
                                      <p:cBhvr>
                                        <p:cTn id="65" dur="1" fill="hold">
                                          <p:stCondLst>
                                            <p:cond delay="0"/>
                                          </p:stCondLst>
                                        </p:cTn>
                                        <p:tgtEl>
                                          <p:spTgt spid="18"/>
                                        </p:tgtEl>
                                        <p:attrNameLst>
                                          <p:attrName>style.visibility</p:attrName>
                                        </p:attrNameLst>
                                      </p:cBhvr>
                                      <p:to>
                                        <p:strVal val="hidden"/>
                                      </p:to>
                                    </p:set>
                                  </p:childTnLst>
                                </p:cTn>
                              </p:par>
                              <p:par>
                                <p:cTn id="66" presetID="1" presetClass="exit" presetSubtype="0" fill="hold" nodeType="withEffect">
                                  <p:stCondLst>
                                    <p:cond delay="5000"/>
                                  </p:stCondLst>
                                  <p:childTnLst>
                                    <p:set>
                                      <p:cBhvr>
                                        <p:cTn id="67" dur="1" fill="hold">
                                          <p:stCondLst>
                                            <p:cond delay="0"/>
                                          </p:stCondLst>
                                        </p:cTn>
                                        <p:tgtEl>
                                          <p:spTgt spid="19"/>
                                        </p:tgtEl>
                                        <p:attrNameLst>
                                          <p:attrName>style.visibility</p:attrName>
                                        </p:attrNameLst>
                                      </p:cBhvr>
                                      <p:to>
                                        <p:strVal val="hidden"/>
                                      </p:to>
                                    </p:set>
                                  </p:childTnLst>
                                </p:cTn>
                              </p:par>
                              <p:par>
                                <p:cTn id="68" presetID="1" presetClass="exit" presetSubtype="0" fill="hold" grpId="1" nodeType="withEffect">
                                  <p:stCondLst>
                                    <p:cond delay="5000"/>
                                  </p:stCondLst>
                                  <p:childTnLst>
                                    <p:set>
                                      <p:cBhvr>
                                        <p:cTn id="6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3628290"/>
            <a:ext cx="4495800" cy="1015663"/>
          </a:xfrm>
          <a:prstGeom prst="rect">
            <a:avLst/>
          </a:prstGeom>
          <a:noFill/>
        </p:spPr>
        <p:txBody>
          <a:bodyPr wrap="square" rtlCol="0">
            <a:spAutoFit/>
          </a:bodyPr>
          <a:lstStyle/>
          <a:p>
            <a:pPr algn="ctr"/>
            <a:r>
              <a:rPr lang="en-US" sz="6000" b="1">
                <a:solidFill>
                  <a:srgbClr val="008000"/>
                </a:solidFill>
                <a:latin typeface="Calibri Light" panose="020F0302020204030204" pitchFamily="34" charset="0"/>
                <a:cs typeface="Calibri Light" panose="020F0302020204030204" pitchFamily="34" charset="0"/>
              </a:rPr>
              <a:t>8</a:t>
            </a:r>
            <a:r>
              <a:rPr lang="en-US" sz="6000" b="1">
                <a:solidFill>
                  <a:srgbClr val="008000"/>
                </a:solidFill>
                <a:latin typeface="Arial" panose="020B0604020202020204" pitchFamily="34" charset="0"/>
                <a:cs typeface="Arial" panose="020B0604020202020204" pitchFamily="34" charset="0"/>
              </a:rPr>
              <a:t> </a:t>
            </a:r>
            <a:r>
              <a:rPr lang="en-US" sz="6000" b="1">
                <a:solidFill>
                  <a:srgbClr val="008000"/>
                </a:solidFill>
                <a:latin typeface="Times New Roman" panose="02020603050405020304" pitchFamily="18" charset="0"/>
                <a:cs typeface="Times New Roman" panose="02020603050405020304" pitchFamily="18" charset="0"/>
              </a:rPr>
              <a:t>× </a:t>
            </a:r>
            <a:r>
              <a:rPr lang="en-US" sz="6000" b="1">
                <a:solidFill>
                  <a:srgbClr val="008000"/>
                </a:solidFill>
                <a:latin typeface="Calibri Light" panose="020F0302020204030204" pitchFamily="34" charset="0"/>
                <a:cs typeface="Calibri Light" panose="020F0302020204030204" pitchFamily="34" charset="0"/>
              </a:rPr>
              <a:t>2</a:t>
            </a:r>
            <a:endParaRPr lang="en-US" sz="6000" b="1" dirty="0">
              <a:solidFill>
                <a:srgbClr val="008000"/>
              </a:solidFill>
              <a:latin typeface="Calibri Light" panose="020F0302020204030204" pitchFamily="34" charset="0"/>
              <a:cs typeface="Calibri Light" panose="020F0302020204030204" pitchFamily="34" charset="0"/>
            </a:endParaRPr>
          </a:p>
        </p:txBody>
      </p:sp>
      <p:sp>
        <p:nvSpPr>
          <p:cNvPr id="5" name="TextBox 4"/>
          <p:cNvSpPr txBox="1"/>
          <p:nvPr/>
        </p:nvSpPr>
        <p:spPr>
          <a:xfrm>
            <a:off x="3925776" y="706953"/>
            <a:ext cx="1965070" cy="1171277"/>
          </a:xfrm>
          <a:prstGeom prst="cloud">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a:solidFill>
                  <a:srgbClr val="C00000"/>
                </a:solidFill>
                <a:latin typeface="Calibri Light" panose="020F0302020204030204" pitchFamily="34" charset="0"/>
                <a:cs typeface="Calibri Light" panose="020F0302020204030204" pitchFamily="34" charset="0"/>
              </a:rPr>
              <a:t>16</a:t>
            </a:r>
            <a:endParaRPr lang="en-US" sz="4400" b="1" dirty="0">
              <a:solidFill>
                <a:srgbClr val="C00000"/>
              </a:solidFill>
              <a:latin typeface="Calibri Light" panose="020F0302020204030204" pitchFamily="34" charset="0"/>
              <a:cs typeface="Calibri Light" panose="020F0302020204030204" pitchFamily="34" charset="0"/>
            </a:endParaRPr>
          </a:p>
        </p:txBody>
      </p:sp>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95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down)">
                                      <p:cBhvr>
                                        <p:cTn id="10" dur="580">
                                          <p:stCondLst>
                                            <p:cond delay="0"/>
                                          </p:stCondLst>
                                        </p:cTn>
                                        <p:tgtEl>
                                          <p:spTgt spid="2052"/>
                                        </p:tgtEl>
                                      </p:cBhvr>
                                    </p:animEffect>
                                    <p:anim calcmode="lin" valueType="num">
                                      <p:cBhvr>
                                        <p:cTn id="11"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6" dur="26">
                                          <p:stCondLst>
                                            <p:cond delay="650"/>
                                          </p:stCondLst>
                                        </p:cTn>
                                        <p:tgtEl>
                                          <p:spTgt spid="2052"/>
                                        </p:tgtEl>
                                      </p:cBhvr>
                                      <p:to x="100000" y="60000"/>
                                    </p:animScale>
                                    <p:animScale>
                                      <p:cBhvr>
                                        <p:cTn id="17" dur="166" decel="50000">
                                          <p:stCondLst>
                                            <p:cond delay="676"/>
                                          </p:stCondLst>
                                        </p:cTn>
                                        <p:tgtEl>
                                          <p:spTgt spid="2052"/>
                                        </p:tgtEl>
                                      </p:cBhvr>
                                      <p:to x="100000" y="100000"/>
                                    </p:animScale>
                                    <p:animScale>
                                      <p:cBhvr>
                                        <p:cTn id="18" dur="26">
                                          <p:stCondLst>
                                            <p:cond delay="1312"/>
                                          </p:stCondLst>
                                        </p:cTn>
                                        <p:tgtEl>
                                          <p:spTgt spid="2052"/>
                                        </p:tgtEl>
                                      </p:cBhvr>
                                      <p:to x="100000" y="80000"/>
                                    </p:animScale>
                                    <p:animScale>
                                      <p:cBhvr>
                                        <p:cTn id="19" dur="166" decel="50000">
                                          <p:stCondLst>
                                            <p:cond delay="1338"/>
                                          </p:stCondLst>
                                        </p:cTn>
                                        <p:tgtEl>
                                          <p:spTgt spid="2052"/>
                                        </p:tgtEl>
                                      </p:cBhvr>
                                      <p:to x="100000" y="100000"/>
                                    </p:animScale>
                                    <p:animScale>
                                      <p:cBhvr>
                                        <p:cTn id="20" dur="26">
                                          <p:stCondLst>
                                            <p:cond delay="1642"/>
                                          </p:stCondLst>
                                        </p:cTn>
                                        <p:tgtEl>
                                          <p:spTgt spid="2052"/>
                                        </p:tgtEl>
                                      </p:cBhvr>
                                      <p:to x="100000" y="90000"/>
                                    </p:animScale>
                                    <p:animScale>
                                      <p:cBhvr>
                                        <p:cTn id="21" dur="166" decel="50000">
                                          <p:stCondLst>
                                            <p:cond delay="1668"/>
                                          </p:stCondLst>
                                        </p:cTn>
                                        <p:tgtEl>
                                          <p:spTgt spid="2052"/>
                                        </p:tgtEl>
                                      </p:cBhvr>
                                      <p:to x="100000" y="100000"/>
                                    </p:animScale>
                                    <p:animScale>
                                      <p:cBhvr>
                                        <p:cTn id="22" dur="26">
                                          <p:stCondLst>
                                            <p:cond delay="1808"/>
                                          </p:stCondLst>
                                        </p:cTn>
                                        <p:tgtEl>
                                          <p:spTgt spid="2052"/>
                                        </p:tgtEl>
                                      </p:cBhvr>
                                      <p:to x="100000" y="95000"/>
                                    </p:animScale>
                                    <p:animScale>
                                      <p:cBhvr>
                                        <p:cTn id="23" dur="166" decel="50000">
                                          <p:stCondLst>
                                            <p:cond delay="1834"/>
                                          </p:stCondLst>
                                        </p:cTn>
                                        <p:tgtEl>
                                          <p:spTgt spid="2052"/>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F33A35-899D-4A9A-B7F2-FC62BB22AEEE}"/>
              </a:ext>
            </a:extLst>
          </p:cNvPr>
          <p:cNvSpPr txBox="1"/>
          <p:nvPr/>
        </p:nvSpPr>
        <p:spPr>
          <a:xfrm>
            <a:off x="1371600" y="3628290"/>
            <a:ext cx="4495800" cy="1015663"/>
          </a:xfrm>
          <a:prstGeom prst="rect">
            <a:avLst/>
          </a:prstGeom>
          <a:noFill/>
        </p:spPr>
        <p:txBody>
          <a:bodyPr wrap="square" rtlCol="0">
            <a:spAutoFit/>
          </a:bodyPr>
          <a:lstStyle/>
          <a:p>
            <a:pPr algn="ctr"/>
            <a:r>
              <a:rPr lang="en-US" sz="6000" b="1">
                <a:solidFill>
                  <a:srgbClr val="008000"/>
                </a:solidFill>
                <a:latin typeface="Calibri Light" panose="020F0302020204030204" pitchFamily="34" charset="0"/>
                <a:cs typeface="Calibri Light" panose="020F0302020204030204" pitchFamily="34" charset="0"/>
              </a:rPr>
              <a:t>8</a:t>
            </a:r>
            <a:r>
              <a:rPr lang="en-US" sz="6000" b="1">
                <a:solidFill>
                  <a:srgbClr val="008000"/>
                </a:solidFill>
                <a:latin typeface="Arial" panose="020B0604020202020204" pitchFamily="34" charset="0"/>
                <a:cs typeface="Arial" panose="020B0604020202020204" pitchFamily="34" charset="0"/>
              </a:rPr>
              <a:t> </a:t>
            </a:r>
            <a:r>
              <a:rPr lang="en-US" sz="6000" b="1">
                <a:solidFill>
                  <a:srgbClr val="008000"/>
                </a:solidFill>
                <a:latin typeface="Times New Roman" panose="02020603050405020304" pitchFamily="18" charset="0"/>
                <a:cs typeface="Times New Roman" panose="02020603050405020304" pitchFamily="18" charset="0"/>
              </a:rPr>
              <a:t>× </a:t>
            </a:r>
            <a:r>
              <a:rPr lang="en-US" sz="6000" b="1">
                <a:solidFill>
                  <a:srgbClr val="008000"/>
                </a:solidFill>
                <a:latin typeface="Calibri Light" panose="020F0302020204030204" pitchFamily="34" charset="0"/>
                <a:cs typeface="Calibri Light" panose="020F0302020204030204" pitchFamily="34" charset="0"/>
              </a:rPr>
              <a:t>3</a:t>
            </a:r>
            <a:endParaRPr lang="en-US" sz="6000" b="1" dirty="0">
              <a:solidFill>
                <a:srgbClr val="008000"/>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DFB3155B-244F-401C-9401-0DDB645B3716}"/>
              </a:ext>
            </a:extLst>
          </p:cNvPr>
          <p:cNvSpPr txBox="1"/>
          <p:nvPr/>
        </p:nvSpPr>
        <p:spPr>
          <a:xfrm>
            <a:off x="3925776" y="706953"/>
            <a:ext cx="1965070" cy="1171277"/>
          </a:xfrm>
          <a:prstGeom prst="cloud">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a:solidFill>
                  <a:srgbClr val="C00000"/>
                </a:solidFill>
                <a:latin typeface="Calibri Light" panose="020F0302020204030204" pitchFamily="34" charset="0"/>
                <a:cs typeface="Calibri Light" panose="020F0302020204030204" pitchFamily="34" charset="0"/>
              </a:rPr>
              <a:t>24</a:t>
            </a:r>
            <a:endParaRPr lang="en-US" sz="4400" b="1"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60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dissolv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BE2FD6-343F-4C5F-981B-CAA35F8AD5E3}"/>
              </a:ext>
            </a:extLst>
          </p:cNvPr>
          <p:cNvSpPr txBox="1"/>
          <p:nvPr/>
        </p:nvSpPr>
        <p:spPr>
          <a:xfrm>
            <a:off x="1371600" y="3628290"/>
            <a:ext cx="4495800" cy="1015663"/>
          </a:xfrm>
          <a:prstGeom prst="rect">
            <a:avLst/>
          </a:prstGeom>
          <a:noFill/>
        </p:spPr>
        <p:txBody>
          <a:bodyPr wrap="square" rtlCol="0">
            <a:spAutoFit/>
          </a:bodyPr>
          <a:lstStyle/>
          <a:p>
            <a:pPr algn="ctr"/>
            <a:r>
              <a:rPr lang="en-US" sz="6000" b="1">
                <a:solidFill>
                  <a:srgbClr val="008000"/>
                </a:solidFill>
                <a:latin typeface="Calibri Light" panose="020F0302020204030204" pitchFamily="34" charset="0"/>
                <a:cs typeface="Calibri Light" panose="020F0302020204030204" pitchFamily="34" charset="0"/>
              </a:rPr>
              <a:t>8</a:t>
            </a:r>
            <a:r>
              <a:rPr lang="en-US" sz="6000" b="1">
                <a:solidFill>
                  <a:srgbClr val="008000"/>
                </a:solidFill>
                <a:latin typeface="Arial" panose="020B0604020202020204" pitchFamily="34" charset="0"/>
                <a:cs typeface="Arial" panose="020B0604020202020204" pitchFamily="34" charset="0"/>
              </a:rPr>
              <a:t> </a:t>
            </a:r>
            <a:r>
              <a:rPr lang="en-US" sz="6000" b="1">
                <a:solidFill>
                  <a:srgbClr val="008000"/>
                </a:solidFill>
                <a:latin typeface="Times New Roman" panose="02020603050405020304" pitchFamily="18" charset="0"/>
                <a:cs typeface="Times New Roman" panose="02020603050405020304" pitchFamily="18" charset="0"/>
              </a:rPr>
              <a:t>× </a:t>
            </a:r>
            <a:r>
              <a:rPr lang="en-US" sz="6000" b="1">
                <a:solidFill>
                  <a:srgbClr val="008000"/>
                </a:solidFill>
                <a:latin typeface="Calibri Light" panose="020F0302020204030204" pitchFamily="34" charset="0"/>
                <a:cs typeface="Calibri Light" panose="020F0302020204030204" pitchFamily="34" charset="0"/>
              </a:rPr>
              <a:t>4</a:t>
            </a:r>
            <a:endParaRPr lang="en-US" sz="6000" b="1" dirty="0">
              <a:solidFill>
                <a:srgbClr val="008000"/>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343113B8-8A2B-4863-A115-2D8D823D6B0A}"/>
              </a:ext>
            </a:extLst>
          </p:cNvPr>
          <p:cNvSpPr txBox="1"/>
          <p:nvPr/>
        </p:nvSpPr>
        <p:spPr>
          <a:xfrm>
            <a:off x="3925776" y="706953"/>
            <a:ext cx="1965070" cy="1171277"/>
          </a:xfrm>
          <a:prstGeom prst="cloud">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a:solidFill>
                  <a:srgbClr val="C00000"/>
                </a:solidFill>
                <a:latin typeface="Calibri Light" panose="020F0302020204030204" pitchFamily="34" charset="0"/>
                <a:cs typeface="Calibri Light" panose="020F0302020204030204" pitchFamily="34" charset="0"/>
              </a:rPr>
              <a:t>32</a:t>
            </a:r>
            <a:endParaRPr lang="en-US" sz="4400" b="1"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60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dissolv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3873B6C-A49C-40F6-AA90-23A33409B6B0}"/>
              </a:ext>
            </a:extLst>
          </p:cNvPr>
          <p:cNvSpPr txBox="1"/>
          <p:nvPr/>
        </p:nvSpPr>
        <p:spPr>
          <a:xfrm>
            <a:off x="1371600" y="3628290"/>
            <a:ext cx="4495800" cy="1015663"/>
          </a:xfrm>
          <a:prstGeom prst="rect">
            <a:avLst/>
          </a:prstGeom>
          <a:noFill/>
        </p:spPr>
        <p:txBody>
          <a:bodyPr wrap="square" rtlCol="0">
            <a:spAutoFit/>
          </a:bodyPr>
          <a:lstStyle/>
          <a:p>
            <a:pPr algn="ctr"/>
            <a:r>
              <a:rPr lang="en-US" sz="6000" b="1">
                <a:solidFill>
                  <a:srgbClr val="008000"/>
                </a:solidFill>
                <a:latin typeface="Calibri Light" panose="020F0302020204030204" pitchFamily="34" charset="0"/>
                <a:cs typeface="Calibri Light" panose="020F0302020204030204" pitchFamily="34" charset="0"/>
              </a:rPr>
              <a:t>8</a:t>
            </a:r>
            <a:r>
              <a:rPr lang="en-US" sz="6000" b="1">
                <a:solidFill>
                  <a:srgbClr val="008000"/>
                </a:solidFill>
                <a:latin typeface="Arial" panose="020B0604020202020204" pitchFamily="34" charset="0"/>
                <a:cs typeface="Arial" panose="020B0604020202020204" pitchFamily="34" charset="0"/>
              </a:rPr>
              <a:t> </a:t>
            </a:r>
            <a:r>
              <a:rPr lang="en-US" sz="6000" b="1">
                <a:solidFill>
                  <a:srgbClr val="008000"/>
                </a:solidFill>
                <a:latin typeface="Times New Roman" panose="02020603050405020304" pitchFamily="18" charset="0"/>
                <a:cs typeface="Times New Roman" panose="02020603050405020304" pitchFamily="18" charset="0"/>
              </a:rPr>
              <a:t>× </a:t>
            </a:r>
            <a:r>
              <a:rPr lang="en-US" sz="6000" b="1">
                <a:solidFill>
                  <a:srgbClr val="008000"/>
                </a:solidFill>
                <a:latin typeface="Calibri Light" panose="020F0302020204030204" pitchFamily="34" charset="0"/>
                <a:cs typeface="Calibri Light" panose="020F0302020204030204" pitchFamily="34" charset="0"/>
              </a:rPr>
              <a:t>5</a:t>
            </a:r>
            <a:endParaRPr lang="en-US" sz="6000" b="1" dirty="0">
              <a:solidFill>
                <a:srgbClr val="008000"/>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09D715B7-05C5-4C0B-85BC-CB63BC10859A}"/>
              </a:ext>
            </a:extLst>
          </p:cNvPr>
          <p:cNvSpPr txBox="1"/>
          <p:nvPr/>
        </p:nvSpPr>
        <p:spPr>
          <a:xfrm>
            <a:off x="3925776" y="706953"/>
            <a:ext cx="1965070" cy="1171277"/>
          </a:xfrm>
          <a:prstGeom prst="cloud">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a:solidFill>
                  <a:srgbClr val="C00000"/>
                </a:solidFill>
                <a:latin typeface="Calibri Light" panose="020F0302020204030204" pitchFamily="34" charset="0"/>
                <a:cs typeface="Calibri Light" panose="020F0302020204030204" pitchFamily="34" charset="0"/>
              </a:rPr>
              <a:t>40</a:t>
            </a:r>
            <a:endParaRPr lang="en-US" sz="4400" b="1"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60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dissolv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2" y="-465987"/>
            <a:ext cx="3613657" cy="28154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B9ED5E-9249-42E5-BA4F-E5B7C84D0A0E}"/>
              </a:ext>
            </a:extLst>
          </p:cNvPr>
          <p:cNvSpPr txBox="1"/>
          <p:nvPr/>
        </p:nvSpPr>
        <p:spPr>
          <a:xfrm>
            <a:off x="1371600" y="3628290"/>
            <a:ext cx="4495800" cy="1015663"/>
          </a:xfrm>
          <a:prstGeom prst="rect">
            <a:avLst/>
          </a:prstGeom>
          <a:noFill/>
        </p:spPr>
        <p:txBody>
          <a:bodyPr wrap="square" rtlCol="0">
            <a:spAutoFit/>
          </a:bodyPr>
          <a:lstStyle/>
          <a:p>
            <a:pPr algn="ctr"/>
            <a:r>
              <a:rPr lang="en-US" sz="6000" b="1">
                <a:solidFill>
                  <a:srgbClr val="008000"/>
                </a:solidFill>
                <a:latin typeface="Calibri Light" panose="020F0302020204030204" pitchFamily="34" charset="0"/>
                <a:cs typeface="Calibri Light" panose="020F0302020204030204" pitchFamily="34" charset="0"/>
              </a:rPr>
              <a:t>8</a:t>
            </a:r>
            <a:r>
              <a:rPr lang="en-US" sz="6000" b="1">
                <a:solidFill>
                  <a:srgbClr val="008000"/>
                </a:solidFill>
                <a:latin typeface="Arial" panose="020B0604020202020204" pitchFamily="34" charset="0"/>
                <a:cs typeface="Arial" panose="020B0604020202020204" pitchFamily="34" charset="0"/>
              </a:rPr>
              <a:t> </a:t>
            </a:r>
            <a:r>
              <a:rPr lang="en-US" sz="6000" b="1">
                <a:solidFill>
                  <a:srgbClr val="008000"/>
                </a:solidFill>
                <a:latin typeface="Times New Roman" panose="02020603050405020304" pitchFamily="18" charset="0"/>
                <a:cs typeface="Times New Roman" panose="02020603050405020304" pitchFamily="18" charset="0"/>
              </a:rPr>
              <a:t>× </a:t>
            </a:r>
            <a:r>
              <a:rPr lang="en-US" sz="6000" b="1">
                <a:solidFill>
                  <a:srgbClr val="008000"/>
                </a:solidFill>
                <a:latin typeface="Calibri Light" panose="020F0302020204030204" pitchFamily="34" charset="0"/>
                <a:cs typeface="Calibri Light" panose="020F0302020204030204" pitchFamily="34" charset="0"/>
              </a:rPr>
              <a:t>6</a:t>
            </a:r>
            <a:endParaRPr lang="en-US" sz="6000" b="1" dirty="0">
              <a:solidFill>
                <a:srgbClr val="008000"/>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4F79949F-F768-4A4E-88D6-86177C47EF0C}"/>
              </a:ext>
            </a:extLst>
          </p:cNvPr>
          <p:cNvSpPr txBox="1"/>
          <p:nvPr/>
        </p:nvSpPr>
        <p:spPr>
          <a:xfrm>
            <a:off x="3925776" y="706953"/>
            <a:ext cx="1965070" cy="1171277"/>
          </a:xfrm>
          <a:prstGeom prst="cloud">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a:solidFill>
                  <a:srgbClr val="C00000"/>
                </a:solidFill>
                <a:latin typeface="Calibri Light" panose="020F0302020204030204" pitchFamily="34" charset="0"/>
                <a:cs typeface="Calibri Light" panose="020F0302020204030204" pitchFamily="34" charset="0"/>
              </a:rPr>
              <a:t>48</a:t>
            </a:r>
            <a:endParaRPr lang="en-US" sz="4400" b="1"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60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dissolv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552</Words>
  <Application>Microsoft Office PowerPoint</Application>
  <PresentationFormat>On-screen Show (16:10)</PresentationFormat>
  <Paragraphs>112</Paragraphs>
  <Slides>24</Slides>
  <Notes>12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24</vt:i4>
      </vt:variant>
    </vt:vector>
  </HeadingPairs>
  <TitlesOfParts>
    <vt:vector size="41" baseType="lpstr">
      <vt:lpstr>等线</vt:lpstr>
      <vt:lpstr>微软雅黑</vt:lpstr>
      <vt:lpstr>Arial</vt:lpstr>
      <vt:lpstr>Bradley Hand ITC</vt:lpstr>
      <vt:lpstr>Calibri</vt:lpstr>
      <vt:lpstr>Calibri Light</vt:lpstr>
      <vt:lpstr>ChickenScratch AOE</vt:lpstr>
      <vt:lpstr>HP001 5 hàng 1 ô ly</vt:lpstr>
      <vt:lpstr>Impact</vt:lpstr>
      <vt:lpstr>Times New Roman</vt:lpstr>
      <vt:lpstr>UTM Avo</vt:lpstr>
      <vt:lpstr>幼圆</vt:lpstr>
      <vt:lpstr>书体坊安景臣钢笔行书</vt:lpstr>
      <vt:lpstr>时尚中黑简体</vt:lpstr>
      <vt:lpstr>汉仪喵魂体W</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2017-12-31T23:29:53Z</dcterms:created>
  <dcterms:modified xsi:type="dcterms:W3CDTF">2022-06-10T02:41:55Z</dcterms:modified>
</cp:coreProperties>
</file>