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1" r:id="rId2"/>
    <p:sldMasterId id="2147483744" r:id="rId3"/>
    <p:sldMasterId id="2147483758" r:id="rId4"/>
    <p:sldMasterId id="2147483772" r:id="rId5"/>
    <p:sldMasterId id="2147483786" r:id="rId6"/>
    <p:sldMasterId id="2147483800" r:id="rId7"/>
    <p:sldMasterId id="2147483814" r:id="rId8"/>
    <p:sldMasterId id="2147483828" r:id="rId9"/>
  </p:sldMasterIdLst>
  <p:sldIdLst>
    <p:sldId id="256" r:id="rId10"/>
    <p:sldId id="316" r:id="rId11"/>
    <p:sldId id="313" r:id="rId12"/>
    <p:sldId id="347" r:id="rId13"/>
    <p:sldId id="371" r:id="rId14"/>
    <p:sldId id="333" r:id="rId15"/>
    <p:sldId id="349" r:id="rId16"/>
    <p:sldId id="330" r:id="rId17"/>
    <p:sldId id="331" r:id="rId18"/>
    <p:sldId id="332" r:id="rId19"/>
    <p:sldId id="327" r:id="rId20"/>
    <p:sldId id="328" r:id="rId21"/>
    <p:sldId id="334" r:id="rId22"/>
    <p:sldId id="350" r:id="rId23"/>
    <p:sldId id="351" r:id="rId24"/>
    <p:sldId id="337" r:id="rId25"/>
    <p:sldId id="353" r:id="rId26"/>
    <p:sldId id="342" r:id="rId27"/>
    <p:sldId id="329" r:id="rId28"/>
    <p:sldId id="343" r:id="rId29"/>
    <p:sldId id="345" r:id="rId30"/>
    <p:sldId id="344" r:id="rId31"/>
    <p:sldId id="354" r:id="rId32"/>
    <p:sldId id="348" r:id="rId33"/>
    <p:sldId id="356" r:id="rId34"/>
    <p:sldId id="357" r:id="rId35"/>
    <p:sldId id="358" r:id="rId36"/>
    <p:sldId id="359" r:id="rId37"/>
    <p:sldId id="360" r:id="rId38"/>
    <p:sldId id="361" r:id="rId39"/>
    <p:sldId id="362" r:id="rId40"/>
    <p:sldId id="363" r:id="rId41"/>
    <p:sldId id="364" r:id="rId42"/>
    <p:sldId id="365" r:id="rId43"/>
    <p:sldId id="370" r:id="rId44"/>
    <p:sldId id="367" r:id="rId45"/>
    <p:sldId id="368" r:id="rId46"/>
    <p:sldId id="315" r:id="rId47"/>
    <p:sldId id="369"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CCFF"/>
    <a:srgbClr val="FFFF66"/>
    <a:srgbClr val="FFFFCC"/>
    <a:srgbClr val="FAAEB0"/>
    <a:srgbClr val="FFA12A"/>
    <a:srgbClr val="71D400"/>
    <a:srgbClr val="FFCCCC"/>
    <a:srgbClr val="FF5D1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4660"/>
  </p:normalViewPr>
  <p:slideViewPr>
    <p:cSldViewPr snapToGrid="0">
      <p:cViewPr varScale="1">
        <p:scale>
          <a:sx n="88" d="100"/>
          <a:sy n="88" d="100"/>
        </p:scale>
        <p:origin x="322" y="5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2022/7/24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6056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550306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293092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92990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76465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08416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92819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520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418382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2800508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069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2022/7/24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56718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872768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8046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756591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91393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65648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68503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45419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877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218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698377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2813896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69191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718111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81096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97285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96149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66139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75917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7737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53715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70139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15413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016365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068949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12246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01714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26022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07786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8983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27406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8834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46571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76118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1979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44092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120735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428944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28398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8327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657746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10744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698995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68401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78629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01987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61257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15304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94400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6771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629838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50650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9131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53304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6446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158609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00263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0007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727516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614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0613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2385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41764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3591278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902301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7674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083071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27578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8" name="页脚占位符 7">
            <a:extLst>
              <a:ext uri="{FF2B5EF4-FFF2-40B4-BE49-F238E27FC236}">
                <a16:creationId xmlns=""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205801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4" name="页脚占位符 3">
            <a:extLst>
              <a:ext uri="{FF2B5EF4-FFF2-40B4-BE49-F238E27FC236}">
                <a16:creationId xmlns=""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30062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2022/7/24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3" name="页脚占位符 2">
            <a:extLst>
              <a:ext uri="{FF2B5EF4-FFF2-40B4-BE49-F238E27FC236}">
                <a16:creationId xmlns=""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47419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23000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44628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350715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729653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833132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9673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5875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33541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6" name="页脚占位符 5">
            <a:extLst>
              <a:ext uri="{FF2B5EF4-FFF2-40B4-BE49-F238E27FC236}">
                <a16:creationId xmlns=""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972486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085667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1711661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583425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0423078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7290882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6107486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2022/7/24</a:t>
            </a:fld>
            <a:endParaRPr lang="zh-CN" altLang="en-US" dirty="0">
              <a:solidFill>
                <a:prstClr val="black">
                  <a:tint val="75000"/>
                </a:prstClr>
              </a:solidFill>
            </a:endParaRPr>
          </a:p>
        </p:txBody>
      </p:sp>
      <p:sp>
        <p:nvSpPr>
          <p:cNvPr id="5" name="页脚占位符 4">
            <a:extLst>
              <a:ext uri="{FF2B5EF4-FFF2-40B4-BE49-F238E27FC236}">
                <a16:creationId xmlns=""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454877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2.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4.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jpeg"/><Relationship Id="rId1" Type="http://schemas.openxmlformats.org/officeDocument/2006/relationships/slideLayout" Target="../slideLayouts/slideLayout18.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31.xml"/><Relationship Id="rId6" Type="http://schemas.openxmlformats.org/officeDocument/2006/relationships/image" Target="../media/image54.png"/><Relationship Id="rId5" Type="http://schemas.microsoft.com/office/2007/relationships/hdphoto" Target="../media/hdphoto12.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2.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81058290-CF20-FC47-AE82-7D01242BC161}"/>
              </a:ext>
            </a:extLst>
          </p:cNvPr>
          <p:cNvSpPr/>
          <p:nvPr/>
        </p:nvSpPr>
        <p:spPr>
          <a:xfrm>
            <a:off x="1436681" y="493010"/>
            <a:ext cx="9740444" cy="707886"/>
          </a:xfrm>
          <a:prstGeom prst="rect">
            <a:avLst/>
          </a:prstGeom>
          <a:noFill/>
          <a:ln w="9525">
            <a:noFill/>
            <a:miter lim="800000"/>
            <a:headEnd/>
            <a:tailEnd/>
          </a:ln>
          <a:effectLst/>
        </p:spPr>
        <p:txBody>
          <a:bodyPr wrap="square">
            <a:spAutoFit/>
          </a:bodyPr>
          <a:lstStyle/>
          <a:p>
            <a:pPr algn="ctr"/>
            <a:r>
              <a:rPr lang="en-US" altLang="zh-CN" sz="4000" dirty="0" err="1">
                <a:solidFill>
                  <a:srgbClr val="FFC000"/>
                </a:solidFill>
                <a:latin typeface="Nunito Black" pitchFamily="2" charset="0"/>
                <a:ea typeface="Open Sans" panose="020B0606030504020204" pitchFamily="34" charset="0"/>
                <a:cs typeface="Open Sans" panose="020B0606030504020204" pitchFamily="34" charset="0"/>
                <a:sym typeface="+mn-lt"/>
              </a:rPr>
              <a:t>Thứ</a:t>
            </a:r>
            <a:r>
              <a:rPr lang="en-US" altLang="zh-CN" sz="4000" dirty="0">
                <a:solidFill>
                  <a:srgbClr val="FFC000"/>
                </a:solidFill>
                <a:latin typeface="Nunito Black" pitchFamily="2" charset="0"/>
                <a:ea typeface="Open Sans" panose="020B0606030504020204" pitchFamily="34" charset="0"/>
                <a:cs typeface="Open Sans" panose="020B0606030504020204" pitchFamily="34" charset="0"/>
                <a:sym typeface="+mn-lt"/>
              </a:rPr>
              <a:t> … </a:t>
            </a:r>
            <a:r>
              <a:rPr lang="en-US" altLang="zh-CN" sz="4000" dirty="0" err="1" smtClean="0">
                <a:solidFill>
                  <a:srgbClr val="FFC000"/>
                </a:solidFill>
                <a:latin typeface="Nunito Black" pitchFamily="2" charset="0"/>
                <a:ea typeface="Open Sans" panose="020B0606030504020204" pitchFamily="34" charset="0"/>
                <a:cs typeface="Open Sans" panose="020B0606030504020204" pitchFamily="34" charset="0"/>
                <a:sym typeface="+mn-lt"/>
              </a:rPr>
              <a:t>ngày</a:t>
            </a:r>
            <a:r>
              <a:rPr lang="en-US" altLang="zh-CN" sz="4000" dirty="0" smtClean="0">
                <a:solidFill>
                  <a:srgbClr val="FFC000"/>
                </a:solidFill>
                <a:latin typeface="Nunito Black" pitchFamily="2" charset="0"/>
                <a:ea typeface="Open Sans" panose="020B0606030504020204" pitchFamily="34" charset="0"/>
                <a:cs typeface="Open Sans" panose="020B0606030504020204" pitchFamily="34" charset="0"/>
                <a:sym typeface="+mn-lt"/>
              </a:rPr>
              <a:t> … </a:t>
            </a:r>
            <a:r>
              <a:rPr lang="en-US" altLang="zh-CN" sz="4000" dirty="0" err="1" smtClean="0">
                <a:solidFill>
                  <a:srgbClr val="FFC000"/>
                </a:solidFill>
                <a:latin typeface="Nunito Black" pitchFamily="2" charset="0"/>
                <a:ea typeface="Open Sans" panose="020B0606030504020204" pitchFamily="34" charset="0"/>
                <a:cs typeface="Open Sans" panose="020B0606030504020204" pitchFamily="34" charset="0"/>
                <a:sym typeface="+mn-lt"/>
              </a:rPr>
              <a:t>tháng</a:t>
            </a:r>
            <a:r>
              <a:rPr lang="en-US" altLang="zh-CN" sz="4000" dirty="0" smtClean="0">
                <a:solidFill>
                  <a:srgbClr val="FFC000"/>
                </a:solidFill>
                <a:latin typeface="Nunito Black" pitchFamily="2" charset="0"/>
                <a:ea typeface="Open Sans" panose="020B0606030504020204" pitchFamily="34" charset="0"/>
                <a:cs typeface="Open Sans" panose="020B0606030504020204" pitchFamily="34" charset="0"/>
                <a:sym typeface="+mn-lt"/>
              </a:rPr>
              <a:t> ... </a:t>
            </a:r>
            <a:r>
              <a:rPr lang="en-US" altLang="zh-CN" sz="4000" dirty="0" err="1" smtClean="0">
                <a:solidFill>
                  <a:srgbClr val="FFC000"/>
                </a:solidFill>
                <a:latin typeface="Nunito Black" pitchFamily="2" charset="0"/>
                <a:ea typeface="Open Sans" panose="020B0606030504020204" pitchFamily="34" charset="0"/>
                <a:cs typeface="Open Sans" panose="020B0606030504020204" pitchFamily="34" charset="0"/>
                <a:sym typeface="+mn-lt"/>
              </a:rPr>
              <a:t>năm</a:t>
            </a:r>
            <a:r>
              <a:rPr lang="en-US" altLang="zh-CN" sz="4000" dirty="0" smtClean="0">
                <a:solidFill>
                  <a:srgbClr val="FFC000"/>
                </a:solidFill>
                <a:latin typeface="Nunito Black" pitchFamily="2" charset="0"/>
                <a:ea typeface="Open Sans" panose="020B0606030504020204" pitchFamily="34" charset="0"/>
                <a:cs typeface="Open Sans" panose="020B0606030504020204" pitchFamily="34" charset="0"/>
                <a:sym typeface="+mn-lt"/>
              </a:rPr>
              <a:t> </a:t>
            </a:r>
            <a:r>
              <a:rPr lang="en-US" altLang="zh-CN" sz="4000" dirty="0">
                <a:solidFill>
                  <a:srgbClr val="FFC000"/>
                </a:solidFill>
                <a:latin typeface="Nunito Black" pitchFamily="2" charset="0"/>
                <a:ea typeface="Open Sans" panose="020B0606030504020204" pitchFamily="34" charset="0"/>
                <a:cs typeface="Open Sans" panose="020B0606030504020204" pitchFamily="34" charset="0"/>
                <a:sym typeface="+mn-lt"/>
              </a:rPr>
              <a:t>2022</a:t>
            </a:r>
            <a:endParaRPr lang="zh-CN" altLang="en-US" sz="4000" dirty="0">
              <a:solidFill>
                <a:srgbClr val="FFC000"/>
              </a:solidFill>
              <a:latin typeface="Nunito Black" pitchFamily="2" charset="0"/>
              <a:cs typeface="Open Sans" panose="020B0606030504020204" pitchFamily="34" charset="0"/>
              <a:sym typeface="+mn-lt"/>
            </a:endParaRPr>
          </a:p>
        </p:txBody>
      </p:sp>
      <p:sp>
        <p:nvSpPr>
          <p:cNvPr id="10" name="文本框 9">
            <a:extLst>
              <a:ext uri="{FF2B5EF4-FFF2-40B4-BE49-F238E27FC236}">
                <a16:creationId xmlns="" xmlns:a16="http://schemas.microsoft.com/office/drawing/2014/main"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cs typeface="+mn-ea"/>
                <a:sym typeface="+mn-lt"/>
              </a:rPr>
              <a:t>LOGO</a:t>
            </a:r>
            <a:endParaRPr kumimoji="1" lang="zh-CN" altLang="en-US" sz="2400" dirty="0">
              <a:solidFill>
                <a:schemeClr val="bg1"/>
              </a:solidFill>
              <a:cs typeface="+mn-ea"/>
              <a:sym typeface="+mn-lt"/>
            </a:endParaRPr>
          </a:p>
        </p:txBody>
      </p:sp>
      <p:sp>
        <p:nvSpPr>
          <p:cNvPr id="7" name="矩形 26">
            <a:extLst>
              <a:ext uri="{FF2B5EF4-FFF2-40B4-BE49-F238E27FC236}">
                <a16:creationId xmlns="" xmlns:a16="http://schemas.microsoft.com/office/drawing/2014/main" id="{81058290-CF20-FC47-AE82-7D01242BC161}"/>
              </a:ext>
            </a:extLst>
          </p:cNvPr>
          <p:cNvSpPr/>
          <p:nvPr/>
        </p:nvSpPr>
        <p:spPr>
          <a:xfrm>
            <a:off x="1351840" y="1239789"/>
            <a:ext cx="9740444" cy="707886"/>
          </a:xfrm>
          <a:prstGeom prst="rect">
            <a:avLst/>
          </a:prstGeom>
          <a:noFill/>
          <a:ln w="9525">
            <a:noFill/>
            <a:miter lim="800000"/>
            <a:headEnd/>
            <a:tailEnd/>
          </a:ln>
          <a:effectLst/>
        </p:spPr>
        <p:txBody>
          <a:bodyPr wrap="square">
            <a:spAutoFit/>
          </a:bodyPr>
          <a:lstStyle/>
          <a:p>
            <a:pPr algn="ctr"/>
            <a:r>
              <a:rPr lang="en-US" altLang="zh-CN" sz="4000" dirty="0" err="1" smtClean="0">
                <a:solidFill>
                  <a:srgbClr val="00B050"/>
                </a:solidFill>
                <a:latin typeface="Nunito Black" pitchFamily="2" charset="0"/>
                <a:ea typeface="Open Sans" panose="020B0606030504020204" pitchFamily="34" charset="0"/>
                <a:cs typeface="Open Sans" panose="020B0606030504020204" pitchFamily="34" charset="0"/>
                <a:sym typeface="+mn-lt"/>
              </a:rPr>
              <a:t>Tiếng</a:t>
            </a:r>
            <a:r>
              <a:rPr lang="en-US" altLang="zh-CN" sz="4000" dirty="0" smtClean="0">
                <a:solidFill>
                  <a:srgbClr val="00B050"/>
                </a:solidFill>
                <a:latin typeface="Nunito Black" pitchFamily="2" charset="0"/>
                <a:ea typeface="Open Sans" panose="020B0606030504020204" pitchFamily="34" charset="0"/>
                <a:cs typeface="Open Sans" panose="020B0606030504020204" pitchFamily="34" charset="0"/>
                <a:sym typeface="+mn-lt"/>
              </a:rPr>
              <a:t> </a:t>
            </a:r>
            <a:r>
              <a:rPr lang="en-US" altLang="zh-CN" sz="4000" dirty="0" err="1" smtClean="0">
                <a:solidFill>
                  <a:srgbClr val="00B050"/>
                </a:solidFill>
                <a:latin typeface="Nunito Black" pitchFamily="2" charset="0"/>
                <a:ea typeface="Open Sans" panose="020B0606030504020204" pitchFamily="34" charset="0"/>
                <a:cs typeface="Open Sans" panose="020B0606030504020204" pitchFamily="34" charset="0"/>
                <a:sym typeface="+mn-lt"/>
              </a:rPr>
              <a:t>Việt</a:t>
            </a:r>
            <a:endParaRPr lang="zh-CN" altLang="en-US" sz="4000" dirty="0">
              <a:solidFill>
                <a:srgbClr val="00B050"/>
              </a:solidFill>
              <a:latin typeface="Nunito Black" pitchFamily="2" charset="0"/>
              <a:cs typeface="Open Sans" panose="020B0606030504020204" pitchFamily="34" charset="0"/>
              <a:sym typeface="+mn-lt"/>
            </a:endParaRPr>
          </a:p>
        </p:txBody>
      </p:sp>
      <p:sp>
        <p:nvSpPr>
          <p:cNvPr id="4" name="Rounded Rectangle 3"/>
          <p:cNvSpPr/>
          <p:nvPr/>
        </p:nvSpPr>
        <p:spPr>
          <a:xfrm>
            <a:off x="2637147" y="1986568"/>
            <a:ext cx="6987209" cy="5894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Nunito Black" pitchFamily="2" charset="0"/>
              </a:rPr>
              <a:t>BàI</a:t>
            </a:r>
            <a:r>
              <a:rPr lang="en-US" sz="3200" dirty="0" smtClean="0">
                <a:solidFill>
                  <a:srgbClr val="FF0000"/>
                </a:solidFill>
                <a:latin typeface="Nunito Black" pitchFamily="2" charset="0"/>
              </a:rPr>
              <a:t> 11: LỜI GIẢI TOÁN ĐẶC BIỆT</a:t>
            </a:r>
            <a:endParaRPr lang="en-US" sz="3200" dirty="0">
              <a:solidFill>
                <a:srgbClr val="FF0000"/>
              </a:solidFill>
              <a:latin typeface="Nunito Black" pitchFamily="2"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9900">
                        <a14:foregroundMark x1="2500" y1="5505" x2="8900" y2="35046"/>
                        <a14:foregroundMark x1="10200" y1="6606" x2="12200" y2="25688"/>
                        <a14:foregroundMark x1="17500" y1="34128" x2="17500" y2="34128"/>
                        <a14:foregroundMark x1="17100" y1="32661" x2="17800" y2="37431"/>
                        <a14:foregroundMark x1="6500" y1="95229" x2="11700" y2="96147"/>
                        <a14:foregroundMark x1="7000" y1="99083" x2="12900" y2="98532"/>
                        <a14:foregroundMark x1="22200" y1="42202" x2="24900" y2="96697"/>
                        <a14:foregroundMark x1="25500" y1="41468" x2="27700" y2="71193"/>
                        <a14:foregroundMark x1="29000" y1="72661" x2="29800" y2="76514"/>
                        <a14:foregroundMark x1="20300" y1="95046" x2="23400" y2="95229"/>
                        <a14:foregroundMark x1="25100" y1="96147" x2="26300" y2="97431"/>
                        <a14:foregroundMark x1="26300" y1="93761" x2="27100" y2="96697"/>
                        <a14:foregroundMark x1="34800" y1="42385" x2="44600" y2="94679"/>
                        <a14:foregroundMark x1="18600" y1="53211" x2="18500" y2="60734"/>
                        <a14:foregroundMark x1="39400" y1="41835" x2="42800" y2="52477"/>
                        <a14:foregroundMark x1="53500" y1="42202" x2="58500" y2="96147"/>
                        <a14:foregroundMark x1="57600" y1="52110" x2="57600" y2="52110"/>
                        <a14:foregroundMark x1="49200" y1="94128" x2="50200" y2="95596"/>
                        <a14:foregroundMark x1="34500" y1="95046" x2="36400" y2="96147"/>
                        <a14:foregroundMark x1="49900" y1="62752" x2="50900" y2="64587"/>
                        <a14:foregroundMark x1="61400" y1="62385" x2="63300" y2="65688"/>
                        <a14:foregroundMark x1="59700" y1="72477" x2="59700" y2="72477"/>
                        <a14:foregroundMark x1="50700" y1="77982" x2="50700" y2="77982"/>
                        <a14:foregroundMark x1="68500" y1="39817" x2="74500" y2="95413"/>
                        <a14:foregroundMark x1="72400" y1="46789" x2="74800" y2="55413"/>
                        <a14:foregroundMark x1="77800" y1="81468" x2="79300" y2="82752"/>
                        <a14:foregroundMark x1="65000" y1="65872" x2="67000" y2="68257"/>
                        <a14:foregroundMark x1="87700" y1="42569" x2="90600" y2="97248"/>
                        <a14:foregroundMark x1="84000" y1="48991" x2="84600" y2="61468"/>
                        <a14:foregroundMark x1="79600" y1="76330" x2="81300" y2="74312"/>
                        <a14:foregroundMark x1="80900" y1="96881" x2="84000" y2="97248"/>
                        <a14:foregroundMark x1="89600" y1="97982" x2="91700" y2="97982"/>
                        <a14:foregroundMark x1="97100" y1="59083" x2="99900" y2="58532"/>
                        <a14:foregroundMark x1="10200" y1="77982" x2="12400" y2="97064"/>
                        <a14:foregroundMark x1="59900" y1="49725" x2="62400" y2="64954"/>
                        <a14:foregroundMark x1="5800" y1="95229" x2="7700" y2="96881"/>
                        <a14:foregroundMark x1="5100" y1="95596" x2="7000" y2="98716"/>
                        <a14:foregroundMark x1="6600" y1="86422" x2="7200" y2="96330"/>
                      </a14:backgroundRemoval>
                    </a14:imgEffect>
                  </a14:imgLayer>
                </a14:imgProps>
              </a:ext>
            </a:extLst>
          </a:blip>
          <a:stretch>
            <a:fillRect/>
          </a:stretch>
        </p:blipFill>
        <p:spPr>
          <a:xfrm>
            <a:off x="1023383" y="1820261"/>
            <a:ext cx="8895736" cy="4848176"/>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55" b="98939" l="0" r="99111"/>
                    </a14:imgEffect>
                  </a14:imgLayer>
                </a14:imgProps>
              </a:ext>
            </a:extLst>
          </a:blip>
          <a:stretch>
            <a:fillRect/>
          </a:stretch>
        </p:blipFill>
        <p:spPr>
          <a:xfrm>
            <a:off x="10213881" y="2155046"/>
            <a:ext cx="3206560" cy="4702954"/>
          </a:xfrm>
          <a:prstGeom prst="rect">
            <a:avLst/>
          </a:prstGeom>
        </p:spPr>
      </p:pic>
      <p:pic>
        <p:nvPicPr>
          <p:cNvPr id="15" name="Picture 14"/>
          <p:cNvPicPr>
            <a:picLocks noChangeAspect="1"/>
          </p:cNvPicPr>
          <p:nvPr/>
        </p:nvPicPr>
        <p:blipFill>
          <a:blip r:embed="rId7"/>
          <a:stretch>
            <a:fillRect/>
          </a:stretch>
        </p:blipFill>
        <p:spPr>
          <a:xfrm>
            <a:off x="-25564" y="120483"/>
            <a:ext cx="2426352" cy="1552660"/>
          </a:xfrm>
          <a:prstGeom prst="rect">
            <a:avLst/>
          </a:prstGeom>
        </p:spPr>
      </p:pic>
    </p:spTree>
    <p:extLst>
      <p:ext uri="{BB962C8B-B14F-4D97-AF65-F5344CB8AC3E}">
        <p14:creationId xmlns:p14="http://schemas.microsoft.com/office/powerpoint/2010/main" val="85517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 xmlns:a16="http://schemas.microsoft.com/office/drawing/2014/main"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câu</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dài</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 xmlns:a16="http://schemas.microsoft.com/office/drawing/2014/main"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Một lần, vào giờ kiểm tra Toán cuối năm,</a:t>
            </a:r>
            <a:r>
              <a:rPr lang="en-US" sz="2800" dirty="0">
                <a:solidFill>
                  <a:schemeClr val="tx2"/>
                </a:solidFill>
                <a:latin typeface="Nunito" pitchFamily="2" charset="0"/>
              </a:rPr>
              <a:t> </a:t>
            </a:r>
            <a:r>
              <a:rPr lang="vi-VN" sz="2800" dirty="0">
                <a:solidFill>
                  <a:schemeClr val="tx2"/>
                </a:solidFill>
                <a:latin typeface="Nunito" pitchFamily="2" charset="0"/>
              </a:rPr>
              <a:t>trong khi các bạn khác mải miết làm bài</a:t>
            </a:r>
            <a:r>
              <a:rPr lang="en-US" sz="2800" dirty="0">
                <a:solidFill>
                  <a:schemeClr val="tx2"/>
                </a:solidFill>
                <a:latin typeface="Nunito" pitchFamily="2" charset="0"/>
              </a:rPr>
              <a:t> </a:t>
            </a:r>
            <a:r>
              <a:rPr lang="vi-VN" sz="2800" dirty="0">
                <a:solidFill>
                  <a:schemeClr val="tx2"/>
                </a:solidFill>
                <a:latin typeface="Nunito" pitchFamily="2" charset="0"/>
              </a:rPr>
              <a:t>thì không hiểu sao</a:t>
            </a:r>
            <a:r>
              <a:rPr lang="en-US" sz="2800" dirty="0">
                <a:solidFill>
                  <a:schemeClr val="tx2"/>
                </a:solidFill>
                <a:latin typeface="Nunito" pitchFamily="2" charset="0"/>
              </a:rPr>
              <a:t> </a:t>
            </a:r>
            <a:r>
              <a:rPr lang="vi-VN" sz="2800" dirty="0">
                <a:solidFill>
                  <a:schemeClr val="tx2"/>
                </a:solidFill>
                <a:latin typeface="Nunito" pitchFamily="2" charset="0"/>
              </a:rPr>
              <a:t>Huy-gô lại ngồi cắn bút từ đầu</a:t>
            </a:r>
            <a:r>
              <a:rPr lang="en-US" sz="2800" dirty="0">
                <a:solidFill>
                  <a:schemeClr val="tx2"/>
                </a:solidFill>
                <a:latin typeface="Nunito" pitchFamily="2" charset="0"/>
              </a:rPr>
              <a:t> </a:t>
            </a:r>
            <a:r>
              <a:rPr lang="vi-VN" sz="2800" dirty="0">
                <a:solidFill>
                  <a:schemeClr val="tx2"/>
                </a:solidFill>
                <a:latin typeface="Nunito" pitchFamily="2" charset="0"/>
              </a:rPr>
              <a:t>giờ.</a:t>
            </a:r>
            <a:endParaRPr lang="en-US" sz="2800" dirty="0">
              <a:solidFill>
                <a:schemeClr val="tx2"/>
              </a:solidFill>
            </a:endParaRPr>
          </a:p>
        </p:txBody>
      </p:sp>
      <p:sp>
        <p:nvSpPr>
          <p:cNvPr id="12" name="TextBox 11">
            <a:extLst>
              <a:ext uri="{FF2B5EF4-FFF2-40B4-BE49-F238E27FC236}">
                <a16:creationId xmlns="" xmlns:a16="http://schemas.microsoft.com/office/drawing/2014/main"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chemeClr val="tx2"/>
                </a:solidFill>
                <a:latin typeface="Nunito" pitchFamily="2" charset="0"/>
              </a:rPr>
              <a:t>thì cậu cũng viết xong đáp số và mang bài lên nộp.</a:t>
            </a:r>
            <a:endParaRPr lang="en-US" sz="2800" dirty="0">
              <a:solidFill>
                <a:schemeClr val="tx2"/>
              </a:solidFill>
            </a:endParaRPr>
          </a:p>
        </p:txBody>
      </p:sp>
      <p:pic>
        <p:nvPicPr>
          <p:cNvPr id="16" name="Picture 15" descr="A picture containing clipart&#10;&#10;Description automatically generated">
            <a:extLst>
              <a:ext uri="{FF2B5EF4-FFF2-40B4-BE49-F238E27FC236}">
                <a16:creationId xmlns="" xmlns:a16="http://schemas.microsoft.com/office/drawing/2014/main"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367346" y="3902697"/>
            <a:ext cx="3891915" cy="2826030"/>
          </a:xfrm>
          <a:prstGeom prst="rect">
            <a:avLst/>
          </a:prstGeom>
        </p:spPr>
      </p:pic>
      <p:cxnSp>
        <p:nvCxnSpPr>
          <p:cNvPr id="5" name="Straight Connector 4"/>
          <p:cNvCxnSpPr/>
          <p:nvPr/>
        </p:nvCxnSpPr>
        <p:spPr>
          <a:xfrm flipH="1">
            <a:off x="2083323"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7203649" y="14185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739759" y="183913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2754197"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6201673" y="327523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279059" y="374238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6003710"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882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2206341" y="1013146"/>
            <a:ext cx="8266838" cy="5392132"/>
          </a:xfrm>
          <a:prstGeom prst="rect">
            <a:avLst/>
          </a:prstGeom>
        </p:spPr>
      </p:pic>
      <p:pic>
        <p:nvPicPr>
          <p:cNvPr id="2" name="Picture 1">
            <a:extLst>
              <a:ext uri="{FF2B5EF4-FFF2-40B4-BE49-F238E27FC236}">
                <a16:creationId xmlns="" xmlns:a16="http://schemas.microsoft.com/office/drawing/2014/main" id="{FDBC4D31-7439-4D6F-C18A-63A0A3F7335D}"/>
              </a:ext>
            </a:extLst>
          </p:cNvPr>
          <p:cNvPicPr>
            <a:picLocks noChangeAspect="1"/>
          </p:cNvPicPr>
          <p:nvPr/>
        </p:nvPicPr>
        <p:blipFill>
          <a:blip r:embed="rId5"/>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D8FD718C-C998-AE40-1849-23A77C870C8C}"/>
              </a:ext>
            </a:extLst>
          </p:cNvPr>
          <p:cNvSpPr txBox="1"/>
          <p:nvPr/>
        </p:nvSpPr>
        <p:spPr>
          <a:xfrm>
            <a:off x="1160793" y="366064"/>
            <a:ext cx="2546503"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Nunito Black" pitchFamily="2" charset="0"/>
                <a:cs typeface="Baloo 2 SemiBold" pitchFamily="2" charset="0"/>
              </a:rPr>
              <a:t>Chia </a:t>
            </a:r>
            <a:r>
              <a:rPr lang="en-US" sz="2800" dirty="0" err="1">
                <a:solidFill>
                  <a:schemeClr val="accent6">
                    <a:lumMod val="50000"/>
                  </a:schemeClr>
                </a:solidFill>
                <a:latin typeface="Nunito Black" pitchFamily="2" charset="0"/>
                <a:cs typeface="Baloo 2 SemiBold" pitchFamily="2" charset="0"/>
              </a:rPr>
              <a:t>đoạn</a:t>
            </a:r>
            <a:endParaRPr lang="en-US" sz="2800" dirty="0">
              <a:solidFill>
                <a:schemeClr val="accent6">
                  <a:lumMod val="50000"/>
                </a:schemeClr>
              </a:solidFill>
              <a:latin typeface="Nunito Black" pitchFamily="2" charset="0"/>
              <a:cs typeface="Baloo 2 SemiBold" pitchFamily="2" charset="0"/>
            </a:endParaRPr>
          </a:p>
        </p:txBody>
      </p:sp>
      <p:sp>
        <p:nvSpPr>
          <p:cNvPr id="5" name="TextBox 4">
            <a:extLst>
              <a:ext uri="{FF2B5EF4-FFF2-40B4-BE49-F238E27FC236}">
                <a16:creationId xmlns="" xmlns:a16="http://schemas.microsoft.com/office/drawing/2014/main" id="{98A39F1F-33BB-1A77-A482-42835CCD4F14}"/>
              </a:ext>
            </a:extLst>
          </p:cNvPr>
          <p:cNvSpPr txBox="1"/>
          <p:nvPr/>
        </p:nvSpPr>
        <p:spPr>
          <a:xfrm>
            <a:off x="2998666" y="1365332"/>
            <a:ext cx="7208821"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1: </a:t>
            </a:r>
            <a:r>
              <a:rPr lang="en-US" sz="2800" dirty="0" err="1">
                <a:solidFill>
                  <a:schemeClr val="accent6">
                    <a:lumMod val="50000"/>
                  </a:schemeClr>
                </a:solidFill>
                <a:latin typeface="Nunito Black" pitchFamily="2" charset="0"/>
                <a:cs typeface="Baloo 2 SemiBold" pitchFamily="2" charset="0"/>
              </a:rPr>
              <a:t>Từ</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đầu</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giỏi</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đều</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các</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môn</a:t>
            </a:r>
            <a:r>
              <a:rPr lang="en-US" sz="2800" i="1" dirty="0">
                <a:solidFill>
                  <a:schemeClr val="accent6">
                    <a:lumMod val="50000"/>
                  </a:schemeClr>
                </a:solidFill>
                <a:latin typeface="Nunito Black" pitchFamily="2" charset="0"/>
                <a:cs typeface="Baloo 2 SemiBold" pitchFamily="2" charset="0"/>
              </a:rPr>
              <a:t>.</a:t>
            </a:r>
          </a:p>
        </p:txBody>
      </p:sp>
      <p:sp>
        <p:nvSpPr>
          <p:cNvPr id="7" name="TextBox 6">
            <a:extLst>
              <a:ext uri="{FF2B5EF4-FFF2-40B4-BE49-F238E27FC236}">
                <a16:creationId xmlns="" xmlns:a16="http://schemas.microsoft.com/office/drawing/2014/main" id="{3BD4A3DF-8895-5A22-FFC3-10B1D9102147}"/>
              </a:ext>
            </a:extLst>
          </p:cNvPr>
          <p:cNvSpPr txBox="1"/>
          <p:nvPr/>
        </p:nvSpPr>
        <p:spPr>
          <a:xfrm>
            <a:off x="2998665" y="2471351"/>
            <a:ext cx="7208822"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2: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thay</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cho</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Huy-gô</a:t>
            </a:r>
            <a:endParaRPr lang="en-US" sz="2800" i="1" dirty="0">
              <a:solidFill>
                <a:schemeClr val="accent6">
                  <a:lumMod val="50000"/>
                </a:schemeClr>
              </a:solidFill>
              <a:latin typeface="Nunito Black" pitchFamily="2" charset="0"/>
              <a:cs typeface="Baloo 2 SemiBold" pitchFamily="2" charset="0"/>
            </a:endParaRPr>
          </a:p>
        </p:txBody>
      </p:sp>
      <p:sp>
        <p:nvSpPr>
          <p:cNvPr id="8" name="TextBox 7">
            <a:extLst>
              <a:ext uri="{FF2B5EF4-FFF2-40B4-BE49-F238E27FC236}">
                <a16:creationId xmlns="" xmlns:a16="http://schemas.microsoft.com/office/drawing/2014/main" id="{691F0C44-69F1-721F-D256-975AAAB92342}"/>
              </a:ext>
            </a:extLst>
          </p:cNvPr>
          <p:cNvSpPr txBox="1"/>
          <p:nvPr/>
        </p:nvSpPr>
        <p:spPr>
          <a:xfrm>
            <a:off x="2998664" y="3664985"/>
            <a:ext cx="7208823" cy="578882"/>
          </a:xfrm>
          <a:prstGeom prst="roundRect">
            <a:avLst/>
          </a:prstGeom>
          <a:solidFill>
            <a:srgbClr val="FFCCFF"/>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3: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a:solidFill>
                  <a:schemeClr val="accent6">
                    <a:lumMod val="50000"/>
                  </a:schemeClr>
                </a:solidFill>
                <a:latin typeface="Nunito Black" pitchFamily="2" charset="0"/>
                <a:cs typeface="Baloo 2 SemiBold" pitchFamily="2" charset="0"/>
              </a:rPr>
              <a:t>À, </a:t>
            </a:r>
            <a:r>
              <a:rPr lang="en-US" sz="2800" i="1" dirty="0" err="1">
                <a:solidFill>
                  <a:schemeClr val="accent6">
                    <a:lumMod val="50000"/>
                  </a:schemeClr>
                </a:solidFill>
                <a:latin typeface="Nunito Black" pitchFamily="2" charset="0"/>
                <a:cs typeface="Baloo 2 SemiBold" pitchFamily="2" charset="0"/>
              </a:rPr>
              <a:t>ra</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thế</a:t>
            </a:r>
            <a:r>
              <a:rPr lang="en-US" sz="2800" i="1" dirty="0">
                <a:solidFill>
                  <a:schemeClr val="accent6">
                    <a:lumMod val="50000"/>
                  </a:schemeClr>
                </a:solidFill>
                <a:latin typeface="Nunito Black" pitchFamily="2" charset="0"/>
                <a:cs typeface="Baloo 2 SemiBold" pitchFamily="2" charset="0"/>
              </a:rPr>
              <a:t>!</a:t>
            </a:r>
          </a:p>
        </p:txBody>
      </p:sp>
      <p:pic>
        <p:nvPicPr>
          <p:cNvPr id="11" name="Picture 10" descr="A picture containing clipart&#10;&#10;Description automatically generated">
            <a:extLst>
              <a:ext uri="{FF2B5EF4-FFF2-40B4-BE49-F238E27FC236}">
                <a16:creationId xmlns="" xmlns:a16="http://schemas.microsoft.com/office/drawing/2014/main" id="{AC59BC96-666F-2086-9CAB-A1062E3FC6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417377" y="3630580"/>
            <a:ext cx="3623035" cy="3082074"/>
          </a:xfrm>
          <a:prstGeom prst="rect">
            <a:avLst/>
          </a:prstGeom>
        </p:spPr>
      </p:pic>
      <p:sp>
        <p:nvSpPr>
          <p:cNvPr id="9" name="TextBox 8">
            <a:extLst>
              <a:ext uri="{FF2B5EF4-FFF2-40B4-BE49-F238E27FC236}">
                <a16:creationId xmlns="" xmlns:a16="http://schemas.microsoft.com/office/drawing/2014/main" id="{691F0C44-69F1-721F-D256-975AAAB92342}"/>
              </a:ext>
            </a:extLst>
          </p:cNvPr>
          <p:cNvSpPr txBox="1"/>
          <p:nvPr/>
        </p:nvSpPr>
        <p:spPr>
          <a:xfrm>
            <a:off x="2998664" y="4745690"/>
            <a:ext cx="7208823" cy="578882"/>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4: </a:t>
            </a: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còn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lại</a:t>
            </a:r>
            <a:endParaRPr lang="en-US" sz="2800" dirty="0">
              <a:solidFill>
                <a:schemeClr val="accent6">
                  <a:lumMod val="50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1528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5" name="TextBox 4">
            <a:extLst>
              <a:ext uri="{FF2B5EF4-FFF2-40B4-BE49-F238E27FC236}">
                <a16:creationId xmlns="" xmlns:a16="http://schemas.microsoft.com/office/drawing/2014/main" id="{11F2EECF-EA72-4290-92E1-7003FFDF1E2E}"/>
              </a:ext>
            </a:extLst>
          </p:cNvPr>
          <p:cNvSpPr txBox="1"/>
          <p:nvPr/>
        </p:nvSpPr>
        <p:spPr>
          <a:xfrm>
            <a:off x="408034" y="1234167"/>
            <a:ext cx="11507248" cy="1055608"/>
          </a:xfrm>
          <a:prstGeom prst="roundRect">
            <a:avLst/>
          </a:prstGeom>
          <a:solidFill>
            <a:schemeClr val="accent6">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 xmlns:a16="http://schemas.microsoft.com/office/drawing/2014/main" id="{C4AFF311-7F56-27D5-C7CB-32BF9712F71F}"/>
              </a:ext>
            </a:extLst>
          </p:cNvPr>
          <p:cNvSpPr txBox="1"/>
          <p:nvPr/>
        </p:nvSpPr>
        <p:spPr>
          <a:xfrm>
            <a:off x="203638" y="2583488"/>
            <a:ext cx="11690109" cy="3915966"/>
          </a:xfrm>
          <a:prstGeom prst="roundRect">
            <a:avLst/>
          </a:prstGeom>
          <a:solidFill>
            <a:schemeClr val="accent5">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2" name="TextBox 11">
            <a:extLst>
              <a:ext uri="{FF2B5EF4-FFF2-40B4-BE49-F238E27FC236}">
                <a16:creationId xmlns="" xmlns:a16="http://schemas.microsoft.com/office/drawing/2014/main" id="{82E09ADC-F62C-6234-1A15-CDDDC5CD0C4A}"/>
              </a:ext>
            </a:extLst>
          </p:cNvPr>
          <p:cNvSpPr txBox="1"/>
          <p:nvPr/>
        </p:nvSpPr>
        <p:spPr>
          <a:xfrm>
            <a:off x="431222" y="115938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604260"/>
            <a:ext cx="851094" cy="584333"/>
          </a:xfrm>
          <a:prstGeom prst="rect">
            <a:avLst/>
          </a:prstGeom>
        </p:spPr>
      </p:pic>
      <p:sp>
        <p:nvSpPr>
          <p:cNvPr id="14" name="TextBox 13">
            <a:extLst>
              <a:ext uri="{FF2B5EF4-FFF2-40B4-BE49-F238E27FC236}">
                <a16:creationId xmlns="" xmlns:a16="http://schemas.microsoft.com/office/drawing/2014/main" id="{1393D743-5F7E-9466-8830-28117816CB11}"/>
              </a:ext>
            </a:extLst>
          </p:cNvPr>
          <p:cNvSpPr txBox="1"/>
          <p:nvPr/>
        </p:nvSpPr>
        <p:spPr>
          <a:xfrm>
            <a:off x="431222" y="266537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28932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 y="3527092"/>
            <a:ext cx="851094" cy="584333"/>
          </a:xfrm>
          <a:prstGeom prst="rect">
            <a:avLst/>
          </a:prstGeom>
        </p:spPr>
      </p:pic>
      <p:sp>
        <p:nvSpPr>
          <p:cNvPr id="7" name="TextBox 6">
            <a:extLst>
              <a:ext uri="{FF2B5EF4-FFF2-40B4-BE49-F238E27FC236}">
                <a16:creationId xmlns="" xmlns:a16="http://schemas.microsoft.com/office/drawing/2014/main" id="{D641A8E2-3352-1BF0-706F-42EB7B7A0BD2}"/>
              </a:ext>
            </a:extLst>
          </p:cNvPr>
          <p:cNvSpPr txBox="1"/>
          <p:nvPr/>
        </p:nvSpPr>
        <p:spPr>
          <a:xfrm>
            <a:off x="740849" y="1292340"/>
            <a:ext cx="11146351" cy="2009061"/>
          </a:xfrm>
          <a:prstGeom prst="roundRect">
            <a:avLst/>
          </a:prstGeom>
          <a:solidFill>
            <a:schemeClr val="accent4">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9" name="TextBox 8">
            <a:extLst>
              <a:ext uri="{FF2B5EF4-FFF2-40B4-BE49-F238E27FC236}">
                <a16:creationId xmlns="" xmlns:a16="http://schemas.microsoft.com/office/drawing/2014/main" id="{D641A8E2-3352-1BF0-706F-42EB7B7A0BD2}"/>
              </a:ext>
            </a:extLst>
          </p:cNvPr>
          <p:cNvSpPr txBox="1"/>
          <p:nvPr/>
        </p:nvSpPr>
        <p:spPr>
          <a:xfrm>
            <a:off x="740849" y="3648795"/>
            <a:ext cx="11146351" cy="1055608"/>
          </a:xfrm>
          <a:prstGeom prst="roundRect">
            <a:avLst/>
          </a:prstGeom>
          <a:solidFill>
            <a:schemeClr val="accent3">
              <a:lumMod val="60000"/>
              <a:lumOff val="40000"/>
            </a:schemeClr>
          </a:solidFill>
        </p:spPr>
        <p:txBody>
          <a:bodyPr wrap="square">
            <a:spAutoFit/>
          </a:bodyPr>
          <a:lstStyle/>
          <a:p>
            <a:pPr algn="just"/>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1170637"/>
            <a:ext cx="851094" cy="584333"/>
          </a:xfrm>
          <a:prstGeom prst="rect">
            <a:avLst/>
          </a:prstGeom>
        </p:spPr>
      </p:pic>
      <p:sp>
        <p:nvSpPr>
          <p:cNvPr id="10" name="TextBox 9">
            <a:extLst>
              <a:ext uri="{FF2B5EF4-FFF2-40B4-BE49-F238E27FC236}">
                <a16:creationId xmlns="" xmlns:a16="http://schemas.microsoft.com/office/drawing/2014/main" id="{8C045D91-CED4-4CCA-9067-CC611A0B274E}"/>
              </a:ext>
            </a:extLst>
          </p:cNvPr>
          <p:cNvSpPr txBox="1"/>
          <p:nvPr/>
        </p:nvSpPr>
        <p:spPr>
          <a:xfrm>
            <a:off x="324013" y="119494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 xmlns:a16="http://schemas.microsoft.com/office/drawing/2014/main" id="{8C045D91-CED4-4CCA-9067-CC611A0B274E}"/>
              </a:ext>
            </a:extLst>
          </p:cNvPr>
          <p:cNvSpPr txBox="1"/>
          <p:nvPr/>
        </p:nvSpPr>
        <p:spPr>
          <a:xfrm>
            <a:off x="287555" y="3557648"/>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9043718" y="4704403"/>
            <a:ext cx="3889585" cy="1943644"/>
          </a:xfrm>
          <a:prstGeom prst="rect">
            <a:avLst/>
          </a:prstGeom>
        </p:spPr>
      </p:pic>
    </p:spTree>
    <p:extLst>
      <p:ext uri="{BB962C8B-B14F-4D97-AF65-F5344CB8AC3E}">
        <p14:creationId xmlns:p14="http://schemas.microsoft.com/office/powerpoint/2010/main" val="5163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5" name="TextBox 4">
            <a:extLst>
              <a:ext uri="{FF2B5EF4-FFF2-40B4-BE49-F238E27FC236}">
                <a16:creationId xmlns="" xmlns:a16="http://schemas.microsoft.com/office/drawing/2014/main" id="{11F2EECF-EA72-4290-92E1-7003FFDF1E2E}"/>
              </a:ext>
            </a:extLst>
          </p:cNvPr>
          <p:cNvSpPr txBox="1"/>
          <p:nvPr/>
        </p:nvSpPr>
        <p:spPr>
          <a:xfrm>
            <a:off x="408034" y="1234167"/>
            <a:ext cx="11507248" cy="1055608"/>
          </a:xfrm>
          <a:prstGeom prst="roundRect">
            <a:avLst/>
          </a:prstGeom>
          <a:solidFill>
            <a:schemeClr val="accent6">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 xmlns:a16="http://schemas.microsoft.com/office/drawing/2014/main" id="{C4AFF311-7F56-27D5-C7CB-32BF9712F71F}"/>
              </a:ext>
            </a:extLst>
          </p:cNvPr>
          <p:cNvSpPr txBox="1"/>
          <p:nvPr/>
        </p:nvSpPr>
        <p:spPr>
          <a:xfrm>
            <a:off x="203638" y="2583488"/>
            <a:ext cx="11690109" cy="3915966"/>
          </a:xfrm>
          <a:prstGeom prst="roundRect">
            <a:avLst/>
          </a:prstGeom>
          <a:solidFill>
            <a:schemeClr val="accent5">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2" name="TextBox 11">
            <a:extLst>
              <a:ext uri="{FF2B5EF4-FFF2-40B4-BE49-F238E27FC236}">
                <a16:creationId xmlns="" xmlns:a16="http://schemas.microsoft.com/office/drawing/2014/main" id="{82E09ADC-F62C-6234-1A15-CDDDC5CD0C4A}"/>
              </a:ext>
            </a:extLst>
          </p:cNvPr>
          <p:cNvSpPr txBox="1"/>
          <p:nvPr/>
        </p:nvSpPr>
        <p:spPr>
          <a:xfrm>
            <a:off x="431222" y="115938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604260"/>
            <a:ext cx="851094" cy="584333"/>
          </a:xfrm>
          <a:prstGeom prst="rect">
            <a:avLst/>
          </a:prstGeom>
        </p:spPr>
      </p:pic>
      <p:sp>
        <p:nvSpPr>
          <p:cNvPr id="14" name="TextBox 13">
            <a:extLst>
              <a:ext uri="{FF2B5EF4-FFF2-40B4-BE49-F238E27FC236}">
                <a16:creationId xmlns="" xmlns:a16="http://schemas.microsoft.com/office/drawing/2014/main" id="{1393D743-5F7E-9466-8830-28117816CB11}"/>
              </a:ext>
            </a:extLst>
          </p:cNvPr>
          <p:cNvSpPr txBox="1"/>
          <p:nvPr/>
        </p:nvSpPr>
        <p:spPr>
          <a:xfrm>
            <a:off x="431222" y="266537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6476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 y="3527092"/>
            <a:ext cx="851094" cy="584333"/>
          </a:xfrm>
          <a:prstGeom prst="rect">
            <a:avLst/>
          </a:prstGeom>
        </p:spPr>
      </p:pic>
      <p:sp>
        <p:nvSpPr>
          <p:cNvPr id="7" name="TextBox 6">
            <a:extLst>
              <a:ext uri="{FF2B5EF4-FFF2-40B4-BE49-F238E27FC236}">
                <a16:creationId xmlns="" xmlns:a16="http://schemas.microsoft.com/office/drawing/2014/main" id="{D641A8E2-3352-1BF0-706F-42EB7B7A0BD2}"/>
              </a:ext>
            </a:extLst>
          </p:cNvPr>
          <p:cNvSpPr txBox="1"/>
          <p:nvPr/>
        </p:nvSpPr>
        <p:spPr>
          <a:xfrm>
            <a:off x="740849" y="1292340"/>
            <a:ext cx="11146351" cy="2009061"/>
          </a:xfrm>
          <a:prstGeom prst="roundRect">
            <a:avLst/>
          </a:prstGeom>
          <a:solidFill>
            <a:schemeClr val="accent4">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 xmlns:a16="http://schemas.microsoft.com/office/drawing/2014/main"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0DE2CAE5-8068-DA4F-2AF1-F864FEDAAE54}"/>
              </a:ext>
            </a:extLst>
          </p:cNvPr>
          <p:cNvSpPr txBox="1"/>
          <p:nvPr/>
        </p:nvSpPr>
        <p:spPr>
          <a:xfrm>
            <a:off x="1160792" y="366064"/>
            <a:ext cx="566421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9" name="TextBox 8">
            <a:extLst>
              <a:ext uri="{FF2B5EF4-FFF2-40B4-BE49-F238E27FC236}">
                <a16:creationId xmlns="" xmlns:a16="http://schemas.microsoft.com/office/drawing/2014/main" id="{D641A8E2-3352-1BF0-706F-42EB7B7A0BD2}"/>
              </a:ext>
            </a:extLst>
          </p:cNvPr>
          <p:cNvSpPr txBox="1"/>
          <p:nvPr/>
        </p:nvSpPr>
        <p:spPr>
          <a:xfrm>
            <a:off x="740849" y="3648795"/>
            <a:ext cx="11146351" cy="1055608"/>
          </a:xfrm>
          <a:prstGeom prst="roundRect">
            <a:avLst/>
          </a:prstGeom>
          <a:solidFill>
            <a:schemeClr val="accent3">
              <a:lumMod val="60000"/>
              <a:lumOff val="40000"/>
            </a:schemeClr>
          </a:solidFill>
        </p:spPr>
        <p:txBody>
          <a:bodyPr wrap="square">
            <a:spAutoFit/>
          </a:bodyPr>
          <a:lstStyle/>
          <a:p>
            <a:pPr algn="just"/>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1170637"/>
            <a:ext cx="851094" cy="584333"/>
          </a:xfrm>
          <a:prstGeom prst="rect">
            <a:avLst/>
          </a:prstGeom>
        </p:spPr>
      </p:pic>
      <p:sp>
        <p:nvSpPr>
          <p:cNvPr id="10" name="TextBox 9">
            <a:extLst>
              <a:ext uri="{FF2B5EF4-FFF2-40B4-BE49-F238E27FC236}">
                <a16:creationId xmlns="" xmlns:a16="http://schemas.microsoft.com/office/drawing/2014/main" id="{8C045D91-CED4-4CCA-9067-CC611A0B274E}"/>
              </a:ext>
            </a:extLst>
          </p:cNvPr>
          <p:cNvSpPr txBox="1"/>
          <p:nvPr/>
        </p:nvSpPr>
        <p:spPr>
          <a:xfrm>
            <a:off x="324013" y="119494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 xmlns:a16="http://schemas.microsoft.com/office/drawing/2014/main" id="{8C045D91-CED4-4CCA-9067-CC611A0B274E}"/>
              </a:ext>
            </a:extLst>
          </p:cNvPr>
          <p:cNvSpPr txBox="1"/>
          <p:nvPr/>
        </p:nvSpPr>
        <p:spPr>
          <a:xfrm>
            <a:off x="287555" y="3557648"/>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9043718" y="4704403"/>
            <a:ext cx="3889585" cy="1943644"/>
          </a:xfrm>
          <a:prstGeom prst="rect">
            <a:avLst/>
          </a:prstGeom>
        </p:spPr>
      </p:pic>
    </p:spTree>
    <p:extLst>
      <p:ext uri="{BB962C8B-B14F-4D97-AF65-F5344CB8AC3E}">
        <p14:creationId xmlns:p14="http://schemas.microsoft.com/office/powerpoint/2010/main" val="4086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919508D3-EA67-D284-EF4A-E7A6B5E21124}"/>
              </a:ext>
            </a:extLst>
          </p:cNvPr>
          <p:cNvSpPr txBox="1"/>
          <p:nvPr/>
        </p:nvSpPr>
        <p:spPr>
          <a:xfrm>
            <a:off x="8865666" y="8484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rgbClr val="FF0000"/>
                </a:solidFill>
                <a:latin typeface="Baloo 2 SemiBold" pitchFamily="2" charset="0"/>
                <a:cs typeface="Baloo 2 SemiBold" pitchFamily="2" charset="0"/>
              </a:rPr>
              <a:t>Đọc</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toàn</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bài</a:t>
            </a:r>
            <a:endParaRPr lang="en-US" sz="36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 xmlns:a16="http://schemas.microsoft.com/office/drawing/2014/main" id="{568E8B30-18EB-CEA4-1536-86D0768112CA}"/>
              </a:ext>
            </a:extLst>
          </p:cNvPr>
          <p:cNvSpPr txBox="1"/>
          <p:nvPr/>
        </p:nvSpPr>
        <p:spPr>
          <a:xfrm>
            <a:off x="333829" y="-143758"/>
            <a:ext cx="1148738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4000" dirty="0" err="1" smtClean="0">
                <a:solidFill>
                  <a:srgbClr val="FF0000"/>
                </a:solidFill>
                <a:latin typeface="Baloo 2 ExtraBold" pitchFamily="2" charset="0"/>
                <a:cs typeface="Baloo 2 ExtraBold" pitchFamily="2" charset="0"/>
              </a:rPr>
              <a:t>Lời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giải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toán</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đặc</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biệt</a:t>
            </a:r>
            <a:endParaRPr lang="en-US" sz="4000" b="0" i="0" dirty="0" smtClean="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11722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latin typeface="Nunito Black" pitchFamily="2" charset="0"/>
                <a:cs typeface="Baloo 2 SemiBold" pitchFamily="2" charset="0"/>
              </a:rPr>
              <a:t>Vích</a:t>
            </a:r>
            <a:r>
              <a:rPr lang="en-US" sz="2800" dirty="0">
                <a:latin typeface="Nunito Black" pitchFamily="2" charset="0"/>
                <a:cs typeface="Baloo 2 SemiBold" pitchFamily="2" charset="0"/>
              </a:rPr>
              <a:t> to-</a:t>
            </a:r>
            <a:r>
              <a:rPr lang="en-US" sz="2800" dirty="0" err="1">
                <a:latin typeface="Nunito Black" pitchFamily="2" charset="0"/>
                <a:cs typeface="Baloo 2 SemiBold" pitchFamily="2" charset="0"/>
              </a:rPr>
              <a:t>Huy</a:t>
            </a:r>
            <a:r>
              <a:rPr lang="en-US" sz="2800" dirty="0">
                <a:latin typeface="Nunito Black" pitchFamily="2" charset="0"/>
                <a:cs typeface="Baloo 2 SemiBold" pitchFamily="2" charset="0"/>
              </a:rPr>
              <a:t>-</a:t>
            </a:r>
            <a:r>
              <a:rPr lang="en-US" sz="2800" dirty="0" err="1">
                <a:latin typeface="Nunito Black" pitchFamily="2" charset="0"/>
                <a:cs typeface="Baloo 2 SemiBold" pitchFamily="2" charset="0"/>
              </a:rPr>
              <a:t>gô</a:t>
            </a:r>
            <a:r>
              <a:rPr lang="en-US" sz="2800" dirty="0">
                <a:latin typeface="Nunito Black" pitchFamily="2" charset="0"/>
                <a:cs typeface="Baloo 2 SemiBold" pitchFamily="2" charset="0"/>
              </a:rPr>
              <a:t>:</a:t>
            </a:r>
          </a:p>
          <a:p>
            <a:pPr algn="just"/>
            <a:endParaRPr lang="en-US" sz="2800" dirty="0">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latin typeface="Nunito Black" pitchFamily="2" charset="0"/>
              </a:rPr>
              <a:t>Thở phào:</a:t>
            </a:r>
            <a:endParaRPr lang="en-US" sz="2800" dirty="0">
              <a:latin typeface="Nunito Black" pitchFamily="2" charset="0"/>
            </a:endParaRPr>
          </a:p>
          <a:p>
            <a:pPr algn="just"/>
            <a:endParaRPr lang="en-US" sz="2800" dirty="0">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lvl="0"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p>
        </p:txBody>
      </p:sp>
      <p:sp>
        <p:nvSpPr>
          <p:cNvPr id="5" name="TextBox 4"/>
          <p:cNvSpPr txBox="1"/>
          <p:nvPr/>
        </p:nvSpPr>
        <p:spPr>
          <a:xfrm>
            <a:off x="1809945" y="4861496"/>
            <a:ext cx="6919275" cy="1384995"/>
          </a:xfrm>
          <a:prstGeom prst="rect">
            <a:avLst/>
          </a:prstGeom>
          <a:noFill/>
        </p:spPr>
        <p:txBody>
          <a:bodyPr wrap="square" rtlCol="0">
            <a:spAutoFit/>
          </a:bodyPr>
          <a:lstStyle/>
          <a:p>
            <a:pPr lvl="0"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6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251813" y="2071063"/>
            <a:ext cx="5098538" cy="451033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855743" y="4326231"/>
            <a:ext cx="6552000" cy="861774"/>
          </a:xfrm>
          <a:prstGeom prst="rect">
            <a:avLst/>
          </a:prstGeom>
          <a:noFill/>
        </p:spPr>
        <p:txBody>
          <a:bodyPr wrap="square" rtlCol="0">
            <a:spAutoFit/>
          </a:bodyPr>
          <a:lstStyle/>
          <a:p>
            <a:r>
              <a:rPr lang="en-US" sz="5000" b="1" dirty="0" err="1">
                <a:solidFill>
                  <a:srgbClr val="71D400"/>
                </a:solidFill>
                <a:latin typeface="Sigmar One" panose="00000500000000000000" pitchFamily="2" charset="0"/>
              </a:rPr>
              <a:t>Trả</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lời</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câu</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hỏi</a:t>
            </a:r>
            <a:endParaRPr lang="en-US" sz="50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1653701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546497" y="62829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002060"/>
                </a:solidFill>
                <a:effectLst/>
                <a:latin typeface="Nunito Black" pitchFamily="2" charset="0"/>
              </a:rPr>
              <a:t>Câu 1</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Vích-tô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năng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khiếu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từ</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sớm</a:t>
            </a:r>
            <a:r>
              <a:rPr lang="en-US" sz="2800" b="1" dirty="0">
                <a:solidFill>
                  <a:srgbClr val="002060"/>
                </a:solidFill>
                <a:latin typeface="Nunito Black" pitchFamily="2" charset="0"/>
              </a:rPr>
              <a:t>?</a:t>
            </a:r>
            <a:endParaRPr lang="vi-VN" sz="2800" b="1" i="0" dirty="0">
              <a:solidFill>
                <a:srgbClr val="002060"/>
              </a:solidFill>
              <a:effectLst/>
              <a:latin typeface="Nunito Black" pitchFamily="2"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2498101" y="1708807"/>
            <a:ext cx="7522592"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b="1" dirty="0">
                <a:solidFill>
                  <a:srgbClr val="000000"/>
                </a:solidFill>
                <a:latin typeface="Nunito" pitchFamily="2" charset="0"/>
              </a:rPr>
              <a:t>Vích-tô Huy-gô đã bộc lộ năng khiếu thơ ca của mình từ rất sớm.</a:t>
            </a:r>
            <a:endParaRPr lang="en-US" sz="3600" b="1" dirty="0">
              <a:latin typeface="Nunito" pitchFamily="2" charset="0"/>
            </a:endParaRPr>
          </a:p>
        </p:txBody>
      </p:sp>
      <p:sp>
        <p:nvSpPr>
          <p:cNvPr id="6" name="Cloud 5">
            <a:extLst>
              <a:ext uri="{FF2B5EF4-FFF2-40B4-BE49-F238E27FC236}">
                <a16:creationId xmlns="" xmlns:a16="http://schemas.microsoft.com/office/drawing/2014/main" id="{5B95967D-E221-71F3-A00B-A57A89BFF3F0}"/>
              </a:ext>
            </a:extLst>
          </p:cNvPr>
          <p:cNvSpPr/>
          <p:nvPr/>
        </p:nvSpPr>
        <p:spPr>
          <a:xfrm>
            <a:off x="546497" y="1575056"/>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1</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775BEB2-DD79-A8F3-CE64-9ECC2ECDD691}"/>
              </a:ext>
            </a:extLst>
          </p:cNvPr>
          <p:cNvSpPr txBox="1"/>
          <p:nvPr/>
        </p:nvSpPr>
        <p:spPr>
          <a:xfrm>
            <a:off x="2105981" y="1591611"/>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800" b="1" kern="1200" dirty="0" err="1">
                <a:solidFill>
                  <a:srgbClr val="FF0000"/>
                </a:solidFill>
                <a:latin typeface="Sigmar One" panose="00000500000000000000" pitchFamily="2" charset="0"/>
                <a:ea typeface="+mj-ea"/>
                <a:cs typeface="+mj-cs"/>
              </a:rPr>
              <a:t>Tiết</a:t>
            </a:r>
            <a:r>
              <a:rPr lang="en-US" sz="8800" b="1" kern="1200" dirty="0">
                <a:solidFill>
                  <a:srgbClr val="FF0000"/>
                </a:solidFill>
                <a:latin typeface="Sigmar One" panose="00000500000000000000" pitchFamily="2" charset="0"/>
                <a:ea typeface="+mj-ea"/>
                <a:cs typeface="+mj-cs"/>
              </a:rPr>
              <a:t> 1+</a:t>
            </a:r>
            <a:r>
              <a:rPr lang="en-US" sz="8800" b="1" dirty="0">
                <a:solidFill>
                  <a:srgbClr val="FF0000"/>
                </a:solidFill>
                <a:latin typeface="Sigmar One" panose="00000500000000000000" pitchFamily="2" charset="0"/>
                <a:ea typeface="+mj-ea"/>
                <a:cs typeface="+mj-cs"/>
              </a:rPr>
              <a:t>2</a:t>
            </a:r>
          </a:p>
        </p:txBody>
      </p:sp>
      <p:pic>
        <p:nvPicPr>
          <p:cNvPr id="3" name="Picture 2">
            <a:extLst>
              <a:ext uri="{FF2B5EF4-FFF2-40B4-BE49-F238E27FC236}">
                <a16:creationId xmlns="" xmlns:a16="http://schemas.microsoft.com/office/drawing/2014/main" id="{CA003F2C-FE44-D68A-97DF-EE9C0B12FB3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8166600" y="1402769"/>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1673096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593630" y="681381"/>
            <a:ext cx="10643119"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solidFill>
                  <a:srgbClr val="002060"/>
                </a:solidFill>
                <a:latin typeface="Nunito Black" pitchFamily="2" charset="0"/>
                <a:ea typeface="Open Sans" panose="020B0606030504020204" pitchFamily="34" charset="0"/>
                <a:cs typeface="Open Sans" panose="020B0606030504020204" pitchFamily="34" charset="0"/>
              </a:rPr>
              <a:t>Câu 2</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 </a:t>
            </a:r>
            <a:r>
              <a:rPr lang="en-US" sz="2800" b="1" dirty="0" err="1">
                <a:solidFill>
                  <a:srgbClr val="002060"/>
                </a:solidFill>
                <a:latin typeface="Nunito Black" pitchFamily="2" charset="0"/>
              </a:rPr>
              <a:t>Trong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giờ</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Toán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lo </a:t>
            </a:r>
            <a:r>
              <a:rPr lang="en-US" sz="2800" b="1" dirty="0" err="1">
                <a:solidFill>
                  <a:srgbClr val="002060"/>
                </a:solidFill>
                <a:latin typeface="Nunito Black" pitchFamily="2" charset="0"/>
              </a:rPr>
              <a:t>lắng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vi-VN"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2634597" y="2011471"/>
            <a:ext cx="7159853" cy="200906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 </a:t>
            </a:r>
            <a:r>
              <a:rPr lang="en-US" sz="2800" b="1" dirty="0" err="1">
                <a:latin typeface="Nunito" pitchFamily="2" charset="0"/>
              </a:rPr>
              <a:t>kiểm</a:t>
            </a:r>
            <a:r>
              <a:rPr lang="en-US" sz="2800" b="1" dirty="0">
                <a:latin typeface="Nunito" pitchFamily="2" charset="0"/>
              </a:rPr>
              <a:t> </a:t>
            </a:r>
            <a:r>
              <a:rPr lang="en-US" sz="2800" b="1" dirty="0" err="1">
                <a:latin typeface="Nunito" pitchFamily="2" charset="0"/>
              </a:rPr>
              <a:t>tra</a:t>
            </a:r>
            <a:r>
              <a:rPr lang="en-US" sz="2800" b="1" dirty="0">
                <a:latin typeface="Nunito" pitchFamily="2" charset="0"/>
              </a:rPr>
              <a:t> </a:t>
            </a:r>
            <a:r>
              <a:rPr lang="en-US" sz="2800" b="1" dirty="0" err="1">
                <a:latin typeface="Nunito" pitchFamily="2" charset="0"/>
              </a:rPr>
              <a:t>Toán</a:t>
            </a:r>
            <a:r>
              <a:rPr lang="en-US" sz="2800" b="1" dirty="0">
                <a:latin typeface="Nunito" pitchFamily="2" charset="0"/>
              </a:rPr>
              <a:t>, </a:t>
            </a:r>
            <a:r>
              <a:rPr lang="en-US" sz="2800" b="1" dirty="0" err="1">
                <a:latin typeface="Nunito" pitchFamily="2" charset="0"/>
              </a:rPr>
              <a:t>thầy</a:t>
            </a:r>
            <a:r>
              <a:rPr lang="en-US" sz="2800" b="1" dirty="0">
                <a:latin typeface="Nunito" pitchFamily="2" charset="0"/>
              </a:rPr>
              <a:t> </a:t>
            </a:r>
            <a:r>
              <a:rPr lang="en-US" sz="2800" b="1" dirty="0" err="1">
                <a:latin typeface="Nunito" pitchFamily="2" charset="0"/>
              </a:rPr>
              <a:t>giáo</a:t>
            </a:r>
            <a:r>
              <a:rPr lang="en-US" sz="2800" b="1" dirty="0">
                <a:latin typeface="Nunito" pitchFamily="2" charset="0"/>
              </a:rPr>
              <a:t> lo </a:t>
            </a:r>
            <a:r>
              <a:rPr lang="en-US" sz="2800" b="1" dirty="0" err="1">
                <a:latin typeface="Nunito" pitchFamily="2" charset="0"/>
              </a:rPr>
              <a:t>lắng</a:t>
            </a:r>
            <a:r>
              <a:rPr lang="en-US" sz="2800" b="1" dirty="0">
                <a:latin typeface="Nunito" pitchFamily="2" charset="0"/>
              </a:rPr>
              <a:t> </a:t>
            </a:r>
            <a:r>
              <a:rPr lang="en-US" sz="2800" b="1" dirty="0" err="1">
                <a:latin typeface="Nunito" pitchFamily="2" charset="0"/>
              </a:rPr>
              <a:t>cho</a:t>
            </a:r>
            <a:r>
              <a:rPr lang="en-US" sz="2800" b="1" dirty="0">
                <a:latin typeface="Nunito" pitchFamily="2" charset="0"/>
              </a:rPr>
              <a:t> </a:t>
            </a:r>
            <a:r>
              <a:rPr lang="en-US" sz="2800" b="1" dirty="0" err="1">
                <a:latin typeface="Nunito" pitchFamily="2" charset="0"/>
              </a:rPr>
              <a:t>Vích</a:t>
            </a:r>
            <a:r>
              <a:rPr lang="en-US" sz="2800" b="1" dirty="0">
                <a:latin typeface="Nunito" pitchFamily="2" charset="0"/>
              </a:rPr>
              <a:t>-to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vì</a:t>
            </a:r>
            <a:r>
              <a:rPr lang="en-US" sz="2800" b="1" dirty="0">
                <a:latin typeface="Nunito" pitchFamily="2" charset="0"/>
              </a:rPr>
              <a:t> </a:t>
            </a:r>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khi</a:t>
            </a:r>
            <a:r>
              <a:rPr lang="en-US" sz="2800" b="1" dirty="0">
                <a:latin typeface="Nunito" pitchFamily="2" charset="0"/>
              </a:rPr>
              <a:t> </a:t>
            </a:r>
            <a:r>
              <a:rPr lang="en-US" sz="2800" b="1" dirty="0" err="1">
                <a:latin typeface="Nunito" pitchFamily="2" charset="0"/>
              </a:rPr>
              <a:t>các</a:t>
            </a:r>
            <a:r>
              <a:rPr lang="en-US" sz="2800" b="1" dirty="0">
                <a:latin typeface="Nunito" pitchFamily="2" charset="0"/>
              </a:rPr>
              <a:t> </a:t>
            </a:r>
            <a:r>
              <a:rPr lang="en-US" sz="2800" b="1" dirty="0" err="1">
                <a:latin typeface="Nunito" pitchFamily="2" charset="0"/>
              </a:rPr>
              <a:t>bạn</a:t>
            </a:r>
            <a:r>
              <a:rPr lang="en-US" sz="2800" b="1" dirty="0">
                <a:latin typeface="Nunito" pitchFamily="2" charset="0"/>
              </a:rPr>
              <a:t> </a:t>
            </a:r>
            <a:r>
              <a:rPr lang="en-US" sz="2800" b="1" dirty="0" err="1">
                <a:latin typeface="Nunito" pitchFamily="2" charset="0"/>
              </a:rPr>
              <a:t>mải</a:t>
            </a:r>
            <a:r>
              <a:rPr lang="en-US" sz="2800" b="1" dirty="0">
                <a:latin typeface="Nunito" pitchFamily="2" charset="0"/>
              </a:rPr>
              <a:t> </a:t>
            </a:r>
            <a:r>
              <a:rPr lang="en-US" sz="2800" b="1" dirty="0" err="1">
                <a:latin typeface="Nunito" pitchFamily="2" charset="0"/>
              </a:rPr>
              <a:t>miết</a:t>
            </a:r>
            <a:r>
              <a:rPr lang="en-US" sz="2800" b="1" dirty="0">
                <a:latin typeface="Nunito" pitchFamily="2" charset="0"/>
              </a:rPr>
              <a:t> </a:t>
            </a:r>
            <a:r>
              <a:rPr lang="en-US" sz="2800" b="1" dirty="0" err="1">
                <a:latin typeface="Nunito" pitchFamily="2" charset="0"/>
              </a:rPr>
              <a:t>làm</a:t>
            </a:r>
            <a:r>
              <a:rPr lang="en-US" sz="2800" b="1" dirty="0">
                <a:latin typeface="Nunito" pitchFamily="2" charset="0"/>
              </a:rPr>
              <a:t> </a:t>
            </a:r>
            <a:r>
              <a:rPr lang="en-US" sz="2800" b="1" dirty="0" err="1">
                <a:latin typeface="Nunito" pitchFamily="2" charset="0"/>
              </a:rPr>
              <a:t>bài</a:t>
            </a:r>
            <a:r>
              <a:rPr lang="en-US" sz="2800" b="1" dirty="0">
                <a:latin typeface="Nunito" pitchFamily="2" charset="0"/>
              </a:rPr>
              <a:t> </a:t>
            </a:r>
            <a:r>
              <a:rPr lang="en-US" sz="2800" b="1" dirty="0" err="1">
                <a:latin typeface="Nunito" pitchFamily="2" charset="0"/>
              </a:rPr>
              <a:t>thì</a:t>
            </a:r>
            <a:r>
              <a:rPr lang="en-US" sz="2800" b="1" dirty="0">
                <a:latin typeface="Nunito" pitchFamily="2" charset="0"/>
              </a:rPr>
              <a:t> </a:t>
            </a:r>
            <a:r>
              <a:rPr lang="en-US" sz="2800" b="1" dirty="0" err="1">
                <a:latin typeface="Nunito" pitchFamily="2" charset="0"/>
              </a:rPr>
              <a:t>không</a:t>
            </a:r>
            <a:r>
              <a:rPr lang="en-US" sz="2800" b="1" dirty="0">
                <a:latin typeface="Nunito" pitchFamily="2" charset="0"/>
              </a:rPr>
              <a:t> </a:t>
            </a:r>
            <a:r>
              <a:rPr lang="en-US" sz="2800" b="1" dirty="0" err="1">
                <a:latin typeface="Nunito" pitchFamily="2" charset="0"/>
              </a:rPr>
              <a:t>hiểu</a:t>
            </a:r>
            <a:r>
              <a:rPr lang="en-US" sz="2800" b="1" dirty="0">
                <a:latin typeface="Nunito" pitchFamily="2" charset="0"/>
              </a:rPr>
              <a:t> </a:t>
            </a:r>
            <a:r>
              <a:rPr lang="en-US" sz="2800" b="1" dirty="0" err="1">
                <a:latin typeface="Nunito" pitchFamily="2" charset="0"/>
              </a:rPr>
              <a:t>sao</a:t>
            </a:r>
            <a:r>
              <a:rPr lang="en-US" sz="2800" b="1" dirty="0">
                <a:latin typeface="Nunito" pitchFamily="2" charset="0"/>
              </a:rPr>
              <a:t>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lại</a:t>
            </a:r>
            <a:r>
              <a:rPr lang="en-US" sz="2800" b="1" dirty="0">
                <a:latin typeface="Nunito" pitchFamily="2" charset="0"/>
              </a:rPr>
              <a:t> </a:t>
            </a:r>
            <a:r>
              <a:rPr lang="en-US" sz="2800" b="1" dirty="0" err="1">
                <a:latin typeface="Nunito" pitchFamily="2" charset="0"/>
              </a:rPr>
              <a:t>ngồi</a:t>
            </a:r>
            <a:r>
              <a:rPr lang="en-US" sz="2800" b="1" dirty="0">
                <a:latin typeface="Nunito" pitchFamily="2" charset="0"/>
              </a:rPr>
              <a:t> </a:t>
            </a:r>
            <a:r>
              <a:rPr lang="en-US" sz="2800" b="1" dirty="0" err="1">
                <a:latin typeface="Nunito" pitchFamily="2" charset="0"/>
              </a:rPr>
              <a:t>cắn</a:t>
            </a:r>
            <a:r>
              <a:rPr lang="en-US" sz="2800" b="1" dirty="0">
                <a:latin typeface="Nunito" pitchFamily="2" charset="0"/>
              </a:rPr>
              <a:t> </a:t>
            </a:r>
            <a:r>
              <a:rPr lang="en-US" sz="2800" b="1" dirty="0" err="1">
                <a:latin typeface="Nunito" pitchFamily="2" charset="0"/>
              </a:rPr>
              <a:t>bút</a:t>
            </a:r>
            <a:r>
              <a:rPr lang="en-US" sz="2800" b="1" dirty="0">
                <a:latin typeface="Nunito" pitchFamily="2" charset="0"/>
              </a:rPr>
              <a:t> </a:t>
            </a:r>
            <a:r>
              <a:rPr lang="en-US" sz="2800" b="1" dirty="0" err="1">
                <a:latin typeface="Nunito" pitchFamily="2" charset="0"/>
              </a:rPr>
              <a:t>từ</a:t>
            </a:r>
            <a:r>
              <a:rPr lang="en-US" sz="2800" b="1" dirty="0">
                <a:latin typeface="Nunito" pitchFamily="2" charset="0"/>
              </a:rPr>
              <a:t> </a:t>
            </a:r>
            <a:r>
              <a:rPr lang="en-US" sz="2800" b="1" dirty="0" err="1">
                <a:latin typeface="Nunito" pitchFamily="2" charset="0"/>
              </a:rPr>
              <a:t>đầu</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a:t>
            </a:r>
            <a:endParaRPr lang="vi-VN" sz="2800" b="1" dirty="0">
              <a:latin typeface="Nunito"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441529" y="3888557"/>
            <a:ext cx="3545987" cy="2837468"/>
          </a:xfrm>
          <a:prstGeom prst="ellipse">
            <a:avLst/>
          </a:prstGeom>
          <a:ln>
            <a:noFill/>
          </a:ln>
          <a:effectLst>
            <a:softEdge rad="112500"/>
          </a:effectLst>
        </p:spPr>
      </p:pic>
      <p:sp>
        <p:nvSpPr>
          <p:cNvPr id="6" name="Cloud 5">
            <a:extLst>
              <a:ext uri="{FF2B5EF4-FFF2-40B4-BE49-F238E27FC236}">
                <a16:creationId xmlns="" xmlns:a16="http://schemas.microsoft.com/office/drawing/2014/main" id="{5B95967D-E221-71F3-A00B-A57A89BFF3F0}"/>
              </a:ext>
            </a:extLst>
          </p:cNvPr>
          <p:cNvSpPr/>
          <p:nvPr/>
        </p:nvSpPr>
        <p:spPr>
          <a:xfrm>
            <a:off x="405095" y="1857860"/>
            <a:ext cx="3016835" cy="165759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2</a:t>
            </a:r>
          </a:p>
        </p:txBody>
      </p:sp>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578460" y="527396"/>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206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3</a:t>
            </a:r>
            <a:r>
              <a:rPr lang="en-US" sz="2800" dirty="0">
                <a:solidFill>
                  <a:srgbClr val="00206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reo </a:t>
            </a:r>
            <a:r>
              <a:rPr lang="en-US" sz="2800" b="1" dirty="0" err="1">
                <a:solidFill>
                  <a:srgbClr val="002060"/>
                </a:solidFill>
                <a:latin typeface="Nunito Black" pitchFamily="2" charset="0"/>
              </a:rPr>
              <a:t>lên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xem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bài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en-US"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1025696" y="1758407"/>
            <a:ext cx="7646964" cy="578882"/>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a. </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nộp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bài</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giờ</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 xmlns:a16="http://schemas.microsoft.com/office/drawing/2014/main" id="{7B2A38E4-705C-7B90-47F4-A9EBBF2D6210}"/>
              </a:ext>
            </a:extLst>
          </p:cNvPr>
          <p:cNvSpPr txBox="1"/>
          <p:nvPr/>
        </p:nvSpPr>
        <p:spPr>
          <a:xfrm>
            <a:off x="1025694" y="2929202"/>
            <a:ext cx="7646966" cy="578882"/>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b.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làm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đáp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số</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 xmlns:a16="http://schemas.microsoft.com/office/drawing/2014/main" id="{02C03CB3-389D-379B-4D55-FAE8CB9196C1}"/>
              </a:ext>
            </a:extLst>
          </p:cNvPr>
          <p:cNvSpPr txBox="1"/>
          <p:nvPr/>
        </p:nvSpPr>
        <p:spPr>
          <a:xfrm>
            <a:off x="1025694" y="4174749"/>
            <a:ext cx="8165440" cy="578882"/>
          </a:xfrm>
          <a:prstGeom prst="flowChartAlternateProcess">
            <a:avLst/>
          </a:prstGeom>
          <a:solidFill>
            <a:schemeClr val="accent6">
              <a:lumMod val="40000"/>
              <a:lumOff val="6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c. </a:t>
            </a:r>
            <a:r>
              <a:rPr lang="vi-VN" sz="2800" b="1" dirty="0">
                <a:solidFill>
                  <a:srgbClr val="00B050"/>
                </a:solidFill>
                <a:latin typeface="Nunito Black" pitchFamily="2" charset="0"/>
              </a:rPr>
              <a:t>Vì lời giải toán được Huy-gô viết bằng thơ.</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7516307" y="1319144"/>
            <a:ext cx="4675693" cy="3119465"/>
          </a:xfrm>
          <a:prstGeom prst="ellipse">
            <a:avLst/>
          </a:prstGeom>
          <a:ln>
            <a:noFill/>
          </a:ln>
          <a:effectLst>
            <a:softEdge rad="112500"/>
          </a:effectLst>
        </p:spPr>
      </p:pic>
      <p:sp>
        <p:nvSpPr>
          <p:cNvPr id="4" name="Oval 3"/>
          <p:cNvSpPr/>
          <p:nvPr/>
        </p:nvSpPr>
        <p:spPr>
          <a:xfrm>
            <a:off x="1025694" y="4174749"/>
            <a:ext cx="527901" cy="53652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1D63790-68FE-32CA-6AFA-0C82DF8E3878}"/>
              </a:ext>
            </a:extLst>
          </p:cNvPr>
          <p:cNvSpPr txBox="1"/>
          <p:nvPr/>
        </p:nvSpPr>
        <p:spPr>
          <a:xfrm>
            <a:off x="371069" y="465117"/>
            <a:ext cx="1085625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Nunito Black" pitchFamily="2" charset="0"/>
                <a:ea typeface="Open Sans" panose="020B0606030504020204" pitchFamily="34" charset="0"/>
                <a:cs typeface="Open Sans" panose="020B0606030504020204" pitchFamily="34" charset="0"/>
              </a:rPr>
              <a:t>Câu </a:t>
            </a:r>
            <a:r>
              <a:rPr lang="en-US" sz="2800" b="1" dirty="0">
                <a:latin typeface="Nunito Black" pitchFamily="2" charset="0"/>
                <a:ea typeface="Open Sans" panose="020B0606030504020204" pitchFamily="34" charset="0"/>
                <a:cs typeface="Open Sans" panose="020B0606030504020204" pitchFamily="34" charset="0"/>
              </a:rPr>
              <a:t>4</a:t>
            </a:r>
            <a:r>
              <a:rPr lang="en-US" sz="2800" dirty="0">
                <a:latin typeface="Nunito Black" pitchFamily="2" charset="0"/>
                <a:ea typeface="Open Sans" panose="020B0606030504020204" pitchFamily="34" charset="0"/>
                <a:cs typeface="Open Sans" panose="020B0606030504020204" pitchFamily="34" charset="0"/>
              </a:rPr>
              <a:t>: </a:t>
            </a:r>
            <a:r>
              <a:rPr lang="vi-VN" sz="2800" b="1" dirty="0">
                <a:latin typeface="Nunito Black" pitchFamily="2" charset="0"/>
              </a:rPr>
              <a:t>Qua giờ kiểm tra Toán, em thấy Huy-gô là người thế nào?</a:t>
            </a:r>
            <a:endParaRPr lang="vi-VN" sz="2800" b="1" dirty="0">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 xmlns:a16="http://schemas.microsoft.com/office/drawing/2014/main" id="{999C7461-5DB4-74E9-B3D5-A6AD0882DE90}"/>
              </a:ext>
            </a:extLst>
          </p:cNvPr>
          <p:cNvSpPr txBox="1"/>
          <p:nvPr/>
        </p:nvSpPr>
        <p:spPr>
          <a:xfrm>
            <a:off x="1078080" y="1750913"/>
            <a:ext cx="9979562"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solidFill>
                  <a:srgbClr val="C00000"/>
                </a:solidFill>
                <a:latin typeface="Nunito Black" pitchFamily="2" charset="0"/>
              </a:rPr>
              <a:t>Qua giờ kiểm tra Toán, em thấy Vích-to Huy-gô không chỉ là một cậu bé thông minh mà còn là một người có năng khiếu thơ ca.</a:t>
            </a:r>
            <a:endParaRPr lang="vi-VN"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281" b="90313" l="2266" r="99375">
                        <a14:foregroundMark x1="24922" y1="23594" x2="35859" y2="40234"/>
                        <a14:foregroundMark x1="63203" y1="32188" x2="77734" y2="38281"/>
                        <a14:foregroundMark x1="59453" y1="9922" x2="80234" y2="31172"/>
                        <a14:foregroundMark x1="64922" y1="21875" x2="68672" y2="26797"/>
                        <a14:foregroundMark x1="28359" y1="13047" x2="35078" y2="27266"/>
                        <a14:foregroundMark x1="15703" y1="27266" x2="28203" y2="40469"/>
                      </a14:backgroundRemoval>
                    </a14:imgEffect>
                  </a14:imgLayer>
                </a14:imgProps>
              </a:ext>
            </a:extLst>
          </a:blip>
          <a:stretch>
            <a:fillRect/>
          </a:stretch>
        </p:blipFill>
        <p:spPr>
          <a:xfrm>
            <a:off x="3393650" y="3355237"/>
            <a:ext cx="5772995" cy="3689305"/>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919508D3-EA67-D284-EF4A-E7A6B5E21124}"/>
              </a:ext>
            </a:extLst>
          </p:cNvPr>
          <p:cNvSpPr txBox="1"/>
          <p:nvPr/>
        </p:nvSpPr>
        <p:spPr>
          <a:xfrm>
            <a:off x="8865666" y="8484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rgbClr val="FF0000"/>
                </a:solidFill>
                <a:latin typeface="Baloo 2 SemiBold" pitchFamily="2" charset="0"/>
                <a:cs typeface="Baloo 2 SemiBold" pitchFamily="2" charset="0"/>
              </a:rPr>
              <a:t>Luyện</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đọc</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lại</a:t>
            </a:r>
            <a:endParaRPr lang="en-US" sz="36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 xmlns:a16="http://schemas.microsoft.com/office/drawing/2014/main" id="{568E8B30-18EB-CEA4-1536-86D0768112CA}"/>
              </a:ext>
            </a:extLst>
          </p:cNvPr>
          <p:cNvSpPr txBox="1"/>
          <p:nvPr/>
        </p:nvSpPr>
        <p:spPr>
          <a:xfrm>
            <a:off x="409242" y="15240"/>
            <a:ext cx="1148738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4000" dirty="0" err="1" smtClean="0">
                <a:solidFill>
                  <a:srgbClr val="FF0000"/>
                </a:solidFill>
                <a:latin typeface="Baloo 2 ExtraBold" pitchFamily="2" charset="0"/>
                <a:cs typeface="Baloo 2 ExtraBold" pitchFamily="2" charset="0"/>
              </a:rPr>
              <a:t>Lời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giải</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toán</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đặc</a:t>
            </a:r>
            <a:r>
              <a:rPr lang="en-US" sz="4000" dirty="0" smtClean="0">
                <a:solidFill>
                  <a:srgbClr val="FF0000"/>
                </a:solidFill>
                <a:latin typeface="Baloo 2 ExtraBold" pitchFamily="2" charset="0"/>
                <a:cs typeface="Baloo 2 ExtraBold" pitchFamily="2" charset="0"/>
              </a:rPr>
              <a:t> </a:t>
            </a:r>
            <a:r>
              <a:rPr lang="en-US" sz="4000" dirty="0" err="1" smtClean="0">
                <a:solidFill>
                  <a:srgbClr val="FF0000"/>
                </a:solidFill>
                <a:latin typeface="Baloo 2 ExtraBold" pitchFamily="2" charset="0"/>
                <a:cs typeface="Baloo 2 ExtraBold" pitchFamily="2" charset="0"/>
              </a:rPr>
              <a:t>biệt</a:t>
            </a:r>
            <a:endParaRPr lang="en-US" sz="4000" b="0" i="0" dirty="0" smtClean="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29738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133025F6-03E4-F7FE-A115-15A451327F80}"/>
              </a:ext>
            </a:extLst>
          </p:cNvPr>
          <p:cNvSpPr txBox="1"/>
          <p:nvPr/>
        </p:nvSpPr>
        <p:spPr>
          <a:xfrm>
            <a:off x="1867031" y="3324516"/>
            <a:ext cx="6552000" cy="1200329"/>
          </a:xfrm>
          <a:prstGeom prst="rect">
            <a:avLst/>
          </a:prstGeom>
          <a:noFill/>
        </p:spPr>
        <p:txBody>
          <a:bodyPr wrap="square" rtlCol="0">
            <a:spAutoFit/>
          </a:bodyPr>
          <a:lstStyle/>
          <a:p>
            <a:r>
              <a:rPr lang="en-US" sz="7200" b="1" dirty="0" err="1">
                <a:solidFill>
                  <a:srgbClr val="71D400"/>
                </a:solidFill>
                <a:latin typeface="Sigmar One" panose="00000500000000000000" pitchFamily="2" charset="0"/>
              </a:rPr>
              <a:t>Nói</a:t>
            </a:r>
            <a:r>
              <a:rPr lang="en-US" sz="7200" b="1" dirty="0">
                <a:solidFill>
                  <a:srgbClr val="71D400"/>
                </a:solidFill>
                <a:latin typeface="Sigmar One" panose="00000500000000000000" pitchFamily="2" charset="0"/>
              </a:rPr>
              <a:t> - </a:t>
            </a:r>
            <a:r>
              <a:rPr lang="en-US" sz="7200" b="1" dirty="0" err="1">
                <a:solidFill>
                  <a:srgbClr val="71D400"/>
                </a:solidFill>
                <a:latin typeface="Sigmar One" panose="00000500000000000000" pitchFamily="2" charset="0"/>
              </a:rPr>
              <a:t>nghe</a:t>
            </a:r>
            <a:endParaRPr lang="en-US" sz="7200" b="1" dirty="0">
              <a:solidFill>
                <a:srgbClr val="71D400"/>
              </a:solidFill>
              <a:latin typeface="Sigmar One" panose="00000500000000000000" pitchFamily="2" charset="0"/>
            </a:endParaRPr>
          </a:p>
        </p:txBody>
      </p:sp>
      <p:sp>
        <p:nvSpPr>
          <p:cNvPr id="5" name="TextBox 4">
            <a:extLst>
              <a:ext uri="{FF2B5EF4-FFF2-40B4-BE49-F238E27FC236}">
                <a16:creationId xmlns="" xmlns:a16="http://schemas.microsoft.com/office/drawing/2014/main" id="{133025F6-03E4-F7FE-A115-15A451327F80}"/>
              </a:ext>
            </a:extLst>
          </p:cNvPr>
          <p:cNvSpPr txBox="1"/>
          <p:nvPr/>
        </p:nvSpPr>
        <p:spPr>
          <a:xfrm>
            <a:off x="3505031" y="2130390"/>
            <a:ext cx="6552000" cy="1015663"/>
          </a:xfrm>
          <a:prstGeom prst="rect">
            <a:avLst/>
          </a:prstGeom>
          <a:noFill/>
        </p:spPr>
        <p:txBody>
          <a:bodyPr wrap="square" rtlCol="0">
            <a:spAutoFit/>
          </a:bodyPr>
          <a:lstStyle/>
          <a:p>
            <a:r>
              <a:rPr lang="en-US" sz="6000" b="1" dirty="0" err="1" smtClean="0">
                <a:solidFill>
                  <a:srgbClr val="FF0000"/>
                </a:solidFill>
                <a:latin typeface="Sigmar One" panose="00000500000000000000" pitchFamily="2" charset="0"/>
              </a:rPr>
              <a:t>Tiết</a:t>
            </a:r>
            <a:r>
              <a:rPr lang="en-US" sz="6000" b="1" dirty="0" smtClean="0">
                <a:solidFill>
                  <a:srgbClr val="FF0000"/>
                </a:solidFill>
                <a:latin typeface="Sigmar One" panose="00000500000000000000" pitchFamily="2" charset="0"/>
              </a:rPr>
              <a:t> 3</a:t>
            </a:r>
            <a:endParaRPr lang="en-US" sz="60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4075786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1838562-B5BF-909D-E80D-74F1AF865C29}"/>
              </a:ext>
            </a:extLst>
          </p:cNvPr>
          <p:cNvSpPr txBox="1"/>
          <p:nvPr/>
        </p:nvSpPr>
        <p:spPr>
          <a:xfrm>
            <a:off x="1615127" y="4189435"/>
            <a:ext cx="4220065" cy="2145268"/>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en-US" sz="2400" b="1" dirty="0" err="1">
                <a:solidFill>
                  <a:srgbClr val="000066"/>
                </a:solidFill>
                <a:latin typeface="Nunito" pitchFamily="2" charset="0"/>
                <a:ea typeface="Open Sans" panose="020B0606030504020204" pitchFamily="34" charset="0"/>
                <a:cs typeface="Open Sans" panose="020B0606030504020204" pitchFamily="34" charset="0"/>
              </a:rPr>
              <a:t>Dựa</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vào</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các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bức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p>
          <a:p>
            <a:pPr algn="just"/>
            <a:r>
              <a:rPr lang="en-US" sz="2400" b="1" dirty="0" err="1">
                <a:solidFill>
                  <a:srgbClr val="000066"/>
                </a:solidFill>
                <a:latin typeface="Nunito" pitchFamily="2" charset="0"/>
                <a:ea typeface="Open Sans" panose="020B0606030504020204" pitchFamily="34" charset="0"/>
                <a:cs typeface="Open Sans" panose="020B0606030504020204" pitchFamily="34" charset="0"/>
              </a:rPr>
              <a:t>trả</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lời</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các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câu</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hỏi</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sau</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endParaRPr lang="vi-VN" sz="2400" b="1" dirty="0">
              <a:solidFill>
                <a:srgbClr val="000066"/>
              </a:solidFill>
              <a:latin typeface="Nunito" pitchFamily="2" charset="0"/>
              <a:ea typeface="Open Sans" panose="020B0606030504020204" pitchFamily="34" charset="0"/>
              <a:cs typeface="Open Sans" panose="020B0606030504020204" pitchFamily="34" charset="0"/>
            </a:endParaRP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vẽ</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cảnh</a:t>
            </a:r>
            <a:r>
              <a:rPr lang="en-US" sz="2400" b="1" dirty="0">
                <a:solidFill>
                  <a:srgbClr val="000066"/>
                </a:solidFill>
                <a:latin typeface="Nunito" pitchFamily="2" charset="0"/>
                <a:ea typeface="Open Sans" panose="020B0606030504020204" pitchFamily="34" charset="0"/>
                <a:cs typeface="Open Sans" panose="020B0606030504020204" pitchFamily="34" charset="0"/>
              </a:rPr>
              <a:t> ở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đâu</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Trong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có</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những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ai</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Họ</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đang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làm</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gì</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p:txBody>
      </p:sp>
      <p:pic>
        <p:nvPicPr>
          <p:cNvPr id="6" name="Picture 5"/>
          <p:cNvPicPr>
            <a:picLocks noChangeAspect="1"/>
          </p:cNvPicPr>
          <p:nvPr/>
        </p:nvPicPr>
        <p:blipFill>
          <a:blip r:embed="rId3"/>
          <a:stretch>
            <a:fillRect/>
          </a:stretch>
        </p:blipFill>
        <p:spPr>
          <a:xfrm>
            <a:off x="192784" y="96217"/>
            <a:ext cx="5868651" cy="1092398"/>
          </a:xfrm>
          <a:prstGeom prst="rect">
            <a:avLst/>
          </a:prstGeom>
        </p:spPr>
      </p:pic>
      <p:pic>
        <p:nvPicPr>
          <p:cNvPr id="7" name="Picture 6"/>
          <p:cNvPicPr>
            <a:picLocks noChangeAspect="1"/>
          </p:cNvPicPr>
          <p:nvPr/>
        </p:nvPicPr>
        <p:blipFill>
          <a:blip r:embed="rId4"/>
          <a:stretch>
            <a:fillRect/>
          </a:stretch>
        </p:blipFill>
        <p:spPr>
          <a:xfrm>
            <a:off x="192784" y="989815"/>
            <a:ext cx="6241010" cy="2973268"/>
          </a:xfrm>
          <a:prstGeom prst="rect">
            <a:avLst/>
          </a:prstGeom>
        </p:spPr>
      </p:pic>
      <p:pic>
        <p:nvPicPr>
          <p:cNvPr id="8" name="Picture 7"/>
          <p:cNvPicPr>
            <a:picLocks noChangeAspect="1"/>
          </p:cNvPicPr>
          <p:nvPr/>
        </p:nvPicPr>
        <p:blipFill>
          <a:blip r:embed="rId5"/>
          <a:stretch>
            <a:fillRect/>
          </a:stretch>
        </p:blipFill>
        <p:spPr>
          <a:xfrm>
            <a:off x="5920033" y="3403076"/>
            <a:ext cx="6271967" cy="3289954"/>
          </a:xfrm>
          <a:prstGeom prst="rect">
            <a:avLst/>
          </a:prstGeom>
        </p:spPr>
      </p:pic>
      <p:pic>
        <p:nvPicPr>
          <p:cNvPr id="9" name="Picture 8"/>
          <p:cNvPicPr>
            <a:picLocks noChangeAspect="1"/>
          </p:cNvPicPr>
          <p:nvPr/>
        </p:nvPicPr>
        <p:blipFill>
          <a:blip r:embed="rId6"/>
          <a:stretch>
            <a:fillRect/>
          </a:stretch>
        </p:blipFill>
        <p:spPr>
          <a:xfrm>
            <a:off x="7317239" y="-226666"/>
            <a:ext cx="3991316" cy="3526047"/>
          </a:xfrm>
          <a:prstGeom prst="rect">
            <a:avLst/>
          </a:prstGeom>
        </p:spPr>
      </p:pic>
    </p:spTree>
    <p:extLst>
      <p:ext uri="{BB962C8B-B14F-4D97-AF65-F5344CB8AC3E}">
        <p14:creationId xmlns:p14="http://schemas.microsoft.com/office/powerpoint/2010/main" val="39820501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16612" y="199057"/>
            <a:ext cx="7147712" cy="1330484"/>
          </a:xfrm>
          <a:prstGeom prst="rect">
            <a:avLst/>
          </a:prstGeom>
        </p:spPr>
      </p:pic>
      <p:sp>
        <p:nvSpPr>
          <p:cNvPr id="10" name="Cloud 9">
            <a:extLst>
              <a:ext uri="{FF2B5EF4-FFF2-40B4-BE49-F238E27FC236}">
                <a16:creationId xmlns="" xmlns:a16="http://schemas.microsoft.com/office/drawing/2014/main" id="{5B95967D-E221-71F3-A00B-A57A89BFF3F0}"/>
              </a:ext>
            </a:extLst>
          </p:cNvPr>
          <p:cNvSpPr/>
          <p:nvPr/>
        </p:nvSpPr>
        <p:spPr>
          <a:xfrm>
            <a:off x="6922159" y="1539822"/>
            <a:ext cx="5002748" cy="1916013"/>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GV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pic>
        <p:nvPicPr>
          <p:cNvPr id="2" name="Picture 1"/>
          <p:cNvPicPr>
            <a:picLocks noChangeAspect="1"/>
          </p:cNvPicPr>
          <p:nvPr/>
        </p:nvPicPr>
        <p:blipFill>
          <a:blip r:embed="rId4"/>
          <a:stretch>
            <a:fillRect/>
          </a:stretch>
        </p:blipFill>
        <p:spPr>
          <a:xfrm>
            <a:off x="164325" y="1312017"/>
            <a:ext cx="3234200" cy="2743200"/>
          </a:xfrm>
          <a:prstGeom prst="rect">
            <a:avLst/>
          </a:prstGeom>
        </p:spPr>
      </p:pic>
      <p:pic>
        <p:nvPicPr>
          <p:cNvPr id="3" name="Picture 2"/>
          <p:cNvPicPr>
            <a:picLocks noChangeAspect="1"/>
          </p:cNvPicPr>
          <p:nvPr/>
        </p:nvPicPr>
        <p:blipFill>
          <a:blip r:embed="rId5"/>
          <a:stretch>
            <a:fillRect/>
          </a:stretch>
        </p:blipFill>
        <p:spPr>
          <a:xfrm>
            <a:off x="3437719" y="1301736"/>
            <a:ext cx="3302445" cy="2753481"/>
          </a:xfrm>
          <a:prstGeom prst="rect">
            <a:avLst/>
          </a:prstGeom>
        </p:spPr>
      </p:pic>
      <p:pic>
        <p:nvPicPr>
          <p:cNvPr id="4" name="Picture 3"/>
          <p:cNvPicPr>
            <a:picLocks noChangeAspect="1"/>
          </p:cNvPicPr>
          <p:nvPr/>
        </p:nvPicPr>
        <p:blipFill>
          <a:blip r:embed="rId6"/>
          <a:stretch>
            <a:fillRect/>
          </a:stretch>
        </p:blipFill>
        <p:spPr>
          <a:xfrm>
            <a:off x="3472022" y="4017070"/>
            <a:ext cx="3256968" cy="2670373"/>
          </a:xfrm>
          <a:prstGeom prst="rect">
            <a:avLst/>
          </a:prstGeom>
        </p:spPr>
      </p:pic>
      <p:pic>
        <p:nvPicPr>
          <p:cNvPr id="11" name="Picture 10"/>
          <p:cNvPicPr>
            <a:picLocks noChangeAspect="1"/>
          </p:cNvPicPr>
          <p:nvPr/>
        </p:nvPicPr>
        <p:blipFill>
          <a:blip r:embed="rId7"/>
          <a:stretch>
            <a:fillRect/>
          </a:stretch>
        </p:blipFill>
        <p:spPr>
          <a:xfrm>
            <a:off x="6813661" y="4006789"/>
            <a:ext cx="3444449" cy="2680654"/>
          </a:xfrm>
          <a:prstGeom prst="rect">
            <a:avLst/>
          </a:prstGeom>
        </p:spPr>
      </p:pic>
    </p:spTree>
    <p:extLst>
      <p:ext uri="{BB962C8B-B14F-4D97-AF65-F5344CB8AC3E}">
        <p14:creationId xmlns:p14="http://schemas.microsoft.com/office/powerpoint/2010/main" val="821129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6956981" y="904973"/>
            <a:ext cx="4410286" cy="3395127"/>
            <a:chOff x="7212898" y="2751372"/>
            <a:chExt cx="4979103" cy="3915153"/>
          </a:xfrm>
        </p:grpSpPr>
        <p:pic>
          <p:nvPicPr>
            <p:cNvPr id="7" name="Picture 6"/>
            <p:cNvPicPr>
              <a:picLocks noChangeAspect="1"/>
            </p:cNvPicPr>
            <p:nvPr/>
          </p:nvPicPr>
          <p:blipFill>
            <a:blip r:embed="rId3"/>
            <a:stretch>
              <a:fillRect/>
            </a:stretch>
          </p:blipFill>
          <p:spPr>
            <a:xfrm>
              <a:off x="7212898" y="2751372"/>
              <a:ext cx="4979103" cy="3915153"/>
            </a:xfrm>
            <a:prstGeom prst="rect">
              <a:avLst/>
            </a:prstGeom>
          </p:spPr>
        </p:pic>
        <p:sp>
          <p:nvSpPr>
            <p:cNvPr id="8" name="Rectangle 7"/>
            <p:cNvSpPr/>
            <p:nvPr/>
          </p:nvSpPr>
          <p:spPr>
            <a:xfrm>
              <a:off x="7301389" y="3172086"/>
              <a:ext cx="2303568" cy="954107"/>
            </a:xfrm>
            <a:prstGeom prst="rect">
              <a:avLst/>
            </a:prstGeom>
          </p:spPr>
          <p:txBody>
            <a:bodyPr wrap="square">
              <a:spAutoFit/>
            </a:bodyPr>
            <a:lstStyle/>
            <a:p>
              <a:pPr lvl="0" algn="ctr"/>
              <a:r>
                <a:rPr lang="en-US" sz="2800" dirty="0" err="1">
                  <a:solidFill>
                    <a:srgbClr val="F79646">
                      <a:lumMod val="50000"/>
                    </a:srgbClr>
                  </a:solidFill>
                  <a:latin typeface="Nunito" pitchFamily="2" charset="0"/>
                  <a:cs typeface="Baloo 2 SemiBold" pitchFamily="2" charset="0"/>
                </a:rPr>
                <a:t>Làm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việc</a:t>
              </a:r>
              <a:r>
                <a:rPr lang="en-US" sz="2800" dirty="0">
                  <a:solidFill>
                    <a:srgbClr val="F79646">
                      <a:lumMod val="50000"/>
                    </a:srgbClr>
                  </a:solidFill>
                  <a:latin typeface="Nunito" pitchFamily="2" charset="0"/>
                  <a:cs typeface="Baloo 2 SemiBold" pitchFamily="2" charset="0"/>
                </a:rPr>
                <a:t> </a:t>
              </a:r>
            </a:p>
            <a:p>
              <a:pPr lvl="0" algn="ctr"/>
              <a:r>
                <a:rPr lang="en-US" sz="2800" dirty="0" err="1">
                  <a:solidFill>
                    <a:srgbClr val="F79646">
                      <a:lumMod val="50000"/>
                    </a:srgbClr>
                  </a:solidFill>
                  <a:latin typeface="Nunito" pitchFamily="2" charset="0"/>
                  <a:cs typeface="Baloo 2 SemiBold" pitchFamily="2" charset="0"/>
                </a:rPr>
                <a:t>cá</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nhân</a:t>
              </a:r>
              <a:endParaRPr lang="en-US" sz="2800" dirty="0">
                <a:solidFill>
                  <a:srgbClr val="F79646">
                    <a:lumMod val="50000"/>
                  </a:srgbClr>
                </a:solidFill>
                <a:latin typeface="Nunito" pitchFamily="2" charset="0"/>
                <a:cs typeface="Baloo 2 SemiBold" pitchFamily="2" charset="0"/>
              </a:endParaRPr>
            </a:p>
          </p:txBody>
        </p:sp>
      </p:grpSp>
      <p:pic>
        <p:nvPicPr>
          <p:cNvPr id="16" name="Picture 15"/>
          <p:cNvPicPr>
            <a:picLocks noChangeAspect="1"/>
          </p:cNvPicPr>
          <p:nvPr/>
        </p:nvPicPr>
        <p:blipFill>
          <a:blip r:embed="rId4"/>
          <a:stretch>
            <a:fillRect/>
          </a:stretch>
        </p:blipFill>
        <p:spPr>
          <a:xfrm>
            <a:off x="169683" y="211343"/>
            <a:ext cx="11069338" cy="778523"/>
          </a:xfrm>
          <a:prstGeom prst="rect">
            <a:avLst/>
          </a:prstGeom>
        </p:spPr>
      </p:pic>
      <p:pic>
        <p:nvPicPr>
          <p:cNvPr id="19" name="Picture 18"/>
          <p:cNvPicPr>
            <a:picLocks noChangeAspect="1"/>
          </p:cNvPicPr>
          <p:nvPr/>
        </p:nvPicPr>
        <p:blipFill>
          <a:blip r:embed="rId5"/>
          <a:stretch>
            <a:fillRect/>
          </a:stretch>
        </p:blipFill>
        <p:spPr>
          <a:xfrm>
            <a:off x="297929" y="989866"/>
            <a:ext cx="6432809" cy="2820293"/>
          </a:xfrm>
          <a:prstGeom prst="rect">
            <a:avLst/>
          </a:prstGeom>
        </p:spPr>
      </p:pic>
      <p:pic>
        <p:nvPicPr>
          <p:cNvPr id="20" name="Picture 19"/>
          <p:cNvPicPr>
            <a:picLocks noChangeAspect="1"/>
          </p:cNvPicPr>
          <p:nvPr/>
        </p:nvPicPr>
        <p:blipFill>
          <a:blip r:embed="rId6"/>
          <a:stretch>
            <a:fillRect/>
          </a:stretch>
        </p:blipFill>
        <p:spPr>
          <a:xfrm>
            <a:off x="5099900" y="3618046"/>
            <a:ext cx="7092099" cy="3056132"/>
          </a:xfrm>
          <a:prstGeom prst="rect">
            <a:avLst/>
          </a:prstGeom>
        </p:spPr>
      </p:pic>
      <p:sp>
        <p:nvSpPr>
          <p:cNvPr id="21" name="Cloud 20">
            <a:extLst>
              <a:ext uri="{FF2B5EF4-FFF2-40B4-BE49-F238E27FC236}">
                <a16:creationId xmlns="" xmlns:a16="http://schemas.microsoft.com/office/drawing/2014/main" id="{5B95967D-E221-71F3-A00B-A57A89BFF3F0}"/>
              </a:ext>
            </a:extLst>
          </p:cNvPr>
          <p:cNvSpPr/>
          <p:nvPr/>
        </p:nvSpPr>
        <p:spPr>
          <a:xfrm>
            <a:off x="1442302" y="4141620"/>
            <a:ext cx="3469064" cy="162758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HS </a:t>
            </a:r>
            <a:r>
              <a:rPr lang="en-US" sz="3600" dirty="0" err="1">
                <a:solidFill>
                  <a:srgbClr val="F79646">
                    <a:lumMod val="50000"/>
                  </a:srgbClr>
                </a:solidFill>
                <a:latin typeface="Nunito" pitchFamily="2" charset="0"/>
                <a:cs typeface="Baloo 2 SemiBold" pitchFamily="2" charset="0"/>
              </a:rPr>
              <a:t>tập</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spTree>
    <p:extLst>
      <p:ext uri="{BB962C8B-B14F-4D97-AF65-F5344CB8AC3E}">
        <p14:creationId xmlns:p14="http://schemas.microsoft.com/office/powerpoint/2010/main" val="338908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69683" y="211343"/>
            <a:ext cx="11069338" cy="778523"/>
          </a:xfrm>
          <a:prstGeom prst="rect">
            <a:avLst/>
          </a:prstGeom>
        </p:spPr>
      </p:pic>
      <p:pic>
        <p:nvPicPr>
          <p:cNvPr id="19" name="Picture 18"/>
          <p:cNvPicPr>
            <a:picLocks noChangeAspect="1"/>
          </p:cNvPicPr>
          <p:nvPr/>
        </p:nvPicPr>
        <p:blipFill>
          <a:blip r:embed="rId4"/>
          <a:stretch>
            <a:fillRect/>
          </a:stretch>
        </p:blipFill>
        <p:spPr>
          <a:xfrm>
            <a:off x="297929" y="989866"/>
            <a:ext cx="6432809" cy="2820293"/>
          </a:xfrm>
          <a:prstGeom prst="rect">
            <a:avLst/>
          </a:prstGeom>
        </p:spPr>
      </p:pic>
      <p:pic>
        <p:nvPicPr>
          <p:cNvPr id="20" name="Picture 19"/>
          <p:cNvPicPr>
            <a:picLocks noChangeAspect="1"/>
          </p:cNvPicPr>
          <p:nvPr/>
        </p:nvPicPr>
        <p:blipFill>
          <a:blip r:embed="rId5"/>
          <a:stretch>
            <a:fillRect/>
          </a:stretch>
        </p:blipFill>
        <p:spPr>
          <a:xfrm>
            <a:off x="5099900" y="3618046"/>
            <a:ext cx="7092099" cy="3056132"/>
          </a:xfrm>
          <a:prstGeom prst="rect">
            <a:avLst/>
          </a:prstGeom>
        </p:spPr>
      </p:pic>
      <p:sp>
        <p:nvSpPr>
          <p:cNvPr id="21" name="Cloud 20">
            <a:extLst>
              <a:ext uri="{FF2B5EF4-FFF2-40B4-BE49-F238E27FC236}">
                <a16:creationId xmlns="" xmlns:a16="http://schemas.microsoft.com/office/drawing/2014/main" id="{5B95967D-E221-71F3-A00B-A57A89BFF3F0}"/>
              </a:ext>
            </a:extLst>
          </p:cNvPr>
          <p:cNvSpPr/>
          <p:nvPr/>
        </p:nvSpPr>
        <p:spPr>
          <a:xfrm>
            <a:off x="1348032" y="4009632"/>
            <a:ext cx="3751868" cy="2249766"/>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HS </a:t>
            </a:r>
            <a:r>
              <a:rPr lang="en-US" sz="3600" dirty="0" err="1">
                <a:solidFill>
                  <a:srgbClr val="F79646">
                    <a:lumMod val="50000"/>
                  </a:srgbClr>
                </a:solidFill>
                <a:latin typeface="Nunito" pitchFamily="2" charset="0"/>
                <a:cs typeface="Baloo 2 SemiBold" pitchFamily="2" charset="0"/>
              </a:rPr>
              <a:t>luyện</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theo</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nhóm</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cặp</a:t>
            </a:r>
            <a:endParaRPr lang="en-US" sz="3600" dirty="0">
              <a:solidFill>
                <a:srgbClr val="F79646">
                  <a:lumMod val="50000"/>
                </a:srgbClr>
              </a:solidFill>
              <a:latin typeface="Nunito" pitchFamily="2" charset="0"/>
              <a:cs typeface="Baloo 2 SemiBold" pitchFamily="2" charset="0"/>
            </a:endParaRPr>
          </a:p>
        </p:txBody>
      </p:sp>
      <p:pic>
        <p:nvPicPr>
          <p:cNvPr id="2" name="Picture 1"/>
          <p:cNvPicPr>
            <a:picLocks noChangeAspect="1"/>
          </p:cNvPicPr>
          <p:nvPr/>
        </p:nvPicPr>
        <p:blipFill>
          <a:blip r:embed="rId6"/>
          <a:stretch>
            <a:fillRect/>
          </a:stretch>
        </p:blipFill>
        <p:spPr>
          <a:xfrm>
            <a:off x="7729980" y="685472"/>
            <a:ext cx="3237528" cy="2860128"/>
          </a:xfrm>
          <a:prstGeom prst="rect">
            <a:avLst/>
          </a:prstGeom>
        </p:spPr>
      </p:pic>
      <p:sp>
        <p:nvSpPr>
          <p:cNvPr id="10" name="Cloud 9">
            <a:extLst>
              <a:ext uri="{FF2B5EF4-FFF2-40B4-BE49-F238E27FC236}">
                <a16:creationId xmlns="" xmlns:a16="http://schemas.microsoft.com/office/drawing/2014/main" id="{5B95967D-E221-71F3-A00B-A57A89BFF3F0}"/>
              </a:ext>
            </a:extLst>
          </p:cNvPr>
          <p:cNvSpPr/>
          <p:nvPr/>
        </p:nvSpPr>
        <p:spPr>
          <a:xfrm>
            <a:off x="297929" y="4334509"/>
            <a:ext cx="5120618" cy="162320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1 HS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toàn</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bộ</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câu</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spTree>
    <p:extLst>
      <p:ext uri="{BB962C8B-B14F-4D97-AF65-F5344CB8AC3E}">
        <p14:creationId xmlns:p14="http://schemas.microsoft.com/office/powerpoint/2010/main" val="37787323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893" y="413262"/>
            <a:ext cx="11049346" cy="783942"/>
          </a:xfrm>
          <a:prstGeom prst="rect">
            <a:avLst/>
          </a:prstGeom>
        </p:spPr>
      </p:pic>
      <p:grpSp>
        <p:nvGrpSpPr>
          <p:cNvPr id="9" name="Group 8"/>
          <p:cNvGrpSpPr/>
          <p:nvPr/>
        </p:nvGrpSpPr>
        <p:grpSpPr>
          <a:xfrm>
            <a:off x="1201501" y="1446179"/>
            <a:ext cx="4780449" cy="3747019"/>
            <a:chOff x="1201501" y="1446179"/>
            <a:chExt cx="4780449" cy="3747019"/>
          </a:xfrm>
        </p:grpSpPr>
        <p:pic>
          <p:nvPicPr>
            <p:cNvPr id="6" name="Picture 5"/>
            <p:cNvPicPr>
              <a:picLocks noChangeAspect="1"/>
            </p:cNvPicPr>
            <p:nvPr/>
          </p:nvPicPr>
          <p:blipFill>
            <a:blip r:embed="rId4"/>
            <a:stretch>
              <a:fillRect/>
            </a:stretch>
          </p:blipFill>
          <p:spPr>
            <a:xfrm>
              <a:off x="1201501" y="1446179"/>
              <a:ext cx="4780449" cy="3747019"/>
            </a:xfrm>
            <a:prstGeom prst="rect">
              <a:avLst/>
            </a:prstGeom>
          </p:spPr>
        </p:pic>
        <p:sp>
          <p:nvSpPr>
            <p:cNvPr id="5" name="TextBox 4"/>
            <p:cNvSpPr txBox="1"/>
            <p:nvPr/>
          </p:nvSpPr>
          <p:spPr>
            <a:xfrm>
              <a:off x="1913868" y="2123977"/>
              <a:ext cx="3355716" cy="2246769"/>
            </a:xfrm>
            <a:prstGeom prst="rect">
              <a:avLst/>
            </a:prstGeom>
            <a:noFill/>
          </p:spPr>
          <p:txBody>
            <a:bodyPr wrap="square" rtlCol="0">
              <a:spAutoFit/>
            </a:bodyPr>
            <a:lstStyle/>
            <a:p>
              <a:pPr algn="just"/>
              <a:r>
                <a:rPr lang="vi-VN" sz="2800" dirty="0">
                  <a:solidFill>
                    <a:srgbClr val="FF5D10"/>
                  </a:solidFill>
                  <a:latin typeface="Nunito" pitchFamily="2" charset="0"/>
                </a:rPr>
                <a:t>Nếu em là Linh, khi phát hiện tờ rơi bị bẩn, em sẽ viết lại cho sạch đẹp để nộp cho cô giáo.</a:t>
              </a:r>
              <a:endParaRPr lang="en-US" sz="2800" dirty="0">
                <a:solidFill>
                  <a:srgbClr val="FF5D10"/>
                </a:solidFill>
                <a:latin typeface="Nunito" pitchFamily="2" charset="0"/>
              </a:endParaRPr>
            </a:p>
          </p:txBody>
        </p:sp>
      </p:grpSp>
      <p:grpSp>
        <p:nvGrpSpPr>
          <p:cNvPr id="11" name="Group 10"/>
          <p:cNvGrpSpPr/>
          <p:nvPr/>
        </p:nvGrpSpPr>
        <p:grpSpPr>
          <a:xfrm>
            <a:off x="6134297" y="1518506"/>
            <a:ext cx="5372100" cy="3602366"/>
            <a:chOff x="6134297" y="1518506"/>
            <a:chExt cx="5372100" cy="3602366"/>
          </a:xfrm>
        </p:grpSpPr>
        <p:pic>
          <p:nvPicPr>
            <p:cNvPr id="7" name="Picture 6"/>
            <p:cNvPicPr>
              <a:picLocks noChangeAspect="1"/>
            </p:cNvPicPr>
            <p:nvPr/>
          </p:nvPicPr>
          <p:blipFill>
            <a:blip r:embed="rId5"/>
            <a:stretch>
              <a:fillRect/>
            </a:stretch>
          </p:blipFill>
          <p:spPr>
            <a:xfrm>
              <a:off x="6134297" y="1518506"/>
              <a:ext cx="5372100" cy="3602366"/>
            </a:xfrm>
            <a:prstGeom prst="rect">
              <a:avLst/>
            </a:prstGeom>
          </p:spPr>
        </p:pic>
        <p:sp>
          <p:nvSpPr>
            <p:cNvPr id="8" name="TextBox 7"/>
            <p:cNvSpPr txBox="1"/>
            <p:nvPr/>
          </p:nvSpPr>
          <p:spPr>
            <a:xfrm>
              <a:off x="6985262" y="2123977"/>
              <a:ext cx="3365370" cy="2246769"/>
            </a:xfrm>
            <a:prstGeom prst="rect">
              <a:avLst/>
            </a:prstGeom>
            <a:noFill/>
          </p:spPr>
          <p:txBody>
            <a:bodyPr wrap="square" rtlCol="0">
              <a:spAutoFit/>
            </a:bodyPr>
            <a:lstStyle/>
            <a:p>
              <a:pPr algn="just"/>
              <a:r>
                <a:rPr lang="en-US" sz="2800" dirty="0" err="1">
                  <a:solidFill>
                    <a:srgbClr val="17A54F"/>
                  </a:solidFill>
                  <a:latin typeface="Nunito" pitchFamily="2" charset="0"/>
                </a:rPr>
                <a:t>Em</a:t>
              </a:r>
              <a:r>
                <a:rPr lang="en-US" sz="2800" dirty="0">
                  <a:solidFill>
                    <a:srgbClr val="17A54F"/>
                  </a:solidFill>
                  <a:latin typeface="Nunito" pitchFamily="2" charset="0"/>
                </a:rPr>
                <a:t> </a:t>
              </a:r>
              <a:r>
                <a:rPr lang="en-US" sz="2800" dirty="0" err="1">
                  <a:solidFill>
                    <a:srgbClr val="17A54F"/>
                  </a:solidFill>
                  <a:latin typeface="Nunito" pitchFamily="2" charset="0"/>
                </a:rPr>
                <a:t>sẽ</a:t>
              </a:r>
              <a:r>
                <a:rPr lang="en-US" sz="2800" dirty="0">
                  <a:solidFill>
                    <a:srgbClr val="17A54F"/>
                  </a:solidFill>
                  <a:latin typeface="Nunito" pitchFamily="2" charset="0"/>
                </a:rPr>
                <a:t> </a:t>
              </a:r>
              <a:r>
                <a:rPr lang="en-US" sz="2800" dirty="0" err="1">
                  <a:solidFill>
                    <a:srgbClr val="17A54F"/>
                  </a:solidFill>
                  <a:latin typeface="Nunito" pitchFamily="2" charset="0"/>
                </a:rPr>
                <a:t>đến</a:t>
              </a:r>
              <a:r>
                <a:rPr lang="en-US" sz="2800" dirty="0">
                  <a:solidFill>
                    <a:srgbClr val="17A54F"/>
                  </a:solidFill>
                  <a:latin typeface="Nunito" pitchFamily="2" charset="0"/>
                </a:rPr>
                <a:t> </a:t>
              </a:r>
              <a:r>
                <a:rPr lang="en-US" sz="2800" dirty="0" err="1">
                  <a:solidFill>
                    <a:srgbClr val="17A54F"/>
                  </a:solidFill>
                  <a:latin typeface="Nunito" pitchFamily="2" charset="0"/>
                </a:rPr>
                <a:t>lớp</a:t>
              </a:r>
              <a:r>
                <a:rPr lang="en-US" sz="2800" dirty="0">
                  <a:solidFill>
                    <a:srgbClr val="17A54F"/>
                  </a:solidFill>
                  <a:latin typeface="Nunito" pitchFamily="2" charset="0"/>
                </a:rPr>
                <a:t> </a:t>
              </a:r>
              <a:r>
                <a:rPr lang="en-US" sz="2800" dirty="0" err="1">
                  <a:solidFill>
                    <a:srgbClr val="17A54F"/>
                  </a:solidFill>
                  <a:latin typeface="Nunito" pitchFamily="2" charset="0"/>
                </a:rPr>
                <a:t>nói</a:t>
              </a:r>
              <a:r>
                <a:rPr lang="en-US" sz="2800" dirty="0">
                  <a:solidFill>
                    <a:srgbClr val="17A54F"/>
                  </a:solidFill>
                  <a:latin typeface="Nunito" pitchFamily="2" charset="0"/>
                </a:rPr>
                <a:t> </a:t>
              </a:r>
              <a:r>
                <a:rPr lang="en-US" sz="2800" dirty="0" err="1">
                  <a:solidFill>
                    <a:srgbClr val="17A54F"/>
                  </a:solidFill>
                  <a:latin typeface="Nunito" pitchFamily="2" charset="0"/>
                </a:rPr>
                <a:t>với</a:t>
              </a:r>
              <a:r>
                <a:rPr lang="en-US" sz="2800" dirty="0">
                  <a:solidFill>
                    <a:srgbClr val="17A54F"/>
                  </a:solidFill>
                  <a:latin typeface="Nunito" pitchFamily="2" charset="0"/>
                </a:rPr>
                <a:t> </a:t>
              </a:r>
              <a:r>
                <a:rPr lang="en-US" sz="2800" dirty="0" err="1">
                  <a:solidFill>
                    <a:srgbClr val="17A54F"/>
                  </a:solidFill>
                  <a:latin typeface="Nunito" pitchFamily="2" charset="0"/>
                </a:rPr>
                <a:t>cô</a:t>
              </a:r>
              <a:r>
                <a:rPr lang="en-US" sz="2800" dirty="0">
                  <a:solidFill>
                    <a:srgbClr val="17A54F"/>
                  </a:solidFill>
                  <a:latin typeface="Nunito" pitchFamily="2" charset="0"/>
                </a:rPr>
                <a:t> </a:t>
              </a:r>
              <a:r>
                <a:rPr lang="en-US" sz="2800" dirty="0" err="1">
                  <a:solidFill>
                    <a:srgbClr val="17A54F"/>
                  </a:solidFill>
                  <a:latin typeface="Nunito" pitchFamily="2" charset="0"/>
                </a:rPr>
                <a:t>giáo</a:t>
              </a:r>
              <a:r>
                <a:rPr lang="en-US" sz="2800" dirty="0">
                  <a:solidFill>
                    <a:srgbClr val="17A54F"/>
                  </a:solidFill>
                  <a:latin typeface="Nunito" pitchFamily="2" charset="0"/>
                </a:rPr>
                <a:t> </a:t>
              </a:r>
              <a:r>
                <a:rPr lang="en-US" sz="2800" dirty="0" err="1">
                  <a:solidFill>
                    <a:srgbClr val="17A54F"/>
                  </a:solidFill>
                  <a:latin typeface="Nunito" pitchFamily="2" charset="0"/>
                </a:rPr>
                <a:t>và</a:t>
              </a:r>
              <a:r>
                <a:rPr lang="en-US" sz="2800" dirty="0">
                  <a:solidFill>
                    <a:srgbClr val="17A54F"/>
                  </a:solidFill>
                  <a:latin typeface="Nunito" pitchFamily="2" charset="0"/>
                </a:rPr>
                <a:t> </a:t>
              </a:r>
              <a:r>
                <a:rPr lang="en-US" sz="2800" dirty="0" err="1">
                  <a:solidFill>
                    <a:srgbClr val="17A54F"/>
                  </a:solidFill>
                  <a:latin typeface="Nunito" pitchFamily="2" charset="0"/>
                </a:rPr>
                <a:t>xin</a:t>
              </a:r>
              <a:r>
                <a:rPr lang="en-US" sz="2800" dirty="0">
                  <a:solidFill>
                    <a:srgbClr val="17A54F"/>
                  </a:solidFill>
                  <a:latin typeface="Nunito" pitchFamily="2" charset="0"/>
                </a:rPr>
                <a:t> </a:t>
              </a:r>
              <a:r>
                <a:rPr lang="en-US" sz="2800" dirty="0" err="1">
                  <a:solidFill>
                    <a:srgbClr val="17A54F"/>
                  </a:solidFill>
                  <a:latin typeface="Nunito" pitchFamily="2" charset="0"/>
                </a:rPr>
                <a:t>cô</a:t>
              </a:r>
              <a:r>
                <a:rPr lang="en-US" sz="2800" dirty="0">
                  <a:solidFill>
                    <a:srgbClr val="17A54F"/>
                  </a:solidFill>
                  <a:latin typeface="Nunito" pitchFamily="2" charset="0"/>
                </a:rPr>
                <a:t> </a:t>
              </a:r>
              <a:r>
                <a:rPr lang="en-US" sz="2800" dirty="0" err="1">
                  <a:solidFill>
                    <a:srgbClr val="17A54F"/>
                  </a:solidFill>
                  <a:latin typeface="Nunito" pitchFamily="2" charset="0"/>
                </a:rPr>
                <a:t>giáo</a:t>
              </a:r>
              <a:r>
                <a:rPr lang="en-US" sz="2800" dirty="0">
                  <a:solidFill>
                    <a:srgbClr val="17A54F"/>
                  </a:solidFill>
                  <a:latin typeface="Nunito" pitchFamily="2" charset="0"/>
                </a:rPr>
                <a:t> </a:t>
              </a:r>
              <a:r>
                <a:rPr lang="en-US" sz="2800" dirty="0" err="1">
                  <a:solidFill>
                    <a:srgbClr val="17A54F"/>
                  </a:solidFill>
                  <a:latin typeface="Nunito" pitchFamily="2" charset="0"/>
                </a:rPr>
                <a:t>thời</a:t>
              </a:r>
              <a:r>
                <a:rPr lang="en-US" sz="2800" dirty="0">
                  <a:solidFill>
                    <a:srgbClr val="17A54F"/>
                  </a:solidFill>
                  <a:latin typeface="Nunito" pitchFamily="2" charset="0"/>
                </a:rPr>
                <a:t> </a:t>
              </a:r>
              <a:r>
                <a:rPr lang="en-US" sz="2800" dirty="0" err="1">
                  <a:solidFill>
                    <a:srgbClr val="17A54F"/>
                  </a:solidFill>
                  <a:latin typeface="Nunito" pitchFamily="2" charset="0"/>
                </a:rPr>
                <a:t>gian</a:t>
              </a:r>
              <a:r>
                <a:rPr lang="en-US" sz="2800" dirty="0">
                  <a:solidFill>
                    <a:srgbClr val="17A54F"/>
                  </a:solidFill>
                  <a:latin typeface="Nunito" pitchFamily="2" charset="0"/>
                </a:rPr>
                <a:t> </a:t>
              </a:r>
              <a:r>
                <a:rPr lang="en-US" sz="2800" dirty="0" err="1">
                  <a:solidFill>
                    <a:srgbClr val="17A54F"/>
                  </a:solidFill>
                  <a:latin typeface="Nunito" pitchFamily="2" charset="0"/>
                </a:rPr>
                <a:t>để</a:t>
              </a:r>
              <a:r>
                <a:rPr lang="en-US" sz="2800" dirty="0">
                  <a:solidFill>
                    <a:srgbClr val="17A54F"/>
                  </a:solidFill>
                  <a:latin typeface="Nunito" pitchFamily="2" charset="0"/>
                </a:rPr>
                <a:t> </a:t>
              </a:r>
              <a:r>
                <a:rPr lang="en-US" sz="2800" dirty="0" err="1">
                  <a:solidFill>
                    <a:srgbClr val="17A54F"/>
                  </a:solidFill>
                  <a:latin typeface="Nunito" pitchFamily="2" charset="0"/>
                </a:rPr>
                <a:t>viết</a:t>
              </a:r>
              <a:r>
                <a:rPr lang="en-US" sz="2800" dirty="0">
                  <a:solidFill>
                    <a:srgbClr val="17A54F"/>
                  </a:solidFill>
                  <a:latin typeface="Nunito" pitchFamily="2" charset="0"/>
                </a:rPr>
                <a:t> </a:t>
              </a:r>
              <a:r>
                <a:rPr lang="en-US" sz="2800" dirty="0" err="1">
                  <a:solidFill>
                    <a:srgbClr val="17A54F"/>
                  </a:solidFill>
                  <a:latin typeface="Nunito" pitchFamily="2" charset="0"/>
                </a:rPr>
                <a:t>lại</a:t>
              </a:r>
              <a:r>
                <a:rPr lang="en-US" sz="2800" dirty="0">
                  <a:solidFill>
                    <a:srgbClr val="17A54F"/>
                  </a:solidFill>
                  <a:latin typeface="Nunito" pitchFamily="2" charset="0"/>
                </a:rPr>
                <a:t> </a:t>
              </a:r>
              <a:r>
                <a:rPr lang="en-US" sz="2800" dirty="0" err="1">
                  <a:solidFill>
                    <a:srgbClr val="17A54F"/>
                  </a:solidFill>
                  <a:latin typeface="Nunito" pitchFamily="2" charset="0"/>
                </a:rPr>
                <a:t>một</a:t>
              </a:r>
              <a:r>
                <a:rPr lang="en-US" sz="2800" dirty="0">
                  <a:solidFill>
                    <a:srgbClr val="17A54F"/>
                  </a:solidFill>
                  <a:latin typeface="Nunito" pitchFamily="2" charset="0"/>
                </a:rPr>
                <a:t> </a:t>
              </a:r>
              <a:r>
                <a:rPr lang="en-US" sz="2800" dirty="0" err="1">
                  <a:solidFill>
                    <a:srgbClr val="17A54F"/>
                  </a:solidFill>
                  <a:latin typeface="Nunito" pitchFamily="2" charset="0"/>
                </a:rPr>
                <a:t>tờ</a:t>
              </a:r>
              <a:r>
                <a:rPr lang="en-US" sz="2800" dirty="0">
                  <a:solidFill>
                    <a:srgbClr val="17A54F"/>
                  </a:solidFill>
                  <a:latin typeface="Nunito" pitchFamily="2" charset="0"/>
                </a:rPr>
                <a:t> </a:t>
              </a:r>
              <a:r>
                <a:rPr lang="en-US" sz="2800" dirty="0" err="1">
                  <a:solidFill>
                    <a:srgbClr val="17A54F"/>
                  </a:solidFill>
                  <a:latin typeface="Nunito" pitchFamily="2" charset="0"/>
                </a:rPr>
                <a:t>đơn</a:t>
              </a:r>
              <a:r>
                <a:rPr lang="en-US" sz="2800" dirty="0">
                  <a:solidFill>
                    <a:srgbClr val="17A54F"/>
                  </a:solidFill>
                  <a:latin typeface="Nunito" pitchFamily="2" charset="0"/>
                </a:rPr>
                <a:t> </a:t>
              </a:r>
              <a:r>
                <a:rPr lang="en-US" sz="2800" dirty="0" err="1">
                  <a:solidFill>
                    <a:srgbClr val="17A54F"/>
                  </a:solidFill>
                  <a:latin typeface="Nunito" pitchFamily="2" charset="0"/>
                </a:rPr>
                <a:t>khác</a:t>
              </a:r>
              <a:r>
                <a:rPr lang="en-US" sz="2800" dirty="0">
                  <a:solidFill>
                    <a:srgbClr val="17A54F"/>
                  </a:solidFill>
                  <a:latin typeface="Nunito" pitchFamily="2" charset="0"/>
                </a:rPr>
                <a:t>.</a:t>
              </a:r>
            </a:p>
          </p:txBody>
        </p:sp>
      </p:grpSp>
    </p:spTree>
    <p:extLst>
      <p:ext uri="{BB962C8B-B14F-4D97-AF65-F5344CB8AC3E}">
        <p14:creationId xmlns:p14="http://schemas.microsoft.com/office/powerpoint/2010/main" val="32807260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244852" y="-341591"/>
            <a:ext cx="5208783" cy="499310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4051421" y="3486872"/>
            <a:ext cx="3258517" cy="1569660"/>
          </a:xfrm>
          <a:prstGeom prst="rect">
            <a:avLst/>
          </a:prstGeom>
          <a:noFill/>
        </p:spPr>
        <p:txBody>
          <a:bodyPr wrap="square" rtlCol="0">
            <a:spAutoFit/>
          </a:bodyPr>
          <a:lstStyle/>
          <a:p>
            <a:r>
              <a:rPr lang="en-US" sz="9600" b="1" dirty="0" err="1">
                <a:solidFill>
                  <a:srgbClr val="71D400"/>
                </a:solidFill>
                <a:latin typeface="Sigmar One" panose="00000500000000000000" pitchFamily="2" charset="0"/>
              </a:rPr>
              <a:t>Đọc</a:t>
            </a:r>
            <a:endParaRPr lang="en-US" sz="96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694391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 xmlns:a16="http://schemas.microsoft.com/office/drawing/2014/main" id="{AC8EEB0F-BA72-49AC-956F-331B60FDE7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Meiryo"/>
            </a:endParaRPr>
          </a:p>
        </p:txBody>
      </p:sp>
      <p:pic>
        <p:nvPicPr>
          <p:cNvPr id="2050" name="Picture 2" descr="Tranh thiếu nhi: Cuốn sách tuổi thần tiên vector 2024 ~ MrPixelVn - Chia sẻ  Đồ họa vector pixel miễn phí">
            <a:extLst>
              <a:ext uri="{FF2B5EF4-FFF2-40B4-BE49-F238E27FC236}">
                <a16:creationId xmlns=""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5" y="-3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61">
            <a:extLst>
              <a:ext uri="{FF2B5EF4-FFF2-40B4-BE49-F238E27FC236}">
                <a16:creationId xmlns="" xmlns:a16="http://schemas.microsoft.com/office/drawing/2014/main" id="{8CC700D5-9809-43F4-89D5-7DBBCB0DCC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081377" y="1386250"/>
            <a:ext cx="4598786"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2064" name="Freeform: Shape 2063">
            <a:extLst>
              <a:ext uri="{FF2B5EF4-FFF2-40B4-BE49-F238E27FC236}">
                <a16:creationId xmlns="" xmlns:a16="http://schemas.microsoft.com/office/drawing/2014/main" id="{C7163242-6303-46DC-BAC1-2A204F0613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79573" y="1494845"/>
            <a:ext cx="4354593"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b="1" dirty="0">
              <a:solidFill>
                <a:prstClr val="white"/>
              </a:solidFill>
              <a:latin typeface="Meiryo"/>
            </a:endParaRPr>
          </a:p>
        </p:txBody>
      </p:sp>
      <p:sp>
        <p:nvSpPr>
          <p:cNvPr id="2066" name="Freeform: Shape 2065">
            <a:extLst>
              <a:ext uri="{FF2B5EF4-FFF2-40B4-BE49-F238E27FC236}">
                <a16:creationId xmlns="" xmlns:a16="http://schemas.microsoft.com/office/drawing/2014/main" id="{805C4C40-D70E-4C4F-B228-98A0A6132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grpSp>
        <p:nvGrpSpPr>
          <p:cNvPr id="2068" name="Group 2067">
            <a:extLst>
              <a:ext uri="{FF2B5EF4-FFF2-40B4-BE49-F238E27FC236}">
                <a16:creationId xmlns="" xmlns:a16="http://schemas.microsoft.com/office/drawing/2014/main" id="{06536C0D-2219-44F1-94EC-B9A56501DB3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516303" y="1122043"/>
            <a:ext cx="4908132" cy="4613915"/>
            <a:chOff x="6516303" y="1122043"/>
            <a:chExt cx="4908132" cy="4613915"/>
          </a:xfrm>
        </p:grpSpPr>
        <p:sp>
          <p:nvSpPr>
            <p:cNvPr id="2069" name="Freeform: Shape 2068">
              <a:extLst>
                <a:ext uri="{FF2B5EF4-FFF2-40B4-BE49-F238E27FC236}">
                  <a16:creationId xmlns="" xmlns:a16="http://schemas.microsoft.com/office/drawing/2014/main" id="{9DF0CCBF-D7FD-451C-92EB-84C362B690B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2070" name="Freeform: Shape 2069">
              <a:extLst>
                <a:ext uri="{FF2B5EF4-FFF2-40B4-BE49-F238E27FC236}">
                  <a16:creationId xmlns="" xmlns:a16="http://schemas.microsoft.com/office/drawing/2014/main" id="{2B1B8EEB-4E8B-43EC-AB8F-F7E2CD9682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grpSp>
      <p:pic>
        <p:nvPicPr>
          <p:cNvPr id="3" name="Picture 2">
            <a:extLst>
              <a:ext uri="{FF2B5EF4-FFF2-40B4-BE49-F238E27FC236}">
                <a16:creationId xmlns=""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
        <p:nvSpPr>
          <p:cNvPr id="12" name="TextBox 11">
            <a:extLst>
              <a:ext uri="{FF2B5EF4-FFF2-40B4-BE49-F238E27FC236}">
                <a16:creationId xmlns="" xmlns:a16="http://schemas.microsoft.com/office/drawing/2014/main" id="{133025F6-03E4-F7FE-A115-15A451327F80}"/>
              </a:ext>
            </a:extLst>
          </p:cNvPr>
          <p:cNvSpPr txBox="1"/>
          <p:nvPr/>
        </p:nvSpPr>
        <p:spPr>
          <a:xfrm>
            <a:off x="1949608" y="2719835"/>
            <a:ext cx="3386595" cy="1015663"/>
          </a:xfrm>
          <a:prstGeom prst="rect">
            <a:avLst/>
          </a:prstGeom>
          <a:noFill/>
        </p:spPr>
        <p:txBody>
          <a:bodyPr wrap="square" rtlCol="0">
            <a:spAutoFit/>
          </a:bodyPr>
          <a:lstStyle/>
          <a:p>
            <a:r>
              <a:rPr lang="en-US" sz="6000" b="1" dirty="0" err="1" smtClean="0">
                <a:solidFill>
                  <a:srgbClr val="FF0000"/>
                </a:solidFill>
                <a:latin typeface="Sigmar One" panose="00000500000000000000" pitchFamily="2" charset="0"/>
              </a:rPr>
              <a:t>Tiết</a:t>
            </a:r>
            <a:r>
              <a:rPr lang="en-US" sz="6000" b="1" dirty="0" smtClean="0">
                <a:solidFill>
                  <a:srgbClr val="FF0000"/>
                </a:solidFill>
                <a:latin typeface="Sigmar One" panose="00000500000000000000" pitchFamily="2" charset="0"/>
              </a:rPr>
              <a:t> 4</a:t>
            </a:r>
            <a:endParaRPr lang="en-US" sz="60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1626621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Phim Hoạt Hình Mùa Thu Q Cô Gái Thả Diều Hình ảnh Minh Họa Hình ảnh | Định  dạng hình ảnh PSD 611115147| vn.lovepik.com">
            <a:extLst>
              <a:ext uri="{FF2B5EF4-FFF2-40B4-BE49-F238E27FC236}">
                <a16:creationId xmlns="" xmlns:a16="http://schemas.microsoft.com/office/drawing/2014/main" id="{DB6ECA81-FCE7-DE4E-5704-50F2799F9EB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3372">
                        <a14:foregroundMark x1="16744" y1="17907" x2="45814" y2="24302"/>
                        <a14:foregroundMark x1="30116" y1="26163" x2="30930" y2="28837"/>
                        <a14:foregroundMark x1="33721" y1="35000" x2="35116" y2="38140"/>
                        <a14:foregroundMark x1="36860" y1="48837" x2="36860" y2="48837"/>
                        <a14:foregroundMark x1="38372" y1="49302" x2="43140" y2="51163"/>
                        <a14:foregroundMark x1="88488" y1="64419" x2="88721" y2="64535"/>
                        <a14:foregroundMark x1="92442" y1="71395" x2="92442" y2="71395"/>
                        <a14:foregroundMark x1="93256" y1="71395" x2="93372" y2="713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9964" y="4176074"/>
            <a:ext cx="2229045" cy="29553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Đồ họa mạng di động Đồ họa vector Clip nghệ thuật Smile Smile - phim hoạt  hình mặt trời png cười png tải về - Miễn phí trong suốt Cảm Xúc png">
            <a:extLst>
              <a:ext uri="{FF2B5EF4-FFF2-40B4-BE49-F238E27FC236}">
                <a16:creationId xmlns="" xmlns:a16="http://schemas.microsoft.com/office/drawing/2014/main" id="{02BA3D51-8717-8FBB-55C4-611D5E95DB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283" b="94457" l="5000" r="97000">
                        <a14:foregroundMark x1="7778" y1="26304" x2="19667" y2="36848"/>
                        <a14:foregroundMark x1="5222" y1="48587" x2="15222" y2="51522"/>
                        <a14:foregroundMark x1="50000" y1="89022" x2="51444" y2="94565"/>
                        <a14:foregroundMark x1="89333" y1="73913" x2="92778" y2="73804"/>
                        <a14:foregroundMark x1="88333" y1="49674" x2="97000" y2="49674"/>
                        <a14:foregroundMark x1="73111" y1="8696" x2="71444" y2="13478"/>
                        <a14:foregroundMark x1="48667" y1="6304" x2="48667" y2="12174"/>
                        <a14:foregroundMark x1="49444" y1="2283" x2="50778" y2="4022"/>
                      </a14:backgroundRemoval>
                    </a14:imgEffect>
                  </a14:imgLayer>
                </a14:imgProps>
              </a:ext>
              <a:ext uri="{28A0092B-C50C-407E-A947-70E740481C1C}">
                <a14:useLocalDpi xmlns:a14="http://schemas.microsoft.com/office/drawing/2010/main" val="0"/>
              </a:ext>
            </a:extLst>
          </a:blip>
          <a:srcRect/>
          <a:stretch>
            <a:fillRect/>
          </a:stretch>
        </p:blipFill>
        <p:spPr bwMode="auto">
          <a:xfrm>
            <a:off x="10007600" y="-218348"/>
            <a:ext cx="2412212" cy="24658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 xmlns:a16="http://schemas.microsoft.com/office/drawing/2014/main" id="{84D7BB29-304D-44EC-F87E-E16FCD37B5F4}"/>
              </a:ext>
            </a:extLst>
          </p:cNvPr>
          <p:cNvSpPr/>
          <p:nvPr/>
        </p:nvSpPr>
        <p:spPr>
          <a:xfrm>
            <a:off x="708814" y="689152"/>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TextBox 13">
            <a:extLst>
              <a:ext uri="{FF2B5EF4-FFF2-40B4-BE49-F238E27FC236}">
                <a16:creationId xmlns="" xmlns:a16="http://schemas.microsoft.com/office/drawing/2014/main" id="{9B980FC6-E59E-DF62-1655-F06B22228F78}"/>
              </a:ext>
            </a:extLst>
          </p:cNvPr>
          <p:cNvSpPr txBox="1"/>
          <p:nvPr/>
        </p:nvSpPr>
        <p:spPr>
          <a:xfrm>
            <a:off x="708814" y="806600"/>
            <a:ext cx="3679200" cy="584775"/>
          </a:xfrm>
          <a:prstGeom prst="rect">
            <a:avLst/>
          </a:prstGeom>
          <a:noFill/>
        </p:spPr>
        <p:txBody>
          <a:bodyPr wrap="square" rtlCol="0">
            <a:spAutoFit/>
          </a:bodyPr>
          <a:lstStyle/>
          <a:p>
            <a:pPr>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1</a:t>
            </a:r>
            <a:r>
              <a:rPr lang="en-US" sz="2800"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Nghe – viết</a:t>
            </a:r>
          </a:p>
        </p:txBody>
      </p:sp>
      <p:pic>
        <p:nvPicPr>
          <p:cNvPr id="3" name="Picture 2"/>
          <p:cNvPicPr>
            <a:picLocks noChangeAspect="1"/>
          </p:cNvPicPr>
          <p:nvPr/>
        </p:nvPicPr>
        <p:blipFill>
          <a:blip r:embed="rId6"/>
          <a:stretch>
            <a:fillRect/>
          </a:stretch>
        </p:blipFill>
        <p:spPr>
          <a:xfrm>
            <a:off x="4321644" y="353366"/>
            <a:ext cx="6707718" cy="1739384"/>
          </a:xfrm>
          <a:prstGeom prst="rect">
            <a:avLst/>
          </a:prstGeom>
        </p:spPr>
      </p:pic>
      <p:sp>
        <p:nvSpPr>
          <p:cNvPr id="15" name="TextBox 14">
            <a:extLst>
              <a:ext uri="{FF2B5EF4-FFF2-40B4-BE49-F238E27FC236}">
                <a16:creationId xmlns="" xmlns:a16="http://schemas.microsoft.com/office/drawing/2014/main" id="{5B5A5283-B6E6-FC95-43D4-506DE2CF16C7}"/>
              </a:ext>
            </a:extLst>
          </p:cNvPr>
          <p:cNvSpPr txBox="1"/>
          <p:nvPr/>
        </p:nvSpPr>
        <p:spPr>
          <a:xfrm>
            <a:off x="3380461" y="1606099"/>
            <a:ext cx="56315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Baloo 2 Medium" pitchFamily="2" charset="0"/>
                <a:cs typeface="Baloo 2 Medium" pitchFamily="2" charset="0"/>
              </a:rPr>
              <a:t>Lời</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giải</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toán</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đặc</a:t>
            </a:r>
            <a:r>
              <a:rPr kumimoji="0" lang="en-US" sz="4400" b="0" i="0" u="none" strike="noStrike" kern="1200" cap="none" spc="0" normalizeH="0" noProof="0" dirty="0">
                <a:ln>
                  <a:noFill/>
                </a:ln>
                <a:solidFill>
                  <a:srgbClr val="002060"/>
                </a:solidFill>
                <a:effectLst/>
                <a:uLnTx/>
                <a:uFillTx/>
                <a:latin typeface="Baloo 2 Medium" pitchFamily="2" charset="0"/>
                <a:cs typeface="Baloo 2 Medium" pitchFamily="2" charset="0"/>
              </a:rPr>
              <a:t> </a:t>
            </a:r>
            <a:r>
              <a:rPr kumimoji="0" lang="en-US" sz="4400" b="0" i="0" u="none" strike="noStrike" kern="1200" cap="none" spc="0" normalizeH="0" noProof="0" dirty="0" err="1">
                <a:ln>
                  <a:noFill/>
                </a:ln>
                <a:solidFill>
                  <a:srgbClr val="002060"/>
                </a:solidFill>
                <a:effectLst/>
                <a:uLnTx/>
                <a:uFillTx/>
                <a:latin typeface="Baloo 2 Medium" pitchFamily="2" charset="0"/>
                <a:cs typeface="Baloo 2 Medium" pitchFamily="2" charset="0"/>
              </a:rPr>
              <a:t>biệt</a:t>
            </a:r>
            <a:endParaRPr kumimoji="0" lang="en-US" sz="4400" b="0" i="0" u="none" strike="noStrike" kern="1200" cap="none" spc="0" normalizeH="0" baseline="0" noProof="0" dirty="0">
              <a:ln>
                <a:noFill/>
              </a:ln>
              <a:solidFill>
                <a:srgbClr val="002060"/>
              </a:solidFill>
              <a:effectLst/>
              <a:uLnTx/>
              <a:uFillTx/>
              <a:latin typeface="Baloo 2 Medium" pitchFamily="2" charset="0"/>
              <a:cs typeface="Baloo 2 Medium" pitchFamily="2" charset="0"/>
            </a:endParaRPr>
          </a:p>
        </p:txBody>
      </p:sp>
      <p:sp>
        <p:nvSpPr>
          <p:cNvPr id="4" name="Rectangle 3"/>
          <p:cNvSpPr/>
          <p:nvPr/>
        </p:nvSpPr>
        <p:spPr>
          <a:xfrm>
            <a:off x="1300899" y="2545984"/>
            <a:ext cx="10105534" cy="2554545"/>
          </a:xfrm>
          <a:prstGeom prst="rect">
            <a:avLst/>
          </a:prstGeom>
        </p:spPr>
        <p:txBody>
          <a:bodyPr wrap="square">
            <a:spAutoFit/>
          </a:bodyPr>
          <a:lstStyle/>
          <a:p>
            <a:pPr lvl="0" algn="just"/>
            <a:r>
              <a:rPr lang="en-US" sz="2800" b="1" dirty="0">
                <a:solidFill>
                  <a:srgbClr val="002060"/>
                </a:solidFill>
                <a:latin typeface="Nunito" pitchFamily="2" charset="0"/>
              </a:rPr>
              <a:t>      </a:t>
            </a:r>
            <a:r>
              <a:rPr lang="vi-VN" sz="3200" dirty="0">
                <a:solidFill>
                  <a:srgbClr val="0070C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3200" dirty="0">
                <a:solidFill>
                  <a:srgbClr val="0070C0"/>
                </a:solidFill>
                <a:latin typeface="Nunito" pitchFamily="2" charset="0"/>
              </a:rPr>
              <a:t>     </a:t>
            </a:r>
            <a:r>
              <a:rPr lang="vi-VN" sz="3200" dirty="0">
                <a:solidFill>
                  <a:srgbClr val="0070C0"/>
                </a:solidFill>
                <a:latin typeface="Nunito" pitchFamily="2" charset="0"/>
              </a:rPr>
              <a:t>- Lời giải bài toán được viết bằng thơ! À, ra thế!</a:t>
            </a:r>
          </a:p>
        </p:txBody>
      </p:sp>
    </p:spTree>
    <p:extLst>
      <p:ext uri="{BB962C8B-B14F-4D97-AF65-F5344CB8AC3E}">
        <p14:creationId xmlns:p14="http://schemas.microsoft.com/office/powerpoint/2010/main" val="2305690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Freeform: Shape 11">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14" name="Right Triangle 13">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5" name="Content Placeholder 4" descr="Vẽ Tay Bọ Rùa Bảy điểm Dễ Thương Miễn Phí 抠 Png Hình ảnh | Định dạng hình  ảnh PSD 610663515| vn.lovepik.com">
            <a:extLst>
              <a:ext uri="{FF2B5EF4-FFF2-40B4-BE49-F238E27FC236}">
                <a16:creationId xmlns="" xmlns:a16="http://schemas.microsoft.com/office/drawing/2014/main" id="{C959B51E-B266-3FDB-C3E5-0B00B6EFC0E0}"/>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145596" y="1972800"/>
            <a:ext cx="4884684" cy="4321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 xmlns:a16="http://schemas.microsoft.com/office/drawing/2014/main" id="{1E8E6806-0FCF-0218-CB8B-65DAB865CAF9}"/>
              </a:ext>
            </a:extLst>
          </p:cNvPr>
          <p:cNvSpPr/>
          <p:nvPr/>
        </p:nvSpPr>
        <p:spPr>
          <a:xfrm>
            <a:off x="816390" y="736264"/>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 xmlns:a16="http://schemas.microsoft.com/office/drawing/2014/main" id="{67D69C05-1631-43AA-D660-34FE01B2C07C}"/>
              </a:ext>
            </a:extLst>
          </p:cNvPr>
          <p:cNvSpPr txBox="1"/>
          <p:nvPr/>
        </p:nvSpPr>
        <p:spPr>
          <a:xfrm>
            <a:off x="915024" y="775117"/>
            <a:ext cx="3679200" cy="523220"/>
          </a:xfrm>
          <a:prstGeom prst="rect">
            <a:avLst/>
          </a:prstGeom>
          <a:noFill/>
        </p:spPr>
        <p:txBody>
          <a:bodyPr wrap="square" rtlCol="0">
            <a:spAutoFit/>
          </a:bodyPr>
          <a:lstStyle/>
          <a:p>
            <a:pPr>
              <a:defRPr/>
            </a:pPr>
            <a:r>
              <a:rPr lang="en-US" sz="2800" b="1" i="1">
                <a:solidFill>
                  <a:prstClr val="white"/>
                </a:solidFill>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8" name="Speech Bubble: Rectangle with Corners Rounded 7">
            <a:extLst>
              <a:ext uri="{FF2B5EF4-FFF2-40B4-BE49-F238E27FC236}">
                <a16:creationId xmlns="" xmlns:a16="http://schemas.microsoft.com/office/drawing/2014/main" id="{71F5DE69-3E49-23C9-64D5-38174C5465FD}"/>
              </a:ext>
            </a:extLst>
          </p:cNvPr>
          <p:cNvSpPr/>
          <p:nvPr/>
        </p:nvSpPr>
        <p:spPr>
          <a:xfrm flipH="1">
            <a:off x="1235073" y="1884892"/>
            <a:ext cx="6442076" cy="3487208"/>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 xmlns:a16="http://schemas.microsoft.com/office/drawing/2014/main" id="{56EF082A-5ED0-7523-9180-DF6E94CD9345}"/>
              </a:ext>
            </a:extLst>
          </p:cNvPr>
          <p:cNvSpPr txBox="1"/>
          <p:nvPr/>
        </p:nvSpPr>
        <p:spPr>
          <a:xfrm>
            <a:off x="1338606" y="1972800"/>
            <a:ext cx="6338543" cy="3108543"/>
          </a:xfrm>
          <a:prstGeom prst="rect">
            <a:avLst/>
          </a:prstGeom>
          <a:noFill/>
        </p:spPr>
        <p:txBody>
          <a:bodyPr wrap="square" rtlCol="0">
            <a:spAutoFit/>
          </a:bodyPr>
          <a:lstStyle/>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Viết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hoa</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tên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bài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chữ</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đầu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câu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Cách</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đặt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dấu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gạch</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ngang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trước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câu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nói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của</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nhân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vật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Chú</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ý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dấu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chấm</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dấu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chấm</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than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cuối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câu</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Nghe</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GV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đọc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từng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cụm</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từ</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hoặc</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từng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dòng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thơ</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ghi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nhớ</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viết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vào</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vở</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Ø"/>
              <a:defRPr/>
            </a:pP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Lắng</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nghe</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GV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nhận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xét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bài</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của</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một</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số</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B0F0"/>
                </a:solidFill>
                <a:latin typeface="Open Sans" panose="020B0606030504020204" pitchFamily="34" charset="0"/>
                <a:ea typeface="Open Sans" panose="020B0606030504020204" pitchFamily="34" charset="0"/>
                <a:cs typeface="Open Sans" panose="020B0606030504020204" pitchFamily="34" charset="0"/>
              </a:rPr>
              <a:t>bạn</a:t>
            </a:r>
            <a:r>
              <a:rPr lang="en-US" sz="28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786694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0AD7BD0-0FE5-D1F7-0E2B-E835DCCB9B1F}"/>
              </a:ext>
            </a:extLst>
          </p:cNvPr>
          <p:cNvPicPr>
            <a:picLocks noChangeAspect="1"/>
          </p:cNvPicPr>
          <p:nvPr/>
        </p:nvPicPr>
        <p:blipFill rotWithShape="1">
          <a:blip r:embed="rId2"/>
          <a:srcRect r="872" b="1"/>
          <a:stretch/>
        </p:blipFill>
        <p:spPr>
          <a:xfrm>
            <a:off x="0" y="-31755"/>
            <a:ext cx="12191980" cy="6856718"/>
          </a:xfrm>
          <a:prstGeom prst="rect">
            <a:avLst/>
          </a:prstGeom>
        </p:spPr>
      </p:pic>
      <p:sp>
        <p:nvSpPr>
          <p:cNvPr id="5" name="Rectangle: Rounded Corners 4">
            <a:extLst>
              <a:ext uri="{FF2B5EF4-FFF2-40B4-BE49-F238E27FC236}">
                <a16:creationId xmlns="" xmlns:a16="http://schemas.microsoft.com/office/drawing/2014/main" id="{1365ABB8-A300-5991-B1BF-CE0317F5E509}"/>
              </a:ext>
            </a:extLst>
          </p:cNvPr>
          <p:cNvSpPr/>
          <p:nvPr/>
        </p:nvSpPr>
        <p:spPr>
          <a:xfrm>
            <a:off x="577850" y="475478"/>
            <a:ext cx="10496550"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defRPr/>
            </a:pPr>
            <a:r>
              <a:rPr lang="en-US" altLang="en-US" sz="2200" b="1" dirty="0" err="1">
                <a:solidFill>
                  <a:prstClr val="white"/>
                </a:solidFill>
                <a:latin typeface="Nunito Black" panose="00000A00000000000000" pitchFamily="2" charset="0"/>
              </a:rPr>
              <a:t>Câu</a:t>
            </a:r>
            <a:r>
              <a:rPr lang="en-US" altLang="en-US" sz="2200" b="1" dirty="0">
                <a:solidFill>
                  <a:prstClr val="white"/>
                </a:solidFill>
                <a:latin typeface="Nunito Black" panose="00000A00000000000000" pitchFamily="2" charset="0"/>
              </a:rPr>
              <a:t> 2: </a:t>
            </a:r>
            <a:r>
              <a:rPr lang="en-US" altLang="en-US" sz="2200" b="1" dirty="0" err="1">
                <a:solidFill>
                  <a:prstClr val="white"/>
                </a:solidFill>
                <a:latin typeface="Nunito Black" panose="00000A00000000000000" pitchFamily="2" charset="0"/>
              </a:rPr>
              <a:t>Tìm</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từ</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ngữ</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được</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tạo</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bởi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mỗi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tiếng</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dưới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đây</a:t>
            </a:r>
            <a:r>
              <a:rPr lang="en-US" altLang="en-US" sz="2200" b="1" dirty="0">
                <a:solidFill>
                  <a:prstClr val="white"/>
                </a:solidFill>
                <a:latin typeface="Nunito Black" panose="00000A00000000000000" pitchFamily="2" charset="0"/>
              </a:rPr>
              <a:t>.</a:t>
            </a:r>
            <a:endParaRPr lang="en-US" altLang="en-US" sz="2200" dirty="0">
              <a:solidFill>
                <a:prstClr val="white"/>
              </a:solidFill>
              <a:latin typeface="Nunito Black" panose="00000A00000000000000" pitchFamily="2" charset="0"/>
            </a:endParaRPr>
          </a:p>
        </p:txBody>
      </p:sp>
      <p:sp>
        <p:nvSpPr>
          <p:cNvPr id="12" name="Callout: Up Arrow 11">
            <a:extLst>
              <a:ext uri="{FF2B5EF4-FFF2-40B4-BE49-F238E27FC236}">
                <a16:creationId xmlns="" xmlns:a16="http://schemas.microsoft.com/office/drawing/2014/main" id="{A7745F1C-769E-556D-B545-5636C090B2F0}"/>
              </a:ext>
            </a:extLst>
          </p:cNvPr>
          <p:cNvSpPr/>
          <p:nvPr/>
        </p:nvSpPr>
        <p:spPr>
          <a:xfrm>
            <a:off x="1295925" y="2381507"/>
            <a:ext cx="2368550" cy="3023944"/>
          </a:xfrm>
          <a:prstGeom prst="upArrowCallout">
            <a:avLst/>
          </a:prstGeom>
          <a:solidFill>
            <a:schemeClr val="bg1"/>
          </a:solidFill>
          <a:ln w="38100">
            <a:solidFill>
              <a:schemeClr val="accent1">
                <a:lumMod val="60000"/>
                <a:lumOff val="4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việc</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bàn</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hàng</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đấu</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nhau</a:t>
            </a:r>
            <a:r>
              <a:rPr lang="en-US" sz="2400" dirty="0">
                <a:solidFill>
                  <a:schemeClr val="accent1">
                    <a:lumMod val="75000"/>
                  </a:schemeClr>
                </a:solidFill>
                <a:latin typeface="Nunito" pitchFamily="2" charset="0"/>
              </a:rPr>
              <a:t>,…</a:t>
            </a:r>
          </a:p>
        </p:txBody>
      </p:sp>
      <p:sp>
        <p:nvSpPr>
          <p:cNvPr id="8" name="Cloud 7">
            <a:extLst>
              <a:ext uri="{FF2B5EF4-FFF2-40B4-BE49-F238E27FC236}">
                <a16:creationId xmlns="" xmlns:a16="http://schemas.microsoft.com/office/drawing/2014/main" id="{5B95967D-E221-71F3-A00B-A57A89BFF3F0}"/>
              </a:ext>
            </a:extLst>
          </p:cNvPr>
          <p:cNvSpPr/>
          <p:nvPr/>
        </p:nvSpPr>
        <p:spPr>
          <a:xfrm>
            <a:off x="8838191" y="1644822"/>
            <a:ext cx="3120171" cy="1627584"/>
          </a:xfrm>
          <a:prstGeom prst="cloud">
            <a:avLst/>
          </a:prstGeom>
          <a:solidFill>
            <a:srgbClr val="FFFFCC"/>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79646">
                    <a:lumMod val="50000"/>
                  </a:srgbClr>
                </a:solidFill>
                <a:effectLst/>
                <a:uLnTx/>
                <a:uFillTx/>
                <a:latin typeface="Nunito" pitchFamily="2" charset="0"/>
                <a:cs typeface="Baloo 2 SemiBold" pitchFamily="2" charset="0"/>
              </a:rPr>
              <a:t>Làm</a:t>
            </a:r>
            <a:r>
              <a:rPr kumimoji="0" lang="en-US" sz="3600" b="0" i="0" u="none" strike="noStrike" kern="0" cap="none" spc="0" normalizeH="0" noProof="0" dirty="0">
                <a:ln>
                  <a:noFill/>
                </a:ln>
                <a:solidFill>
                  <a:srgbClr val="F79646">
                    <a:lumMod val="50000"/>
                  </a:srgbClr>
                </a:solidFill>
                <a:effectLst/>
                <a:uLnTx/>
                <a:uFillTx/>
                <a:latin typeface="Nunito" pitchFamily="2" charset="0"/>
                <a:cs typeface="Baloo 2 SemiBold" pitchFamily="2" charset="0"/>
              </a:rPr>
              <a:t> </a:t>
            </a:r>
            <a:r>
              <a:rPr kumimoji="0" lang="en-US" sz="3600" b="0" i="0" u="none" strike="noStrike" kern="0" cap="none" spc="0" normalizeH="0" noProof="0" dirty="0" err="1">
                <a:ln>
                  <a:noFill/>
                </a:ln>
                <a:solidFill>
                  <a:srgbClr val="F79646">
                    <a:lumMod val="50000"/>
                  </a:srgbClr>
                </a:solidFill>
                <a:effectLst/>
                <a:uLnTx/>
                <a:uFillTx/>
                <a:latin typeface="Nunito" pitchFamily="2" charset="0"/>
                <a:cs typeface="Baloo 2 SemiBold" pitchFamily="2" charset="0"/>
              </a:rPr>
              <a:t>việc</a:t>
            </a:r>
            <a:r>
              <a:rPr kumimoji="0" lang="en-US" sz="3600" b="0" i="0" u="none" strike="noStrike" kern="0" cap="none" spc="0" normalizeH="0" noProof="0" dirty="0">
                <a:ln>
                  <a:noFill/>
                </a:ln>
                <a:solidFill>
                  <a:srgbClr val="F79646">
                    <a:lumMod val="50000"/>
                  </a:srgbClr>
                </a:solidFill>
                <a:effectLst/>
                <a:uLnTx/>
                <a:uFillTx/>
                <a:latin typeface="Nunito" pitchFamily="2" charset="0"/>
                <a:cs typeface="Baloo 2 SemiBold" pitchFamily="2" charset="0"/>
              </a:rPr>
              <a:t> </a:t>
            </a:r>
            <a:r>
              <a:rPr kumimoji="0" lang="en-US" sz="3600" b="0" i="0" u="none" strike="noStrike" kern="0" cap="none" spc="0" normalizeH="0" noProof="0" dirty="0" err="1">
                <a:ln>
                  <a:noFill/>
                </a:ln>
                <a:solidFill>
                  <a:srgbClr val="F79646">
                    <a:lumMod val="50000"/>
                  </a:srgbClr>
                </a:solidFill>
                <a:effectLst/>
                <a:uLnTx/>
                <a:uFillTx/>
                <a:latin typeface="Nunito" pitchFamily="2" charset="0"/>
                <a:cs typeface="Baloo 2 SemiBold" pitchFamily="2" charset="0"/>
              </a:rPr>
              <a:t>nhóm</a:t>
            </a:r>
            <a:endParaRPr kumimoji="0" lang="en-US" sz="3600" b="0" i="0" u="none" strike="noStrike" kern="0" cap="none" spc="0" normalizeH="0" baseline="0" noProof="0" dirty="0">
              <a:ln>
                <a:noFill/>
              </a:ln>
              <a:solidFill>
                <a:srgbClr val="F79646">
                  <a:lumMod val="50000"/>
                </a:srgbClr>
              </a:solidFill>
              <a:effectLst/>
              <a:uLnTx/>
              <a:uFillTx/>
              <a:latin typeface="Nunito" pitchFamily="2" charset="0"/>
              <a:cs typeface="Baloo 2 SemiBold" pitchFamily="2" charset="0"/>
            </a:endParaRPr>
          </a:p>
        </p:txBody>
      </p:sp>
      <p:sp>
        <p:nvSpPr>
          <p:cNvPr id="2" name="Oval 1"/>
          <p:cNvSpPr/>
          <p:nvPr/>
        </p:nvSpPr>
        <p:spPr>
          <a:xfrm>
            <a:off x="7176722" y="1413353"/>
            <a:ext cx="1377231" cy="900163"/>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rao</a:t>
            </a:r>
            <a:endParaRPr lang="en-US" sz="2800" dirty="0">
              <a:solidFill>
                <a:schemeClr val="tx1"/>
              </a:solidFill>
            </a:endParaRPr>
          </a:p>
        </p:txBody>
      </p:sp>
      <p:sp>
        <p:nvSpPr>
          <p:cNvPr id="9" name="Oval 8"/>
          <p:cNvSpPr/>
          <p:nvPr/>
        </p:nvSpPr>
        <p:spPr>
          <a:xfrm>
            <a:off x="1830067" y="1374978"/>
            <a:ext cx="1374571" cy="900163"/>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giao</a:t>
            </a:r>
            <a:endParaRPr lang="en-US" sz="2400" dirty="0">
              <a:solidFill>
                <a:schemeClr val="tx1"/>
              </a:solidFill>
            </a:endParaRPr>
          </a:p>
        </p:txBody>
      </p:sp>
      <p:sp>
        <p:nvSpPr>
          <p:cNvPr id="10" name="Oval 9"/>
          <p:cNvSpPr/>
          <p:nvPr/>
        </p:nvSpPr>
        <p:spPr>
          <a:xfrm>
            <a:off x="4532659" y="1383055"/>
            <a:ext cx="1362591" cy="869864"/>
          </a:xfrm>
          <a:prstGeom prst="ellipse">
            <a:avLst/>
          </a:pr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dao</a:t>
            </a:r>
            <a:endParaRPr lang="en-US" dirty="0">
              <a:solidFill>
                <a:schemeClr val="tx1"/>
              </a:solidFill>
            </a:endParaRPr>
          </a:p>
        </p:txBody>
      </p:sp>
      <p:sp>
        <p:nvSpPr>
          <p:cNvPr id="14" name="Callout: Up Arrow 11">
            <a:extLst>
              <a:ext uri="{FF2B5EF4-FFF2-40B4-BE49-F238E27FC236}">
                <a16:creationId xmlns="" xmlns:a16="http://schemas.microsoft.com/office/drawing/2014/main" id="{A7745F1C-769E-556D-B545-5636C090B2F0}"/>
              </a:ext>
            </a:extLst>
          </p:cNvPr>
          <p:cNvSpPr/>
          <p:nvPr/>
        </p:nvSpPr>
        <p:spPr>
          <a:xfrm>
            <a:off x="4029679" y="2410411"/>
            <a:ext cx="2368550" cy="3000575"/>
          </a:xfrm>
          <a:prstGeom prst="upArrowCallout">
            <a:avLst/>
          </a:prstGeom>
          <a:solidFill>
            <a:schemeClr val="bg1"/>
          </a:solidFill>
          <a:ln w="38100">
            <a:solidFill>
              <a:srgbClr val="FF5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400" dirty="0">
                <a:solidFill>
                  <a:srgbClr val="FF0066"/>
                </a:solidFill>
                <a:latin typeface="Nunito" pitchFamily="2" charset="0"/>
              </a:rPr>
              <a:t>con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lam,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nhọn</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sắc</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kéo</a:t>
            </a:r>
            <a:r>
              <a:rPr lang="en-US" sz="2400" dirty="0">
                <a:solidFill>
                  <a:srgbClr val="FF0066"/>
                </a:solidFill>
                <a:latin typeface="Nunito" pitchFamily="2" charset="0"/>
              </a:rPr>
              <a:t>, </a:t>
            </a:r>
            <a:r>
              <a:rPr lang="en-US" sz="2400" dirty="0" err="1">
                <a:solidFill>
                  <a:srgbClr val="FF0066"/>
                </a:solidFill>
                <a:latin typeface="Nunito" pitchFamily="2" charset="0"/>
              </a:rPr>
              <a:t>đồng</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a:t>
            </a:r>
          </a:p>
        </p:txBody>
      </p:sp>
      <p:sp>
        <p:nvSpPr>
          <p:cNvPr id="15" name="Callout: Up Arrow 11">
            <a:extLst>
              <a:ext uri="{FF2B5EF4-FFF2-40B4-BE49-F238E27FC236}">
                <a16:creationId xmlns="" xmlns:a16="http://schemas.microsoft.com/office/drawing/2014/main" id="{A7745F1C-769E-556D-B545-5636C090B2F0}"/>
              </a:ext>
            </a:extLst>
          </p:cNvPr>
          <p:cNvSpPr/>
          <p:nvPr/>
        </p:nvSpPr>
        <p:spPr>
          <a:xfrm>
            <a:off x="6681062" y="2381507"/>
            <a:ext cx="2368550" cy="3023944"/>
          </a:xfrm>
          <a:prstGeom prst="upArrowCallout">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bán</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hàng</a:t>
            </a:r>
            <a:r>
              <a:rPr lang="en-US" sz="2400" dirty="0">
                <a:solidFill>
                  <a:srgbClr val="00B050"/>
                </a:solidFill>
                <a:latin typeface="Nunito" pitchFamily="2" charset="0"/>
              </a:rPr>
              <a:t>, </a:t>
            </a:r>
            <a:r>
              <a:rPr lang="en-US" sz="2400" dirty="0" err="1">
                <a:solidFill>
                  <a:srgbClr val="00B050"/>
                </a:solidFill>
                <a:latin typeface="Nunito" pitchFamily="2" charset="0"/>
              </a:rPr>
              <a:t>tiếng</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vặt</a:t>
            </a:r>
            <a:r>
              <a:rPr lang="en-US" sz="2400" dirty="0">
                <a:solidFill>
                  <a:srgbClr val="00B050"/>
                </a:solidFill>
                <a:latin typeface="Nunito" pitchFamily="2" charset="0"/>
              </a:rPr>
              <a:t>…</a:t>
            </a:r>
          </a:p>
        </p:txBody>
      </p:sp>
    </p:spTree>
    <p:extLst>
      <p:ext uri="{BB962C8B-B14F-4D97-AF65-F5344CB8AC3E}">
        <p14:creationId xmlns:p14="http://schemas.microsoft.com/office/powerpoint/2010/main" val="1061580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 xmlns:a16="http://schemas.microsoft.com/office/drawing/2014/main" id="{3303657F-B1C5-736F-0F6F-DF1A8798FF82}"/>
              </a:ext>
            </a:extLst>
          </p:cNvPr>
          <p:cNvPicPr>
            <a:picLocks noChangeAspect="1"/>
          </p:cNvPicPr>
          <p:nvPr/>
        </p:nvPicPr>
        <p:blipFill rotWithShape="1">
          <a:blip r:embed="rId2"/>
          <a:srcRect r="872" b="1"/>
          <a:stretch/>
        </p:blipFill>
        <p:spPr>
          <a:xfrm>
            <a:off x="-70187" y="-282805"/>
            <a:ext cx="12191980" cy="6856718"/>
          </a:xfrm>
          <a:prstGeom prst="rect">
            <a:avLst/>
          </a:prstGeom>
        </p:spPr>
      </p:pic>
      <p:sp>
        <p:nvSpPr>
          <p:cNvPr id="5" name="Title 4">
            <a:extLst>
              <a:ext uri="{FF2B5EF4-FFF2-40B4-BE49-F238E27FC236}">
                <a16:creationId xmlns="" xmlns:a16="http://schemas.microsoft.com/office/drawing/2014/main" id="{A29CAB7D-1450-4007-3AB1-AC9D83067483}"/>
              </a:ext>
            </a:extLst>
          </p:cNvPr>
          <p:cNvSpPr>
            <a:spLocks noGrp="1"/>
          </p:cNvSpPr>
          <p:nvPr>
            <p:ph type="title"/>
          </p:nvPr>
        </p:nvSpPr>
        <p:spPr>
          <a:xfrm>
            <a:off x="489408" y="349756"/>
            <a:ext cx="10700208" cy="82309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eaLnBrk="0" fontAlgn="base" hangingPunct="0">
              <a:lnSpc>
                <a:spcPct val="100000"/>
              </a:lnSpc>
              <a:spcAft>
                <a:spcPct val="0"/>
              </a:spcAft>
            </a:pPr>
            <a:r>
              <a:rPr kumimoji="0" lang="en-US" altLang="en-US" sz="2800" b="1" u="none" strike="noStrike" cap="none" normalizeH="0" baseline="0" dirty="0" err="1">
                <a:ln>
                  <a:noFill/>
                </a:ln>
                <a:solidFill>
                  <a:schemeClr val="bg1"/>
                </a:solidFill>
                <a:effectLst/>
                <a:latin typeface="Nunito Black" panose="00000A00000000000000" pitchFamily="2" charset="0"/>
              </a:rPr>
              <a:t>Câu</a:t>
            </a:r>
            <a:r>
              <a:rPr kumimoji="0" lang="en-US" altLang="en-US" sz="2800" b="1" u="none" strike="noStrike" cap="none" normalizeH="0" baseline="0" dirty="0">
                <a:ln>
                  <a:noFill/>
                </a:ln>
                <a:solidFill>
                  <a:schemeClr val="bg1"/>
                </a:solidFill>
                <a:effectLst/>
                <a:latin typeface="Nunito Black" panose="00000A00000000000000" pitchFamily="2" charset="0"/>
              </a:rPr>
              <a:t> </a:t>
            </a:r>
            <a:r>
              <a:rPr lang="en-US" altLang="en-US" sz="2800" b="1" dirty="0">
                <a:solidFill>
                  <a:schemeClr val="bg1"/>
                </a:solidFill>
                <a:latin typeface="Nunito Black" panose="00000A00000000000000" pitchFamily="2" charset="0"/>
              </a:rPr>
              <a:t>3a.</a:t>
            </a:r>
            <a:r>
              <a:rPr lang="en-US" altLang="en-US" sz="2200" b="1" dirty="0">
                <a:solidFill>
                  <a:schemeClr val="bg1"/>
                </a:solidFill>
                <a:latin typeface="Nunito Black" panose="00000A00000000000000" pitchFamily="2" charset="0"/>
              </a:rPr>
              <a:t> </a:t>
            </a:r>
            <a:r>
              <a:rPr lang="en-US" sz="2800" b="1" dirty="0" err="1">
                <a:solidFill>
                  <a:schemeClr val="bg1"/>
                </a:solidFill>
                <a:latin typeface="Nunito Black" pitchFamily="2" charset="0"/>
              </a:rPr>
              <a:t>Tìm</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từ</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ngữ</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chỉ</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hoạt</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động</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hoặc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điểm</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có</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tiếng</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bắt</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đầu</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bằng</a:t>
            </a:r>
            <a:r>
              <a:rPr lang="en-US" sz="2800" b="1" dirty="0">
                <a:solidFill>
                  <a:schemeClr val="bg1"/>
                </a:solidFill>
                <a:latin typeface="Nunito Black" pitchFamily="2" charset="0"/>
              </a:rPr>
              <a:t> r, d </a:t>
            </a:r>
            <a:r>
              <a:rPr lang="en-US" sz="2800" b="1" dirty="0" err="1">
                <a:solidFill>
                  <a:schemeClr val="bg1"/>
                </a:solidFill>
                <a:latin typeface="Nunito Black" pitchFamily="2" charset="0"/>
              </a:rPr>
              <a:t>hoặc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gi</a:t>
            </a:r>
            <a:endParaRPr lang="en-US" altLang="en-US" sz="2800" b="1" dirty="0">
              <a:solidFill>
                <a:schemeClr val="bg1"/>
              </a:solidFill>
              <a:latin typeface="Nunito Black" panose="00000A00000000000000" pitchFamily="2" charset="0"/>
            </a:endParaRPr>
          </a:p>
        </p:txBody>
      </p:sp>
      <p:sp>
        <p:nvSpPr>
          <p:cNvPr id="3" name="Rectangle 2"/>
          <p:cNvSpPr/>
          <p:nvPr/>
        </p:nvSpPr>
        <p:spPr>
          <a:xfrm>
            <a:off x="3048000" y="2551837"/>
            <a:ext cx="6096000" cy="646331"/>
          </a:xfrm>
          <a:prstGeom prst="rect">
            <a:avLst/>
          </a:prstGeom>
        </p:spPr>
        <p:txBody>
          <a:bodyPr>
            <a:spAutoFit/>
          </a:bodyPr>
          <a:lstStyle/>
          <a:p>
            <a:r>
              <a:rPr lang="en-US" dirty="0">
                <a:solidFill>
                  <a:srgbClr val="000000"/>
                </a:solidFill>
                <a:latin typeface="OpenSans"/>
              </a:rPr>
              <a:t/>
            </a:r>
            <a:br>
              <a:rPr lang="en-US" dirty="0">
                <a:solidFill>
                  <a:srgbClr val="000000"/>
                </a:solidFill>
                <a:latin typeface="OpenSans"/>
              </a:rPr>
            </a:br>
            <a:endParaRPr lang="en-US" dirty="0"/>
          </a:p>
        </p:txBody>
      </p:sp>
      <p:sp>
        <p:nvSpPr>
          <p:cNvPr id="14" name="Rectangle: Rounded Corners 5">
            <a:extLst>
              <a:ext uri="{FF2B5EF4-FFF2-40B4-BE49-F238E27FC236}">
                <a16:creationId xmlns="" xmlns:a16="http://schemas.microsoft.com/office/drawing/2014/main" id="{DCD80015-B179-564A-3134-E1A9BAF10F36}"/>
              </a:ext>
            </a:extLst>
          </p:cNvPr>
          <p:cNvSpPr/>
          <p:nvPr/>
        </p:nvSpPr>
        <p:spPr>
          <a:xfrm>
            <a:off x="4377196" y="1243780"/>
            <a:ext cx="3297219" cy="530685"/>
          </a:xfrm>
          <a:prstGeom prst="roundRect">
            <a:avLst>
              <a:gd name="adj" fmla="val 33189"/>
            </a:avLst>
          </a:prstGeom>
          <a:solidFill>
            <a:schemeClr val="accent4">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70AD47">
                    <a:lumMod val="50000"/>
                  </a:srgbClr>
                </a:solidFill>
                <a:latin typeface="Nunito Black" panose="00000A00000000000000" pitchFamily="2" charset="0"/>
              </a:rPr>
              <a:t>Hoạt</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động</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nhóm</a:t>
            </a:r>
            <a:endParaRPr lang="en-US" sz="2400" dirty="0">
              <a:solidFill>
                <a:srgbClr val="70AD47">
                  <a:lumMod val="50000"/>
                </a:srgbClr>
              </a:solidFill>
              <a:latin typeface="Nunito Black" panose="00000A00000000000000" pitchFamily="2" charset="0"/>
            </a:endParaRPr>
          </a:p>
        </p:txBody>
      </p:sp>
      <p:sp>
        <p:nvSpPr>
          <p:cNvPr id="15" name="Rectangle: Rounded Corners 22">
            <a:extLst>
              <a:ext uri="{FF2B5EF4-FFF2-40B4-BE49-F238E27FC236}">
                <a16:creationId xmlns="" xmlns:a16="http://schemas.microsoft.com/office/drawing/2014/main" id="{82B229F5-AFA9-53E7-0B8A-A4D27F22F435}"/>
              </a:ext>
            </a:extLst>
          </p:cNvPr>
          <p:cNvSpPr/>
          <p:nvPr/>
        </p:nvSpPr>
        <p:spPr>
          <a:xfrm>
            <a:off x="1461153" y="1868214"/>
            <a:ext cx="2102179" cy="601610"/>
          </a:xfrm>
          <a:prstGeom prst="roundRect">
            <a:avLst>
              <a:gd name="adj" fmla="val 33189"/>
            </a:avLst>
          </a:prstGeom>
          <a:solidFill>
            <a:schemeClr val="bg1"/>
          </a:solidFill>
          <a:ln w="381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a:solidFill>
                  <a:srgbClr val="00B0F0"/>
                </a:solidFill>
                <a:latin typeface="Nunito Black" panose="00000A00000000000000" pitchFamily="2" charset="0"/>
              </a:rPr>
              <a:t>r</a:t>
            </a:r>
            <a:endParaRPr lang="en-US" sz="2400" dirty="0">
              <a:solidFill>
                <a:srgbClr val="00B0F0"/>
              </a:solidFill>
              <a:latin typeface="Nunito Black" panose="00000A00000000000000" pitchFamily="2" charset="0"/>
            </a:endParaRPr>
          </a:p>
        </p:txBody>
      </p:sp>
      <p:sp>
        <p:nvSpPr>
          <p:cNvPr id="16" name="Rectangle: Rounded Corners 22">
            <a:extLst>
              <a:ext uri="{FF2B5EF4-FFF2-40B4-BE49-F238E27FC236}">
                <a16:creationId xmlns="" xmlns:a16="http://schemas.microsoft.com/office/drawing/2014/main" id="{82B229F5-AFA9-53E7-0B8A-A4D27F22F435}"/>
              </a:ext>
            </a:extLst>
          </p:cNvPr>
          <p:cNvSpPr/>
          <p:nvPr/>
        </p:nvSpPr>
        <p:spPr>
          <a:xfrm>
            <a:off x="4974714" y="1841843"/>
            <a:ext cx="2102179" cy="601610"/>
          </a:xfrm>
          <a:prstGeom prst="roundRect">
            <a:avLst>
              <a:gd name="adj" fmla="val 33189"/>
            </a:avLst>
          </a:prstGeom>
          <a:solidFill>
            <a:schemeClr val="bg1"/>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a:solidFill>
                  <a:srgbClr val="17A54F"/>
                </a:solidFill>
                <a:latin typeface="Nunito Black" panose="00000A00000000000000" pitchFamily="2" charset="0"/>
              </a:rPr>
              <a:t>d</a:t>
            </a:r>
            <a:endParaRPr lang="en-US" sz="2400" dirty="0">
              <a:solidFill>
                <a:srgbClr val="70AD47">
                  <a:lumMod val="50000"/>
                </a:srgbClr>
              </a:solidFill>
              <a:latin typeface="Nunito Black" panose="00000A00000000000000" pitchFamily="2" charset="0"/>
            </a:endParaRPr>
          </a:p>
        </p:txBody>
      </p:sp>
      <p:sp>
        <p:nvSpPr>
          <p:cNvPr id="18" name="Rectangle: Rounded Corners 22">
            <a:extLst>
              <a:ext uri="{FF2B5EF4-FFF2-40B4-BE49-F238E27FC236}">
                <a16:creationId xmlns="" xmlns:a16="http://schemas.microsoft.com/office/drawing/2014/main" id="{82B229F5-AFA9-53E7-0B8A-A4D27F22F435}"/>
              </a:ext>
            </a:extLst>
          </p:cNvPr>
          <p:cNvSpPr/>
          <p:nvPr/>
        </p:nvSpPr>
        <p:spPr>
          <a:xfrm>
            <a:off x="8966439" y="1868214"/>
            <a:ext cx="2102179" cy="601610"/>
          </a:xfrm>
          <a:prstGeom prst="roundRect">
            <a:avLst>
              <a:gd name="adj" fmla="val 33189"/>
            </a:avLst>
          </a:prstGeom>
          <a:solidFill>
            <a:schemeClr val="bg1"/>
          </a:solidFill>
          <a:ln w="3810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err="1">
                <a:solidFill>
                  <a:srgbClr val="FFC000"/>
                </a:solidFill>
                <a:latin typeface="Nunito Black" panose="00000A00000000000000" pitchFamily="2" charset="0"/>
              </a:rPr>
              <a:t>gi</a:t>
            </a:r>
            <a:endParaRPr lang="en-US" sz="2400" dirty="0">
              <a:solidFill>
                <a:srgbClr val="FFC000"/>
              </a:solidFill>
              <a:latin typeface="Nunito Black" panose="00000A00000000000000" pitchFamily="2" charset="0"/>
            </a:endParaRPr>
          </a:p>
        </p:txBody>
      </p:sp>
      <p:grpSp>
        <p:nvGrpSpPr>
          <p:cNvPr id="19" name="Group 18"/>
          <p:cNvGrpSpPr/>
          <p:nvPr/>
        </p:nvGrpSpPr>
        <p:grpSpPr>
          <a:xfrm>
            <a:off x="1040353" y="2510831"/>
            <a:ext cx="3007150" cy="2949770"/>
            <a:chOff x="1040353" y="2510831"/>
            <a:chExt cx="3007150" cy="2949770"/>
          </a:xfrm>
        </p:grpSpPr>
        <p:sp>
          <p:nvSpPr>
            <p:cNvPr id="4" name="Oval 3"/>
            <p:cNvSpPr/>
            <p:nvPr/>
          </p:nvSpPr>
          <p:spPr>
            <a:xfrm>
              <a:off x="1040353" y="2510831"/>
              <a:ext cx="3007150" cy="288742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61577" y="2967611"/>
              <a:ext cx="2301329" cy="2492990"/>
            </a:xfrm>
            <a:prstGeom prst="rect">
              <a:avLst/>
            </a:prstGeom>
          </p:spPr>
          <p:txBody>
            <a:bodyPr wrap="square">
              <a:spAutoFit/>
            </a:bodyPr>
            <a:lstStyle/>
            <a:p>
              <a:pPr algn="ctr"/>
              <a:r>
                <a:rPr lang="vi-VN" sz="2400" dirty="0">
                  <a:solidFill>
                    <a:srgbClr val="00B0F0"/>
                  </a:solidFill>
                  <a:latin typeface="Nunito" pitchFamily="2" charset="0"/>
                </a:rPr>
                <a:t>rao hàng, rắc muối, rõ nét, râm ran, trồng rừng, đốt rơm, rả rích,…</a:t>
              </a:r>
              <a:br>
                <a:rPr lang="vi-VN" sz="2400" dirty="0">
                  <a:solidFill>
                    <a:srgbClr val="00B0F0"/>
                  </a:solidFill>
                  <a:latin typeface="Nunito" pitchFamily="2" charset="0"/>
                </a:rPr>
              </a:br>
              <a:r>
                <a:rPr lang="vi-VN" dirty="0">
                  <a:solidFill>
                    <a:srgbClr val="000000"/>
                  </a:solidFill>
                  <a:latin typeface="OpenSans"/>
                </a:rPr>
                <a:t/>
              </a:r>
              <a:br>
                <a:rPr lang="vi-VN" dirty="0">
                  <a:solidFill>
                    <a:srgbClr val="000000"/>
                  </a:solidFill>
                  <a:latin typeface="OpenSans"/>
                </a:rPr>
              </a:br>
              <a:endParaRPr lang="en-US" dirty="0"/>
            </a:p>
          </p:txBody>
        </p:sp>
      </p:grpSp>
      <p:grpSp>
        <p:nvGrpSpPr>
          <p:cNvPr id="11" name="Group 10"/>
          <p:cNvGrpSpPr/>
          <p:nvPr/>
        </p:nvGrpSpPr>
        <p:grpSpPr>
          <a:xfrm>
            <a:off x="4522229" y="2510831"/>
            <a:ext cx="3007150" cy="2887429"/>
            <a:chOff x="4522229" y="2510831"/>
            <a:chExt cx="3007150" cy="2887429"/>
          </a:xfrm>
        </p:grpSpPr>
        <p:sp>
          <p:nvSpPr>
            <p:cNvPr id="24" name="Oval 23"/>
            <p:cNvSpPr/>
            <p:nvPr/>
          </p:nvSpPr>
          <p:spPr>
            <a:xfrm>
              <a:off x="4522229" y="2510831"/>
              <a:ext cx="3007150" cy="288742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77246" y="2975206"/>
              <a:ext cx="2409629" cy="2308324"/>
            </a:xfrm>
            <a:prstGeom prst="rect">
              <a:avLst/>
            </a:prstGeom>
          </p:spPr>
          <p:txBody>
            <a:bodyPr wrap="square">
              <a:spAutoFit/>
            </a:bodyPr>
            <a:lstStyle/>
            <a:p>
              <a:pPr algn="ctr"/>
              <a:r>
                <a:rPr lang="vi-VN" sz="2400" dirty="0">
                  <a:solidFill>
                    <a:srgbClr val="00B050"/>
                  </a:solidFill>
                  <a:latin typeface="Nunito" pitchFamily="2" charset="0"/>
                </a:rPr>
                <a:t>diễn kịch, dạy học, dịu dàng, mài dao, dẫn đường, dễ dãi, </a:t>
              </a:r>
              <a:r>
                <a:rPr lang="en-US" sz="2400" dirty="0" err="1">
                  <a:solidFill>
                    <a:srgbClr val="00B050"/>
                  </a:solidFill>
                  <a:latin typeface="Nunito" pitchFamily="2" charset="0"/>
                </a:rPr>
                <a:t>độ</a:t>
              </a:r>
              <a:r>
                <a:rPr lang="en-US" sz="2400" dirty="0">
                  <a:solidFill>
                    <a:srgbClr val="00B050"/>
                  </a:solidFill>
                  <a:latin typeface="Nunito" pitchFamily="2" charset="0"/>
                </a:rPr>
                <a:t> </a:t>
              </a:r>
              <a:r>
                <a:rPr lang="vi-VN" sz="2400" dirty="0">
                  <a:solidFill>
                    <a:srgbClr val="00B050"/>
                  </a:solidFill>
                  <a:latin typeface="Nunito" pitchFamily="2" charset="0"/>
                </a:rPr>
                <a:t>dài,…</a:t>
              </a:r>
              <a:br>
                <a:rPr lang="vi-VN" sz="2400" dirty="0">
                  <a:solidFill>
                    <a:srgbClr val="00B050"/>
                  </a:solidFill>
                  <a:latin typeface="Nunito" pitchFamily="2" charset="0"/>
                </a:rPr>
              </a:br>
              <a:endParaRPr lang="en-US" sz="2400" dirty="0">
                <a:solidFill>
                  <a:srgbClr val="00B050"/>
                </a:solidFill>
                <a:latin typeface="Nunito" pitchFamily="2" charset="0"/>
              </a:endParaRPr>
            </a:p>
          </p:txBody>
        </p:sp>
      </p:grpSp>
      <p:grpSp>
        <p:nvGrpSpPr>
          <p:cNvPr id="22" name="Group 21"/>
          <p:cNvGrpSpPr/>
          <p:nvPr/>
        </p:nvGrpSpPr>
        <p:grpSpPr>
          <a:xfrm>
            <a:off x="8513955" y="2573172"/>
            <a:ext cx="3007150" cy="3367183"/>
            <a:chOff x="8513955" y="2573172"/>
            <a:chExt cx="3007150" cy="3367183"/>
          </a:xfrm>
        </p:grpSpPr>
        <p:sp>
          <p:nvSpPr>
            <p:cNvPr id="28" name="Oval 27"/>
            <p:cNvSpPr/>
            <p:nvPr/>
          </p:nvSpPr>
          <p:spPr>
            <a:xfrm>
              <a:off x="8513955" y="2573172"/>
              <a:ext cx="3007150" cy="28874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15282" y="3078033"/>
              <a:ext cx="2404495" cy="2862322"/>
            </a:xfrm>
            <a:prstGeom prst="rect">
              <a:avLst/>
            </a:prstGeom>
          </p:spPr>
          <p:txBody>
            <a:bodyPr wrap="square">
              <a:spAutoFit/>
            </a:bodyPr>
            <a:lstStyle/>
            <a:p>
              <a:pPr algn="just"/>
              <a:r>
                <a:rPr lang="en-US" sz="2400" dirty="0" err="1">
                  <a:solidFill>
                    <a:srgbClr val="FFC000"/>
                  </a:solidFill>
                  <a:latin typeface="Nunito" pitchFamily="2" charset="0"/>
                </a:rPr>
                <a:t>giao</a:t>
              </a:r>
              <a:r>
                <a:rPr lang="en-US" sz="2400" dirty="0">
                  <a:solidFill>
                    <a:srgbClr val="FFC000"/>
                  </a:solidFill>
                  <a:latin typeface="Nunito" pitchFamily="2" charset="0"/>
                </a:rPr>
                <a:t> </a:t>
              </a:r>
              <a:r>
                <a:rPr lang="en-US" sz="2400" dirty="0" err="1">
                  <a:solidFill>
                    <a:srgbClr val="FFC000"/>
                  </a:solidFill>
                  <a:latin typeface="Nunito" pitchFamily="2" charset="0"/>
                </a:rPr>
                <a:t>hàng</a:t>
              </a:r>
              <a:r>
                <a:rPr lang="en-US" sz="2400" dirty="0">
                  <a:solidFill>
                    <a:srgbClr val="FFC000"/>
                  </a:solidFill>
                  <a:latin typeface="Nunito" pitchFamily="2" charset="0"/>
                </a:rPr>
                <a:t>, </a:t>
              </a:r>
              <a:r>
                <a:rPr lang="en-US" sz="2400" dirty="0" err="1">
                  <a:solidFill>
                    <a:srgbClr val="FFC000"/>
                  </a:solidFill>
                  <a:latin typeface="Nunito" pitchFamily="2" charset="0"/>
                </a:rPr>
                <a:t>giữ</a:t>
              </a:r>
              <a:r>
                <a:rPr lang="en-US" sz="2400" dirty="0">
                  <a:solidFill>
                    <a:srgbClr val="FFC000"/>
                  </a:solidFill>
                  <a:latin typeface="Nunito" pitchFamily="2" charset="0"/>
                </a:rPr>
                <a:t> </a:t>
              </a:r>
              <a:r>
                <a:rPr lang="en-US" sz="2400" dirty="0" err="1">
                  <a:solidFill>
                    <a:srgbClr val="FFC000"/>
                  </a:solidFill>
                  <a:latin typeface="Nunito" pitchFamily="2" charset="0"/>
                </a:rPr>
                <a:t>chặt</a:t>
              </a:r>
              <a:r>
                <a:rPr lang="en-US" sz="2400" dirty="0">
                  <a:solidFill>
                    <a:srgbClr val="FFC000"/>
                  </a:solidFill>
                  <a:latin typeface="Nunito" pitchFamily="2" charset="0"/>
                </a:rPr>
                <a:t>, </a:t>
              </a:r>
              <a:r>
                <a:rPr lang="en-US" sz="2400" dirty="0" err="1">
                  <a:solidFill>
                    <a:srgbClr val="FFC000"/>
                  </a:solidFill>
                  <a:latin typeface="Nunito" pitchFamily="2" charset="0"/>
                </a:rPr>
                <a:t>giã</a:t>
              </a:r>
              <a:r>
                <a:rPr lang="en-US" sz="2400" dirty="0">
                  <a:solidFill>
                    <a:srgbClr val="FFC000"/>
                  </a:solidFill>
                  <a:latin typeface="Nunito" pitchFamily="2" charset="0"/>
                </a:rPr>
                <a:t> </a:t>
              </a:r>
              <a:r>
                <a:rPr lang="en-US" sz="2400" dirty="0" err="1">
                  <a:solidFill>
                    <a:srgbClr val="FFC000"/>
                  </a:solidFill>
                  <a:latin typeface="Nunito" pitchFamily="2" charset="0"/>
                </a:rPr>
                <a:t>gạo</a:t>
              </a:r>
              <a:r>
                <a:rPr lang="en-US" sz="2400" dirty="0">
                  <a:solidFill>
                    <a:srgbClr val="FFC000"/>
                  </a:solidFill>
                  <a:latin typeface="Nunito" pitchFamily="2" charset="0"/>
                </a:rPr>
                <a:t>, </a:t>
              </a:r>
              <a:r>
                <a:rPr lang="en-US" sz="2400" dirty="0" err="1">
                  <a:solidFill>
                    <a:srgbClr val="FFC000"/>
                  </a:solidFill>
                  <a:latin typeface="Nunito" pitchFamily="2" charset="0"/>
                </a:rPr>
                <a:t>giàu</a:t>
              </a:r>
              <a:r>
                <a:rPr lang="en-US" sz="2400" dirty="0">
                  <a:solidFill>
                    <a:srgbClr val="FFC000"/>
                  </a:solidFill>
                  <a:latin typeface="Nunito" pitchFamily="2" charset="0"/>
                </a:rPr>
                <a:t> </a:t>
              </a:r>
              <a:r>
                <a:rPr lang="en-US" sz="2400" dirty="0" err="1">
                  <a:solidFill>
                    <a:srgbClr val="FFC000"/>
                  </a:solidFill>
                  <a:latin typeface="Nunito" pitchFamily="2" charset="0"/>
                </a:rPr>
                <a:t>có</a:t>
              </a:r>
              <a:r>
                <a:rPr lang="en-US" sz="2400" dirty="0">
                  <a:solidFill>
                    <a:srgbClr val="FFC000"/>
                  </a:solidFill>
                  <a:latin typeface="Nunito" pitchFamily="2" charset="0"/>
                </a:rPr>
                <a:t>, </a:t>
              </a:r>
              <a:r>
                <a:rPr lang="en-US" sz="2400" dirty="0" err="1">
                  <a:solidFill>
                    <a:srgbClr val="FFC000"/>
                  </a:solidFill>
                  <a:latin typeface="Nunito" pitchFamily="2" charset="0"/>
                </a:rPr>
                <a:t>gia</a:t>
              </a:r>
              <a:r>
                <a:rPr lang="en-US" sz="2400" dirty="0">
                  <a:solidFill>
                    <a:srgbClr val="FFC000"/>
                  </a:solidFill>
                  <a:latin typeface="Nunito" pitchFamily="2" charset="0"/>
                </a:rPr>
                <a:t> </a:t>
              </a:r>
              <a:r>
                <a:rPr lang="en-US" sz="2400" dirty="0" err="1">
                  <a:solidFill>
                    <a:srgbClr val="FFC000"/>
                  </a:solidFill>
                  <a:latin typeface="Nunito" pitchFamily="2" charset="0"/>
                </a:rPr>
                <a:t>đình</a:t>
              </a:r>
              <a:r>
                <a:rPr lang="en-US" sz="2400" dirty="0">
                  <a:solidFill>
                    <a:srgbClr val="FFC000"/>
                  </a:solidFill>
                  <a:latin typeface="Nunito" pitchFamily="2" charset="0"/>
                </a:rPr>
                <a:t>, </a:t>
              </a:r>
              <a:r>
                <a:rPr lang="en-US" sz="2400" dirty="0" err="1">
                  <a:solidFill>
                    <a:srgbClr val="FFC000"/>
                  </a:solidFill>
                  <a:latin typeface="Nunito" pitchFamily="2" charset="0"/>
                </a:rPr>
                <a:t>đôi</a:t>
              </a:r>
              <a:r>
                <a:rPr lang="en-US" sz="2400" dirty="0">
                  <a:solidFill>
                    <a:srgbClr val="FFC000"/>
                  </a:solidFill>
                  <a:latin typeface="Nunito" pitchFamily="2" charset="0"/>
                </a:rPr>
                <a:t> </a:t>
              </a:r>
              <a:r>
                <a:rPr lang="en-US" sz="2400" dirty="0" err="1">
                  <a:solidFill>
                    <a:srgbClr val="FFC000"/>
                  </a:solidFill>
                  <a:latin typeface="Nunito" pitchFamily="2" charset="0"/>
                </a:rPr>
                <a:t>giày</a:t>
              </a:r>
              <a:r>
                <a:rPr lang="en-US" sz="2400" dirty="0">
                  <a:solidFill>
                    <a:srgbClr val="FFC000"/>
                  </a:solidFill>
                  <a:latin typeface="Nunito" pitchFamily="2" charset="0"/>
                </a:rPr>
                <a:t>, </a:t>
              </a:r>
              <a:r>
                <a:rPr lang="en-US" sz="2400" dirty="0" err="1">
                  <a:solidFill>
                    <a:srgbClr val="FFC000"/>
                  </a:solidFill>
                  <a:latin typeface="Nunito" pitchFamily="2" charset="0"/>
                </a:rPr>
                <a:t>gia</a:t>
              </a:r>
              <a:r>
                <a:rPr lang="en-US" sz="2400" dirty="0">
                  <a:solidFill>
                    <a:srgbClr val="FFC000"/>
                  </a:solidFill>
                  <a:latin typeface="Nunito" pitchFamily="2" charset="0"/>
                </a:rPr>
                <a:t> </a:t>
              </a:r>
              <a:r>
                <a:rPr lang="en-US" sz="2400" dirty="0" err="1">
                  <a:solidFill>
                    <a:srgbClr val="FFC000"/>
                  </a:solidFill>
                  <a:latin typeface="Nunito" pitchFamily="2" charset="0"/>
                </a:rPr>
                <a:t>vị</a:t>
              </a:r>
              <a:r>
                <a:rPr lang="en-US" sz="2400" dirty="0">
                  <a:solidFill>
                    <a:srgbClr val="FFC000"/>
                  </a:solidFill>
                  <a:latin typeface="Nunito" pitchFamily="2" charset="0"/>
                </a:rPr>
                <a:t>…</a:t>
              </a:r>
            </a:p>
            <a:p>
              <a:pPr algn="just"/>
              <a:endParaRPr lang="en-US" sz="2400" dirty="0">
                <a:solidFill>
                  <a:srgbClr val="FFC000"/>
                </a:solidFill>
                <a:latin typeface="Nunito" pitchFamily="2" charset="0"/>
              </a:endParaRPr>
            </a:p>
            <a:p>
              <a:r>
                <a:rPr lang="en-US" dirty="0">
                  <a:solidFill>
                    <a:srgbClr val="000000"/>
                  </a:solidFill>
                  <a:latin typeface="OpenSans"/>
                </a:rPr>
                <a:t/>
              </a:r>
              <a:br>
                <a:rPr lang="en-US" dirty="0">
                  <a:solidFill>
                    <a:srgbClr val="000000"/>
                  </a:solidFill>
                  <a:latin typeface="OpenSans"/>
                </a:rPr>
              </a:br>
              <a:endParaRPr lang="en-US" dirty="0"/>
            </a:p>
          </p:txBody>
        </p:sp>
      </p:grpSp>
    </p:spTree>
    <p:extLst>
      <p:ext uri="{BB962C8B-B14F-4D97-AF65-F5344CB8AC3E}">
        <p14:creationId xmlns:p14="http://schemas.microsoft.com/office/powerpoint/2010/main" val="245320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29CAB7D-1450-4007-3AB1-AC9D83067483}"/>
              </a:ext>
            </a:extLst>
          </p:cNvPr>
          <p:cNvSpPr>
            <a:spLocks noGrp="1"/>
          </p:cNvSpPr>
          <p:nvPr>
            <p:ph type="title"/>
          </p:nvPr>
        </p:nvSpPr>
        <p:spPr>
          <a:xfrm>
            <a:off x="158262" y="0"/>
            <a:ext cx="12033738" cy="91921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eaLnBrk="0" fontAlgn="base" hangingPunct="0">
              <a:lnSpc>
                <a:spcPct val="100000"/>
              </a:lnSpc>
              <a:spcAft>
                <a:spcPct val="0"/>
              </a:spcAft>
            </a:pPr>
            <a:r>
              <a:rPr kumimoji="0" lang="en-US" altLang="en-US" sz="2200" b="1" u="none" strike="noStrike" cap="none" normalizeH="0" baseline="0" dirty="0" err="1">
                <a:ln>
                  <a:noFill/>
                </a:ln>
                <a:solidFill>
                  <a:schemeClr val="bg1"/>
                </a:solidFill>
                <a:effectLst/>
                <a:latin typeface="Nunito Black" panose="00000A00000000000000" pitchFamily="2" charset="0"/>
              </a:rPr>
              <a:t>Câu</a:t>
            </a:r>
            <a:r>
              <a:rPr kumimoji="0" lang="en-US" altLang="en-US" sz="2200" b="1" u="none" strike="noStrike" cap="none" normalizeH="0" baseline="0" dirty="0">
                <a:ln>
                  <a:noFill/>
                </a:ln>
                <a:solidFill>
                  <a:schemeClr val="bg1"/>
                </a:solidFill>
                <a:effectLst/>
                <a:latin typeface="Nunito Black" panose="00000A00000000000000" pitchFamily="2" charset="0"/>
              </a:rPr>
              <a:t> </a:t>
            </a:r>
            <a:r>
              <a:rPr lang="en-US" altLang="en-US" sz="2200" b="1" dirty="0">
                <a:solidFill>
                  <a:schemeClr val="bg1"/>
                </a:solidFill>
                <a:latin typeface="Nunito Black" panose="00000A00000000000000" pitchFamily="2" charset="0"/>
              </a:rPr>
              <a:t>3b. </a:t>
            </a:r>
            <a:r>
              <a:rPr lang="vi-VN" sz="2200" b="1" dirty="0">
                <a:latin typeface="Nunito" pitchFamily="2" charset="0"/>
              </a:rPr>
              <a:t>Giúp thỏ vượt chướng ngại vật để về nhà bằng cách trả lời các câu đố, biết rằng đáp án của mỗi câu đố đều có tiếng chứa an hoặc ang.</a:t>
            </a:r>
            <a:endParaRPr lang="en-US" altLang="en-US" sz="2200" b="1" dirty="0">
              <a:solidFill>
                <a:schemeClr val="bg1"/>
              </a:solidFill>
              <a:latin typeface="Nunito" pitchFamily="2" charset="0"/>
            </a:endParaRPr>
          </a:p>
        </p:txBody>
      </p:sp>
      <p:sp>
        <p:nvSpPr>
          <p:cNvPr id="3" name="Rectangle 2"/>
          <p:cNvSpPr/>
          <p:nvPr/>
        </p:nvSpPr>
        <p:spPr>
          <a:xfrm>
            <a:off x="3048000" y="2551837"/>
            <a:ext cx="6096000" cy="646331"/>
          </a:xfrm>
          <a:prstGeom prst="rect">
            <a:avLst/>
          </a:prstGeom>
        </p:spPr>
        <p:txBody>
          <a:bodyPr>
            <a:spAutoFit/>
          </a:bodyPr>
          <a:lstStyle/>
          <a:p>
            <a:r>
              <a:rPr lang="en-US" dirty="0">
                <a:solidFill>
                  <a:srgbClr val="000000"/>
                </a:solidFill>
                <a:latin typeface="OpenSans"/>
              </a:rPr>
              <a:t/>
            </a:r>
            <a:br>
              <a:rPr lang="en-US" dirty="0">
                <a:solidFill>
                  <a:srgbClr val="000000"/>
                </a:solidFill>
                <a:latin typeface="OpenSans"/>
              </a:rPr>
            </a:br>
            <a:endParaRPr lang="en-US" dirty="0"/>
          </a:p>
        </p:txBody>
      </p:sp>
      <p:pic>
        <p:nvPicPr>
          <p:cNvPr id="2" name="Picture 1"/>
          <p:cNvPicPr>
            <a:picLocks noChangeAspect="1"/>
          </p:cNvPicPr>
          <p:nvPr/>
        </p:nvPicPr>
        <p:blipFill>
          <a:blip r:embed="rId2"/>
          <a:stretch>
            <a:fillRect/>
          </a:stretch>
        </p:blipFill>
        <p:spPr>
          <a:xfrm>
            <a:off x="1523517" y="1055802"/>
            <a:ext cx="10151628" cy="5425020"/>
          </a:xfrm>
          <a:prstGeom prst="rect">
            <a:avLst/>
          </a:prstGeom>
        </p:spPr>
      </p:pic>
      <p:sp>
        <p:nvSpPr>
          <p:cNvPr id="20" name="Rectangle: Rounded Corners 5">
            <a:extLst>
              <a:ext uri="{FF2B5EF4-FFF2-40B4-BE49-F238E27FC236}">
                <a16:creationId xmlns="" xmlns:a16="http://schemas.microsoft.com/office/drawing/2014/main" id="{DCD80015-B179-564A-3134-E1A9BAF10F36}"/>
              </a:ext>
            </a:extLst>
          </p:cNvPr>
          <p:cNvSpPr/>
          <p:nvPr/>
        </p:nvSpPr>
        <p:spPr>
          <a:xfrm>
            <a:off x="123092" y="3198168"/>
            <a:ext cx="1273071" cy="2140800"/>
          </a:xfrm>
          <a:prstGeom prst="roundRect">
            <a:avLst>
              <a:gd name="adj" fmla="val 33189"/>
            </a:avLst>
          </a:prstGeom>
          <a:solidFill>
            <a:schemeClr val="accent4">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70AD47">
                    <a:lumMod val="50000"/>
                  </a:srgbClr>
                </a:solidFill>
                <a:latin typeface="Nunito Black" panose="00000A00000000000000" pitchFamily="2" charset="0"/>
              </a:rPr>
              <a:t>Làm</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việc</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nhóm</a:t>
            </a:r>
            <a:endParaRPr lang="en-US" sz="2400" dirty="0">
              <a:solidFill>
                <a:srgbClr val="70AD47">
                  <a:lumMod val="50000"/>
                </a:srgbClr>
              </a:solidFill>
              <a:latin typeface="Nunito Black" panose="00000A00000000000000" pitchFamily="2" charset="0"/>
            </a:endParaRPr>
          </a:p>
        </p:txBody>
      </p:sp>
      <p:sp>
        <p:nvSpPr>
          <p:cNvPr id="17" name="Oval 16"/>
          <p:cNvSpPr/>
          <p:nvPr/>
        </p:nvSpPr>
        <p:spPr>
          <a:xfrm>
            <a:off x="7818944" y="906106"/>
            <a:ext cx="1740877" cy="1359452"/>
          </a:xfrm>
          <a:prstGeom prst="ellipse">
            <a:avLst/>
          </a:prstGeom>
          <a:solidFill>
            <a:srgbClr val="92D050"/>
          </a:solidFill>
          <a:ln>
            <a:solidFill>
              <a:srgbClr val="71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rPr>
              <a:t>MÀU VÀNG</a:t>
            </a:r>
          </a:p>
        </p:txBody>
      </p:sp>
      <p:sp>
        <p:nvSpPr>
          <p:cNvPr id="25" name="Oval 24"/>
          <p:cNvSpPr/>
          <p:nvPr/>
        </p:nvSpPr>
        <p:spPr>
          <a:xfrm>
            <a:off x="10136972" y="2775237"/>
            <a:ext cx="1960684" cy="1204090"/>
          </a:xfrm>
          <a:prstGeom prst="ellipse">
            <a:avLst/>
          </a:prstGeom>
          <a:solidFill>
            <a:srgbClr val="FAAEB0"/>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BUỔI SÁNG</a:t>
            </a:r>
          </a:p>
        </p:txBody>
      </p:sp>
      <p:sp>
        <p:nvSpPr>
          <p:cNvPr id="26" name="Oval 25"/>
          <p:cNvSpPr/>
          <p:nvPr/>
        </p:nvSpPr>
        <p:spPr>
          <a:xfrm>
            <a:off x="7356230" y="5583495"/>
            <a:ext cx="1893277" cy="1183606"/>
          </a:xfrm>
          <a:prstGeom prst="ellipse">
            <a:avLst/>
          </a:prstGeom>
          <a:solidFill>
            <a:srgbClr val="FFA12A"/>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CHIẾC ĐÀN</a:t>
            </a:r>
          </a:p>
        </p:txBody>
      </p:sp>
      <p:sp>
        <p:nvSpPr>
          <p:cNvPr id="27" name="Oval 26"/>
          <p:cNvSpPr/>
          <p:nvPr/>
        </p:nvSpPr>
        <p:spPr>
          <a:xfrm>
            <a:off x="2220192" y="4283119"/>
            <a:ext cx="1902069" cy="1112752"/>
          </a:xfrm>
          <a:prstGeom prst="ellipse">
            <a:avLst/>
          </a:prstGeom>
          <a:solidFill>
            <a:srgbClr val="00B0F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QUẢ NHÃN</a:t>
            </a:r>
          </a:p>
        </p:txBody>
      </p:sp>
    </p:spTree>
    <p:extLst>
      <p:ext uri="{BB962C8B-B14F-4D97-AF65-F5344CB8AC3E}">
        <p14:creationId xmlns:p14="http://schemas.microsoft.com/office/powerpoint/2010/main" val="263537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pic>
        <p:nvPicPr>
          <p:cNvPr id="14" name="Picture 4" descr="Vẽ Tay Bọ Rùa Bảy điểm Dễ Thương Miễn Phí 抠 Png Hình ảnh | Định dạng hình  ảnh PSD 610663515| vn.lovepik.com">
            <a:extLst>
              <a:ext uri="{FF2B5EF4-FFF2-40B4-BE49-F238E27FC236}">
                <a16:creationId xmlns="" xmlns:a16="http://schemas.microsoft.com/office/drawing/2014/main" id="{39B1A53E-C9A2-5ABD-A5C6-F320BBCA79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2886CDCF-07A1-5181-B4E1-D35180CCAC50}"/>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TextBox 15">
            <a:extLst>
              <a:ext uri="{FF2B5EF4-FFF2-40B4-BE49-F238E27FC236}">
                <a16:creationId xmlns="" xmlns:a16="http://schemas.microsoft.com/office/drawing/2014/main" id="{2547E1FD-100C-62BF-790D-6666AA32FBB6}"/>
              </a:ext>
            </a:extLst>
          </p:cNvPr>
          <p:cNvSpPr txBox="1"/>
          <p:nvPr/>
        </p:nvSpPr>
        <p:spPr>
          <a:xfrm>
            <a:off x="2692914" y="4329135"/>
            <a:ext cx="6552000" cy="1107996"/>
          </a:xfrm>
          <a:prstGeom prst="rect">
            <a:avLst/>
          </a:prstGeom>
          <a:noFill/>
        </p:spPr>
        <p:txBody>
          <a:bodyPr wrap="square" rtlCol="0">
            <a:spAutoFit/>
          </a:bodyPr>
          <a:lstStyle/>
          <a:p>
            <a:pPr>
              <a:defRPr/>
            </a:pPr>
            <a:r>
              <a:rPr lang="en-US" sz="6600">
                <a:solidFill>
                  <a:srgbClr val="71D400"/>
                </a:solidFill>
                <a:latin typeface="Sigmar One" panose="00000500000000000000" pitchFamily="2" charset="0"/>
              </a:rPr>
              <a:t>Vận dụng</a:t>
            </a:r>
          </a:p>
        </p:txBody>
      </p:sp>
    </p:spTree>
    <p:extLst>
      <p:ext uri="{BB962C8B-B14F-4D97-AF65-F5344CB8AC3E}">
        <p14:creationId xmlns:p14="http://schemas.microsoft.com/office/powerpoint/2010/main" val="4235018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5">
            <a:extLst>
              <a:ext uri="{FF2B5EF4-FFF2-40B4-BE49-F238E27FC236}">
                <a16:creationId xmlns=""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defRPr/>
            </a:pPr>
            <a:endParaRPr lang="en-US" sz="1600" cap="all">
              <a:solidFill>
                <a:prstClr val="black"/>
              </a:solidFill>
            </a:endParaRPr>
          </a:p>
        </p:txBody>
      </p:sp>
      <p:sp>
        <p:nvSpPr>
          <p:cNvPr id="2" name="Title 1">
            <a:extLst>
              <a:ext uri="{FF2B5EF4-FFF2-40B4-BE49-F238E27FC236}">
                <a16:creationId xmlns="" xmlns:a16="http://schemas.microsoft.com/office/drawing/2014/main" id="{88FE1112-4B48-3A98-EFD3-5DFD40AACF9E}"/>
              </a:ext>
            </a:extLst>
          </p:cNvPr>
          <p:cNvSpPr>
            <a:spLocks noGrp="1"/>
          </p:cNvSpPr>
          <p:nvPr>
            <p:ph type="title"/>
          </p:nvPr>
        </p:nvSpPr>
        <p:spPr>
          <a:xfrm>
            <a:off x="0" y="45924"/>
            <a:ext cx="10331777" cy="1342754"/>
          </a:xfrm>
        </p:spPr>
        <p:txBody>
          <a:bodyPr>
            <a:normAutofit/>
          </a:bodyPr>
          <a:lstStyle/>
          <a:p>
            <a:pPr algn="ctr"/>
            <a:r>
              <a:rPr lang="en-US" altLang="en-US" sz="1400" b="1" dirty="0">
                <a:solidFill>
                  <a:srgbClr val="00B0F0"/>
                </a:solidFill>
                <a:latin typeface="Nunito Black" panose="00000A00000000000000" pitchFamily="2" charset="0"/>
              </a:rPr>
              <a:t/>
            </a:r>
            <a:br>
              <a:rPr lang="en-US" altLang="en-US" sz="1400" b="1" dirty="0">
                <a:solidFill>
                  <a:srgbClr val="00B0F0"/>
                </a:solidFill>
                <a:latin typeface="Nunito Black" panose="00000A00000000000000" pitchFamily="2" charset="0"/>
              </a:rPr>
            </a:br>
            <a:r>
              <a:rPr lang="en-US" sz="3200" b="0" i="0" dirty="0" err="1">
                <a:solidFill>
                  <a:srgbClr val="002060"/>
                </a:solidFill>
                <a:effectLst/>
                <a:latin typeface="Nunito Black" panose="00000A00000000000000" pitchFamily="2" charset="0"/>
              </a:rPr>
              <a:t>Tìm</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hiểu</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thông</a:t>
            </a:r>
            <a:r>
              <a:rPr lang="en-US" sz="3200" b="0" i="0" dirty="0">
                <a:solidFill>
                  <a:srgbClr val="002060"/>
                </a:solidFill>
                <a:effectLst/>
                <a:latin typeface="Nunito Black" panose="00000A00000000000000" pitchFamily="2" charset="0"/>
              </a:rPr>
              <a:t> tin </a:t>
            </a:r>
            <a:r>
              <a:rPr lang="en-US" sz="3200" b="0" i="0" dirty="0" err="1">
                <a:solidFill>
                  <a:srgbClr val="002060"/>
                </a:solidFill>
                <a:effectLst/>
                <a:latin typeface="Nunito Black" panose="00000A00000000000000" pitchFamily="2" charset="0"/>
              </a:rPr>
              <a:t>về</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Đội</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thiếu</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niên</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Tiền</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phong</a:t>
            </a:r>
            <a:endParaRPr lang="en-US" altLang="en-US" sz="1400" dirty="0">
              <a:solidFill>
                <a:srgbClr val="00B0F0"/>
              </a:solidFill>
              <a:latin typeface="Nunito Black" panose="00000A00000000000000" pitchFamily="2" charset="0"/>
            </a:endParaRPr>
          </a:p>
        </p:txBody>
      </p:sp>
      <p:sp>
        <p:nvSpPr>
          <p:cNvPr id="3" name="Content Placeholder 2">
            <a:extLst>
              <a:ext uri="{FF2B5EF4-FFF2-40B4-BE49-F238E27FC236}">
                <a16:creationId xmlns="" xmlns:a16="http://schemas.microsoft.com/office/drawing/2014/main" id="{FBD2F6BB-2387-4C5F-95E5-3E22A543B16D}"/>
              </a:ext>
            </a:extLst>
          </p:cNvPr>
          <p:cNvSpPr>
            <a:spLocks noGrp="1"/>
          </p:cNvSpPr>
          <p:nvPr>
            <p:ph idx="1"/>
          </p:nvPr>
        </p:nvSpPr>
        <p:spPr>
          <a:xfrm>
            <a:off x="286261" y="1388678"/>
            <a:ext cx="4593021" cy="3717785"/>
          </a:xfrm>
        </p:spPr>
        <p:txBody>
          <a:bodyPr anchor="ctr">
            <a:noAutofit/>
          </a:bodyPr>
          <a:lstStyle/>
          <a:p>
            <a:pPr marL="0" indent="0" algn="ctr">
              <a:buNone/>
            </a:pPr>
            <a:r>
              <a:rPr lang="en-US" sz="3200" b="1" u="sng"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Gợi</a:t>
            </a:r>
            <a:r>
              <a:rPr lang="en-US" sz="3200" b="1" u="sng" dirty="0">
                <a:solidFill>
                  <a:srgbClr val="00B050"/>
                </a:solidFill>
                <a:latin typeface="Open Sans" panose="020B0606030504020204" pitchFamily="34" charset="0"/>
                <a:ea typeface="Open Sans" panose="020B0606030504020204" pitchFamily="34" charset="0"/>
                <a:cs typeface="Open Sans" panose="020B0606030504020204" pitchFamily="34" charset="0"/>
              </a:rPr>
              <a:t> ý: </a:t>
            </a:r>
          </a:p>
          <a:p>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Học</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sinh</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có</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đọc</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sách</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báo</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lên</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mạng</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hỏi</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người</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thân</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vi-VN"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HS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hiểu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về</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ngày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thành</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lập</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ca</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huy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hiệu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5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điều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Bác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Hồ</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dạy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a:t>
            </a:r>
            <a:endPar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Trao</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đổi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với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thân</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thông</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tin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mình</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hoặc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cần</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a:t>
            </a:r>
            <a:r>
              <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r>
            <a:br>
              <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2"/>
          <a:stretch>
            <a:fillRect/>
          </a:stretch>
        </p:blipFill>
        <p:spPr>
          <a:xfrm>
            <a:off x="5165543" y="1200142"/>
            <a:ext cx="7026457" cy="4314538"/>
          </a:xfrm>
          <a:prstGeom prst="rect">
            <a:avLst/>
          </a:prstGeom>
          <a:ln>
            <a:noFill/>
          </a:ln>
          <a:effectLst>
            <a:softEdge rad="112500"/>
          </a:effectLst>
        </p:spPr>
      </p:pic>
    </p:spTree>
    <p:extLst>
      <p:ext uri="{BB962C8B-B14F-4D97-AF65-F5344CB8AC3E}">
        <p14:creationId xmlns:p14="http://schemas.microsoft.com/office/powerpoint/2010/main" val="1745491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00997A9-F37D-BF48-DFED-40EC0C0F8556}"/>
              </a:ext>
            </a:extLst>
          </p:cNvPr>
          <p:cNvSpPr txBox="1"/>
          <p:nvPr/>
        </p:nvSpPr>
        <p:spPr>
          <a:xfrm>
            <a:off x="6457361" y="2551400"/>
            <a:ext cx="5950869" cy="14258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err="1">
                <a:solidFill>
                  <a:srgbClr val="FFFF00"/>
                </a:solidFill>
                <a:latin typeface="Sigmar One" panose="00000500000000000000" pitchFamily="2" charset="0"/>
                <a:ea typeface="+mj-ea"/>
                <a:cs typeface="+mj-cs"/>
              </a:rPr>
              <a:t>Củng</a:t>
            </a:r>
            <a:r>
              <a:rPr lang="en-US" sz="7200" dirty="0">
                <a:solidFill>
                  <a:srgbClr val="FFFF00"/>
                </a:solidFill>
                <a:latin typeface="Sigmar One" panose="00000500000000000000" pitchFamily="2" charset="0"/>
                <a:ea typeface="+mj-ea"/>
                <a:cs typeface="+mj-cs"/>
              </a:rPr>
              <a:t> </a:t>
            </a:r>
            <a:r>
              <a:rPr lang="en-US" sz="7200" dirty="0" err="1" smtClean="0">
                <a:solidFill>
                  <a:srgbClr val="FFFF00"/>
                </a:solidFill>
                <a:latin typeface="Sigmar One" panose="00000500000000000000" pitchFamily="2" charset="0"/>
                <a:ea typeface="+mj-ea"/>
                <a:cs typeface="+mj-cs"/>
              </a:rPr>
              <a:t>cố</a:t>
            </a:r>
            <a:endParaRPr lang="en-US" sz="7200" dirty="0">
              <a:solidFill>
                <a:srgbClr val="FFFF00"/>
              </a:solidFill>
              <a:latin typeface="Sigmar One" panose="00000500000000000000" pitchFamily="2" charset="0"/>
              <a:ea typeface="+mj-ea"/>
              <a:cs typeface="+mj-cs"/>
            </a:endParaRPr>
          </a:p>
          <a:p>
            <a:pPr>
              <a:lnSpc>
                <a:spcPct val="90000"/>
              </a:lnSpc>
              <a:spcBef>
                <a:spcPct val="0"/>
              </a:spcBef>
              <a:spcAft>
                <a:spcPts val="600"/>
              </a:spcAft>
            </a:pPr>
            <a:r>
              <a:rPr lang="en-US" sz="7200" dirty="0" smtClean="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dặn</a:t>
            </a: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dò</a:t>
            </a:r>
            <a:endParaRPr lang="en-US" sz="7200" dirty="0">
              <a:solidFill>
                <a:srgbClr val="FFFF00"/>
              </a:solidFill>
              <a:latin typeface="Sigmar One" panose="00000500000000000000" pitchFamily="2" charset="0"/>
              <a:ea typeface="+mj-ea"/>
              <a:cs typeface="+mj-cs"/>
            </a:endParaRPr>
          </a:p>
        </p:txBody>
      </p:sp>
      <p:pic>
        <p:nvPicPr>
          <p:cNvPr id="2" name="Picture 1">
            <a:extLst>
              <a:ext uri="{FF2B5EF4-FFF2-40B4-BE49-F238E27FC236}">
                <a16:creationId xmlns="" xmlns:a16="http://schemas.microsoft.com/office/drawing/2014/main" id="{75E46620-BFB9-4EB1-539E-39D29E5F97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2426" r="-1" b="-1"/>
          <a:stretch/>
        </p:blipFill>
        <p:spPr>
          <a:xfrm rot="311621" flipH="1">
            <a:off x="-507332" y="-381768"/>
            <a:ext cx="7458294" cy="630321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57450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sz="9600">
                <a:ln w="9525">
                  <a:solidFill>
                    <a:srgbClr val="217875"/>
                  </a:solidFill>
                </a:ln>
                <a:solidFill>
                  <a:srgbClr val="217875"/>
                </a:solidFill>
                <a:latin typeface="Sigmar One" panose="00000500000000000000" pitchFamily="2" charset="0"/>
                <a:cs typeface="+mn-ea"/>
                <a:sym typeface="+mn-lt"/>
              </a:rPr>
              <a:t>Hẹn gặp lại các em!</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10" name="文本框 9">
            <a:extLst>
              <a:ext uri="{FF2B5EF4-FFF2-40B4-BE49-F238E27FC236}">
                <a16:creationId xmlns=""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defRPr/>
            </a:pPr>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sp>
        <p:nvSpPr>
          <p:cNvPr id="21" name="TextBox 3">
            <a:hlinkClick r:id="rId2"/>
            <a:extLst>
              <a:ext uri="{FF2B5EF4-FFF2-40B4-BE49-F238E27FC236}">
                <a16:creationId xmlns=""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algn="ctr">
              <a:defRPr/>
            </a:pPr>
            <a:r>
              <a:rPr lang="en-US" altLang="zh-CN" sz="1000" dirty="0">
                <a:solidFill>
                  <a:srgbClr val="17A54F"/>
                </a:solidFill>
                <a:cs typeface="Arial" panose="020B0604020202020204" pitchFamily="34" charset="0"/>
                <a:hlinkClick r:id="rId2">
                  <a:extLst>
                    <a:ext uri="{A12FA001-AC4F-418D-AE19-62706E023703}">
                      <ahyp:hlinkClr xmlns="" xmlns:ahyp="http://schemas.microsoft.com/office/drawing/2018/hyperlinkcolor" val="tx"/>
                    </a:ext>
                  </a:extLst>
                </a:hlinkClick>
              </a:rPr>
              <a:t>https://www.freeppt7.com</a:t>
            </a:r>
            <a:endParaRPr lang="ko-KR" altLang="en-US" sz="1000" dirty="0">
              <a:solidFill>
                <a:srgbClr val="17A54F"/>
              </a:solidFill>
              <a:cs typeface="Arial" panose="020B0604020202020204" pitchFamily="34" charset="0"/>
            </a:endParaRPr>
          </a:p>
        </p:txBody>
      </p:sp>
    </p:spTree>
    <p:extLst>
      <p:ext uri="{BB962C8B-B14F-4D97-AF65-F5344CB8AC3E}">
        <p14:creationId xmlns:p14="http://schemas.microsoft.com/office/powerpoint/2010/main" val="1246899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503023" y="4316804"/>
            <a:ext cx="6552000" cy="1107996"/>
          </a:xfrm>
          <a:prstGeom prst="rect">
            <a:avLst/>
          </a:prstGeom>
          <a:noFill/>
        </p:spPr>
        <p:txBody>
          <a:bodyPr wrap="square" rtlCol="0">
            <a:spAutoFit/>
          </a:bodyPr>
          <a:lstStyle/>
          <a:p>
            <a:r>
              <a:rPr lang="en-US" sz="6600" b="1" dirty="0" err="1">
                <a:solidFill>
                  <a:srgbClr val="71D400"/>
                </a:solidFill>
                <a:latin typeface="Sigmar One" panose="00000500000000000000" pitchFamily="2" charset="0"/>
              </a:rPr>
              <a:t>Khởi</a:t>
            </a:r>
            <a:r>
              <a:rPr lang="en-US" sz="6600" b="1" dirty="0">
                <a:solidFill>
                  <a:srgbClr val="71D400"/>
                </a:solidFill>
                <a:latin typeface="Sigmar One" panose="00000500000000000000" pitchFamily="2" charset="0"/>
              </a:rPr>
              <a:t> </a:t>
            </a:r>
            <a:r>
              <a:rPr lang="en-US" sz="6600" b="1" dirty="0" err="1">
                <a:solidFill>
                  <a:srgbClr val="71D400"/>
                </a:solidFill>
                <a:latin typeface="Sigmar One" panose="00000500000000000000" pitchFamily="2" charset="0"/>
              </a:rPr>
              <a:t>động</a:t>
            </a:r>
            <a:endParaRPr lang="en-US" sz="66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918726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9408" y="184206"/>
            <a:ext cx="9279949" cy="4300738"/>
          </a:xfrm>
          <a:prstGeom prst="rect">
            <a:avLst/>
          </a:prstGeom>
        </p:spPr>
      </p:pic>
      <p:sp>
        <p:nvSpPr>
          <p:cNvPr id="17" name="Cloud 16">
            <a:extLst>
              <a:ext uri="{FF2B5EF4-FFF2-40B4-BE49-F238E27FC236}">
                <a16:creationId xmlns="" xmlns:a16="http://schemas.microsoft.com/office/drawing/2014/main" id="{5B95967D-E221-71F3-A00B-A57A89BFF3F0}"/>
              </a:ext>
            </a:extLst>
          </p:cNvPr>
          <p:cNvSpPr/>
          <p:nvPr/>
        </p:nvSpPr>
        <p:spPr>
          <a:xfrm>
            <a:off x="99391" y="1663177"/>
            <a:ext cx="4128686" cy="232116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Thảo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luận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trả</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lời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câu</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hỏi</a:t>
            </a:r>
            <a:endParaRPr lang="en-US" sz="2800" dirty="0">
              <a:solidFill>
                <a:srgbClr val="C00000"/>
              </a:solidFill>
              <a:latin typeface="#9Slide03 AmpleSoft Bold" panose="02000000000000000000" pitchFamily="2" charset="0"/>
            </a:endParaRPr>
          </a:p>
        </p:txBody>
      </p:sp>
      <p:sp>
        <p:nvSpPr>
          <p:cNvPr id="22" name="TextBox 21">
            <a:extLst>
              <a:ext uri="{FF2B5EF4-FFF2-40B4-BE49-F238E27FC236}">
                <a16:creationId xmlns="" xmlns:a16="http://schemas.microsoft.com/office/drawing/2014/main" id="{A226BFA4-503E-7D75-A4A0-3AB7F4A203DA}"/>
              </a:ext>
            </a:extLst>
          </p:cNvPr>
          <p:cNvSpPr txBox="1"/>
          <p:nvPr/>
        </p:nvSpPr>
        <p:spPr>
          <a:xfrm>
            <a:off x="2752373" y="4874959"/>
            <a:ext cx="7069015" cy="1328023"/>
          </a:xfrm>
          <a:prstGeom prst="roundRect">
            <a:avLst/>
          </a:prstGeom>
          <a:solidFill>
            <a:srgbClr val="FFFFCC"/>
          </a:solidFill>
          <a:ln w="28575">
            <a:solidFill>
              <a:srgbClr val="217875"/>
            </a:solidFill>
            <a:prstDash val="sysDash"/>
          </a:ln>
        </p:spPr>
        <p:txBody>
          <a:bodyPr wrap="square">
            <a:spAutoFit/>
          </a:bodyPr>
          <a:lstStyle/>
          <a:p>
            <a:pPr algn="just"/>
            <a:r>
              <a:rPr lang="vi-VN" sz="2400" b="0" i="0" dirty="0">
                <a:solidFill>
                  <a:schemeClr val="accent6">
                    <a:lumMod val="50000"/>
                  </a:schemeClr>
                </a:solidFill>
                <a:effectLst/>
                <a:latin typeface="Nunito Black" pitchFamily="2" charset="0"/>
                <a:cs typeface="Baloo 2 SemiBold" pitchFamily="2" charset="0"/>
              </a:rPr>
              <a:t>Gợi ý:</a:t>
            </a:r>
          </a:p>
          <a:p>
            <a:pPr marL="342900" indent="-342900" algn="just">
              <a:buFontTx/>
              <a:buChar char="-"/>
            </a:pPr>
            <a:r>
              <a:rPr lang="en-US" sz="2400" b="0" i="0" dirty="0" err="1">
                <a:solidFill>
                  <a:schemeClr val="accent6">
                    <a:lumMod val="50000"/>
                  </a:schemeClr>
                </a:solidFill>
                <a:effectLst/>
                <a:latin typeface="Nunito Black" pitchFamily="2" charset="0"/>
                <a:cs typeface="Baloo 2 SemiBold" pitchFamily="2" charset="0"/>
              </a:rPr>
              <a:t>Đề</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của</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toán</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được</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viết</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dưới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dạng</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gì</a:t>
            </a:r>
            <a:r>
              <a:rPr lang="en-US" sz="2400" b="0" i="0" dirty="0">
                <a:solidFill>
                  <a:schemeClr val="accent6">
                    <a:lumMod val="50000"/>
                  </a:schemeClr>
                </a:solidFill>
                <a:effectLst/>
                <a:latin typeface="Nunito Black" pitchFamily="2" charset="0"/>
                <a:cs typeface="Baloo 2 SemiBold" pitchFamily="2" charset="0"/>
              </a:rPr>
              <a:t>?</a:t>
            </a:r>
          </a:p>
          <a:p>
            <a:pPr marL="342900" indent="-342900" algn="just">
              <a:buFontTx/>
              <a:buChar char="-"/>
            </a:pPr>
            <a:r>
              <a:rPr lang="en-US" sz="2400" dirty="0" err="1">
                <a:solidFill>
                  <a:schemeClr val="accent6">
                    <a:lumMod val="50000"/>
                  </a:schemeClr>
                </a:solidFill>
                <a:latin typeface="Nunito Black" pitchFamily="2" charset="0"/>
                <a:cs typeface="Baloo 2 SemiBold" pitchFamily="2" charset="0"/>
              </a:rPr>
              <a:t>Đi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tìm</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đáp</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án</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của</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bài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toán</a:t>
            </a:r>
            <a:r>
              <a:rPr lang="en-US" sz="2400" dirty="0">
                <a:solidFill>
                  <a:schemeClr val="accent6">
                    <a:lumMod val="50000"/>
                  </a:schemeClr>
                </a:solidFill>
                <a:latin typeface="Nunito Black" pitchFamily="2" charset="0"/>
                <a:cs typeface="Baloo 2 SemiBold" pitchFamily="2" charset="0"/>
              </a:rPr>
              <a:t>.</a:t>
            </a:r>
          </a:p>
        </p:txBody>
      </p:sp>
      <p:sp>
        <p:nvSpPr>
          <p:cNvPr id="23" name="TextBox 22">
            <a:extLst>
              <a:ext uri="{FF2B5EF4-FFF2-40B4-BE49-F238E27FC236}">
                <a16:creationId xmlns="" xmlns:a16="http://schemas.microsoft.com/office/drawing/2014/main" id="{A226BFA4-503E-7D75-A4A0-3AB7F4A203DA}"/>
              </a:ext>
            </a:extLst>
          </p:cNvPr>
          <p:cNvSpPr txBox="1"/>
          <p:nvPr/>
        </p:nvSpPr>
        <p:spPr>
          <a:xfrm>
            <a:off x="3117565" y="5011166"/>
            <a:ext cx="6139834" cy="1055608"/>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srgbClr val="FF0000"/>
                </a:solidFill>
                <a:latin typeface="Nunito Black" pitchFamily="2" charset="0"/>
              </a:rPr>
              <a:t>Điểm đặc biệt của bài toán là được diễn đạt bằng một bài thơ.</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1974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2" grpId="1"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4"/>
          <a:srcRect t="1505" r="-1" b="2635"/>
          <a:stretch/>
        </p:blipFill>
        <p:spPr>
          <a:xfrm>
            <a:off x="488003" y="-394166"/>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608073" y="4439353"/>
            <a:ext cx="5706368" cy="923330"/>
          </a:xfrm>
          <a:prstGeom prst="rect">
            <a:avLst/>
          </a:prstGeom>
          <a:noFill/>
        </p:spPr>
        <p:txBody>
          <a:bodyPr wrap="square" rtlCol="0">
            <a:spAutoFit/>
          </a:bodyPr>
          <a:lstStyle/>
          <a:p>
            <a:r>
              <a:rPr lang="en-US" sz="5400" b="1" dirty="0" err="1">
                <a:solidFill>
                  <a:srgbClr val="71D400"/>
                </a:solidFill>
                <a:latin typeface="Sigmar One" panose="00000500000000000000" pitchFamily="2" charset="0"/>
              </a:rPr>
              <a:t>Đọc</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văn</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bản</a:t>
            </a:r>
            <a:endParaRPr lang="en-US" sz="54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499828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68E8B30-18EB-CEA4-1536-86D0768112CA}"/>
              </a:ext>
            </a:extLst>
          </p:cNvPr>
          <p:cNvSpPr txBox="1"/>
          <p:nvPr/>
        </p:nvSpPr>
        <p:spPr>
          <a:xfrm>
            <a:off x="329938" y="122549"/>
            <a:ext cx="11660957" cy="6863417"/>
          </a:xfrm>
          <a:prstGeom prst="rect">
            <a:avLst/>
          </a:prstGeom>
          <a:noFill/>
        </p:spPr>
        <p:txBody>
          <a:bodyPr wrap="square">
            <a:spAutoFit/>
          </a:bodyPr>
          <a:lstStyle/>
          <a:p>
            <a:pPr algn="ctr"/>
            <a:endParaRPr lang="en-US" sz="2800" dirty="0">
              <a:solidFill>
                <a:srgbClr val="FF0000"/>
              </a:solidFill>
              <a:latin typeface="Nunito" pitchFamily="2" charset="0"/>
              <a:cs typeface="Baloo 2 ExtraBold" pitchFamily="2" charset="0"/>
            </a:endParaRPr>
          </a:p>
          <a:p>
            <a:r>
              <a:rPr lang="en-US" sz="2800" b="0" i="0" dirty="0">
                <a:solidFill>
                  <a:srgbClr val="FF0000"/>
                </a:solidFill>
                <a:effectLst/>
                <a:latin typeface="Nunito" pitchFamily="2" charset="0"/>
                <a:cs typeface="Baloo 2 ExtraBold" pitchFamily="2" charset="0"/>
              </a:rPr>
              <a:t>                LỜI GIẢI TOÁN ĐẶC BIỆT</a:t>
            </a:r>
          </a:p>
          <a:p>
            <a:pPr algn="just"/>
            <a:r>
              <a:rPr lang="en-US" sz="2000" dirty="0">
                <a:solidFill>
                  <a:srgbClr val="002060"/>
                </a:solidFill>
                <a:latin typeface="Baloo 2 ExtraBold" pitchFamily="2" charset="0"/>
              </a:rPr>
              <a:t>         </a:t>
            </a:r>
          </a:p>
          <a:p>
            <a:pPr algn="just"/>
            <a:r>
              <a:rPr lang="en-US" sz="2800" dirty="0">
                <a:solidFill>
                  <a:srgbClr val="002060"/>
                </a:solidFill>
                <a:latin typeface="Nunito" pitchFamily="2" charset="0"/>
              </a:rPr>
              <a:t>     </a:t>
            </a:r>
            <a:r>
              <a:rPr lang="vi-VN" sz="2800" dirty="0">
                <a:latin typeface="Nunito" pitchFamily="2" charset="0"/>
              </a:rPr>
              <a:t>Vích-to Huy-gô bộc lộ tài năng thơ ca </a:t>
            </a:r>
            <a:endParaRPr lang="en-US" sz="2800" dirty="0">
              <a:latin typeface="Nunito" pitchFamily="2" charset="0"/>
            </a:endParaRPr>
          </a:p>
          <a:p>
            <a:pPr algn="just"/>
            <a:r>
              <a:rPr lang="vi-VN" sz="2800" dirty="0">
                <a:latin typeface="Nunito" pitchFamily="2" charset="0"/>
              </a:rPr>
              <a:t>của mình từ rất sớm. Hồi còn là học sinh </a:t>
            </a:r>
            <a:endParaRPr lang="en-US" sz="2800" dirty="0">
              <a:latin typeface="Nunito" pitchFamily="2" charset="0"/>
            </a:endParaRPr>
          </a:p>
          <a:p>
            <a:pPr algn="just"/>
            <a:r>
              <a:rPr lang="vi-VN" sz="2800" dirty="0">
                <a:latin typeface="Nunito" pitchFamily="2" charset="0"/>
              </a:rPr>
              <a:t>tiểu học, cậu học chăm, thông minh, giỏi </a:t>
            </a:r>
            <a:endParaRPr lang="en-US" sz="2800" dirty="0">
              <a:latin typeface="Nunito" pitchFamily="2" charset="0"/>
            </a:endParaRPr>
          </a:p>
          <a:p>
            <a:pPr algn="just"/>
            <a:r>
              <a:rPr lang="vi-VN" sz="2800" dirty="0">
                <a:latin typeface="Nunito" pitchFamily="2" charset="0"/>
              </a:rPr>
              <a:t>đều các môn.</a:t>
            </a:r>
            <a:endParaRPr lang="en-US" sz="2800" dirty="0">
              <a:latin typeface="Nunito" pitchFamily="2" charset="0"/>
            </a:endParaRPr>
          </a:p>
          <a:p>
            <a:pPr algn="just"/>
            <a:r>
              <a:rPr lang="en-US" sz="2800" dirty="0">
                <a:latin typeface="Nunito" pitchFamily="2" charset="0"/>
              </a:rPr>
              <a:t>     </a:t>
            </a:r>
            <a:r>
              <a:rPr lang="vi-VN" sz="2800" dirty="0">
                <a:latin typeface="Nunito" pitchFamily="2" charset="0"/>
              </a:rPr>
              <a:t>Một lần, vào giờ kiểm tra Toán cuối năm, trong khi các bạn khác mải miết làm bài thì không hiểu sao Huy-gô lại ngồi cắn bút từ đầu</a:t>
            </a:r>
            <a:r>
              <a:rPr lang="en-US" sz="2800" dirty="0">
                <a:latin typeface="Nunito" pitchFamily="2" charset="0"/>
              </a:rPr>
              <a:t> </a:t>
            </a:r>
            <a:r>
              <a:rPr lang="vi-VN" sz="2800" dirty="0">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800" dirty="0">
                <a:latin typeface="Nunito" pitchFamily="2" charset="0"/>
              </a:rPr>
              <a:t>         </a:t>
            </a:r>
            <a:endParaRPr lang="vi-VN" sz="2800" i="1" dirty="0">
              <a:latin typeface="Nunito" pitchFamily="2" charset="0"/>
            </a:endParaRPr>
          </a:p>
        </p:txBody>
      </p:sp>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2" name="Picture 1"/>
          <p:cNvPicPr>
            <a:picLocks noChangeAspect="1"/>
          </p:cNvPicPr>
          <p:nvPr/>
        </p:nvPicPr>
        <p:blipFill>
          <a:blip r:embed="rId3"/>
          <a:stretch>
            <a:fillRect/>
          </a:stretch>
        </p:blipFill>
        <p:spPr>
          <a:xfrm>
            <a:off x="6850145" y="339365"/>
            <a:ext cx="5140750" cy="2663825"/>
          </a:xfrm>
          <a:prstGeom prst="rect">
            <a:avLst/>
          </a:prstGeom>
        </p:spPr>
      </p:pic>
    </p:spTree>
    <p:extLst>
      <p:ext uri="{BB962C8B-B14F-4D97-AF65-F5344CB8AC3E}">
        <p14:creationId xmlns:p14="http://schemas.microsoft.com/office/powerpoint/2010/main" val="411608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68E8B30-18EB-CEA4-1536-86D0768112CA}"/>
              </a:ext>
            </a:extLst>
          </p:cNvPr>
          <p:cNvSpPr txBox="1"/>
          <p:nvPr/>
        </p:nvSpPr>
        <p:spPr>
          <a:xfrm>
            <a:off x="452487" y="0"/>
            <a:ext cx="11378152" cy="6863417"/>
          </a:xfrm>
          <a:prstGeom prst="rect">
            <a:avLst/>
          </a:prstGeom>
          <a:noFill/>
        </p:spPr>
        <p:txBody>
          <a:bodyPr wrap="square">
            <a:spAutoFit/>
          </a:bodyPr>
          <a:lstStyle/>
          <a:p>
            <a:pPr algn="ctr"/>
            <a:endParaRPr lang="en-US" sz="2800" b="0" i="0" dirty="0">
              <a:solidFill>
                <a:srgbClr val="FF0000"/>
              </a:solidFill>
              <a:effectLst/>
              <a:latin typeface="Nunito" pitchFamily="2" charset="0"/>
              <a:cs typeface="Baloo 2 ExtraBold" pitchFamily="2" charset="0"/>
            </a:endParaRPr>
          </a:p>
          <a:p>
            <a:pPr algn="just"/>
            <a:endParaRPr lang="en-US" sz="2400" dirty="0">
              <a:latin typeface="Nunito" pitchFamily="2" charset="0"/>
            </a:endParaRPr>
          </a:p>
          <a:p>
            <a:pPr algn="just"/>
            <a:r>
              <a:rPr lang="en-US" sz="2400" dirty="0">
                <a:latin typeface="Nunito" pitchFamily="2" charset="0"/>
              </a:rPr>
              <a:t>        </a:t>
            </a: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r>
              <a:rPr lang="en-US" sz="2400" dirty="0">
                <a:latin typeface="Nunito" pitchFamily="2" charset="0"/>
              </a:rPr>
              <a:t>        </a:t>
            </a:r>
            <a:r>
              <a:rPr lang="vi-VN" sz="2800" dirty="0">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800" dirty="0">
                <a:latin typeface="Nunito" pitchFamily="2" charset="0"/>
              </a:rPr>
              <a:t>       </a:t>
            </a:r>
            <a:r>
              <a:rPr lang="vi-VN" sz="2800" dirty="0">
                <a:latin typeface="Nunito" pitchFamily="2" charset="0"/>
              </a:rPr>
              <a:t>- Lời giải bài toán được viết bằng thơ! À, ra thế!</a:t>
            </a:r>
          </a:p>
          <a:p>
            <a:pPr algn="just"/>
            <a:r>
              <a:rPr lang="en-US" sz="2800" dirty="0">
                <a:latin typeface="Nunito" pitchFamily="2" charset="0"/>
              </a:rPr>
              <a:t>       </a:t>
            </a:r>
            <a:r>
              <a:rPr lang="en-US" sz="2800" dirty="0" err="1">
                <a:latin typeface="Nunito" pitchFamily="2" charset="0"/>
              </a:rPr>
              <a:t>Sau</a:t>
            </a:r>
            <a:r>
              <a:rPr lang="en-US" sz="2800" dirty="0">
                <a:latin typeface="Nunito" pitchFamily="2" charset="0"/>
              </a:rPr>
              <a:t> </a:t>
            </a:r>
            <a:r>
              <a:rPr lang="en-US" sz="2800" dirty="0" err="1">
                <a:latin typeface="Nunito" pitchFamily="2" charset="0"/>
              </a:rPr>
              <a:t>này</a:t>
            </a:r>
            <a:r>
              <a:rPr lang="en-US" sz="2800" dirty="0">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p>
          <a:p>
            <a:pPr algn="r"/>
            <a:r>
              <a:rPr lang="vi-VN" sz="2800" i="1" dirty="0">
                <a:latin typeface="Nunito" pitchFamily="2" charset="0"/>
              </a:rPr>
              <a:t>(Theo Kể chuyện danh nhân thế giới)</a:t>
            </a:r>
          </a:p>
        </p:txBody>
      </p:sp>
      <p:pic>
        <p:nvPicPr>
          <p:cNvPr id="6" name="Picture 5">
            <a:extLst>
              <a:ext uri="{FF2B5EF4-FFF2-40B4-BE49-F238E27FC236}">
                <a16:creationId xmlns=""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3" name="Picture 2"/>
          <p:cNvPicPr>
            <a:picLocks noChangeAspect="1"/>
          </p:cNvPicPr>
          <p:nvPr/>
        </p:nvPicPr>
        <p:blipFill>
          <a:blip r:embed="rId3"/>
          <a:stretch>
            <a:fillRect/>
          </a:stretch>
        </p:blipFill>
        <p:spPr>
          <a:xfrm>
            <a:off x="1225486" y="239911"/>
            <a:ext cx="9803875" cy="3313994"/>
          </a:xfrm>
          <a:prstGeom prst="rect">
            <a:avLst/>
          </a:prstGeom>
        </p:spPr>
      </p:pic>
    </p:spTree>
    <p:extLst>
      <p:ext uri="{BB962C8B-B14F-4D97-AF65-F5344CB8AC3E}">
        <p14:creationId xmlns:p14="http://schemas.microsoft.com/office/powerpoint/2010/main" val="17692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822240" y="975426"/>
            <a:ext cx="8597626" cy="5109328"/>
          </a:xfrm>
          <a:prstGeom prst="rect">
            <a:avLst/>
          </a:prstGeom>
        </p:spPr>
      </p:pic>
      <p:sp>
        <p:nvSpPr>
          <p:cNvPr id="4" name="TextBox 3">
            <a:extLst>
              <a:ext uri="{FF2B5EF4-FFF2-40B4-BE49-F238E27FC236}">
                <a16:creationId xmlns="" xmlns:a16="http://schemas.microsoft.com/office/drawing/2014/main" id="{CAE4F093-8EF5-FFBE-9B5C-4F6FEFDB5181}"/>
              </a:ext>
            </a:extLst>
          </p:cNvPr>
          <p:cNvSpPr txBox="1"/>
          <p:nvPr/>
        </p:nvSpPr>
        <p:spPr>
          <a:xfrm>
            <a:off x="573723" y="3002286"/>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từ</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khó</a:t>
            </a:r>
            <a:endParaRPr lang="en-US" sz="2800" dirty="0">
              <a:solidFill>
                <a:schemeClr val="accent6">
                  <a:lumMod val="50000"/>
                </a:schemeClr>
              </a:solidFill>
              <a:latin typeface="Baloo 2 SemiBold" pitchFamily="2" charset="0"/>
              <a:cs typeface="Baloo 2 SemiBold" pitchFamily="2" charset="0"/>
            </a:endParaRPr>
          </a:p>
        </p:txBody>
      </p:sp>
      <p:sp>
        <p:nvSpPr>
          <p:cNvPr id="6" name="TextBox 5">
            <a:extLst>
              <a:ext uri="{FF2B5EF4-FFF2-40B4-BE49-F238E27FC236}">
                <a16:creationId xmlns="" xmlns:a16="http://schemas.microsoft.com/office/drawing/2014/main" id="{D0D28243-CC6E-203C-3750-6D9327DDEB28}"/>
              </a:ext>
            </a:extLst>
          </p:cNvPr>
          <p:cNvSpPr txBox="1"/>
          <p:nvPr/>
        </p:nvSpPr>
        <p:spPr>
          <a:xfrm>
            <a:off x="7331316" y="1267856"/>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Vích</a:t>
            </a:r>
            <a:r>
              <a:rPr lang="en-US" sz="2800" dirty="0">
                <a:solidFill>
                  <a:schemeClr val="accent6">
                    <a:lumMod val="50000"/>
                  </a:schemeClr>
                </a:solidFill>
                <a:latin typeface="Baloo 2 SemiBold" pitchFamily="2" charset="0"/>
                <a:cs typeface="Baloo 2 SemiBold" pitchFamily="2" charset="0"/>
              </a:rPr>
              <a:t> to-</a:t>
            </a:r>
            <a:r>
              <a:rPr lang="en-US" sz="2800" dirty="0" err="1">
                <a:solidFill>
                  <a:schemeClr val="accent6">
                    <a:lumMod val="50000"/>
                  </a:schemeClr>
                </a:solidFill>
                <a:latin typeface="Baloo 2 SemiBold" pitchFamily="2" charset="0"/>
                <a:cs typeface="Baloo 2 SemiBold" pitchFamily="2" charset="0"/>
              </a:rPr>
              <a:t>Huy</a:t>
            </a:r>
            <a:r>
              <a:rPr lang="en-US" sz="2800" dirty="0">
                <a:solidFill>
                  <a:schemeClr val="accent6">
                    <a:lumMod val="50000"/>
                  </a:schemeClr>
                </a:solidFill>
                <a:latin typeface="Baloo 2 SemiBold" pitchFamily="2" charset="0"/>
                <a:cs typeface="Baloo 2 SemiBold" pitchFamily="2" charset="0"/>
              </a:rPr>
              <a:t>-</a:t>
            </a:r>
            <a:r>
              <a:rPr lang="en-US" sz="2800" dirty="0" err="1">
                <a:solidFill>
                  <a:schemeClr val="accent6">
                    <a:lumMod val="50000"/>
                  </a:schemeClr>
                </a:solidFill>
                <a:latin typeface="Baloo 2 SemiBold" pitchFamily="2" charset="0"/>
                <a:cs typeface="Baloo 2 SemiBold" pitchFamily="2" charset="0"/>
              </a:rPr>
              <a:t>gô</a:t>
            </a:r>
            <a:endParaRPr lang="en-US" sz="2800" dirty="0">
              <a:solidFill>
                <a:schemeClr val="accent6">
                  <a:lumMod val="50000"/>
                </a:schemeClr>
              </a:solidFill>
              <a:latin typeface="Baloo 2 SemiBold" pitchFamily="2" charset="0"/>
              <a:cs typeface="Baloo 2 SemiBold" pitchFamily="2" charset="0"/>
            </a:endParaRPr>
          </a:p>
        </p:txBody>
      </p:sp>
      <p:sp>
        <p:nvSpPr>
          <p:cNvPr id="8" name="TextBox 7">
            <a:extLst>
              <a:ext uri="{FF2B5EF4-FFF2-40B4-BE49-F238E27FC236}">
                <a16:creationId xmlns="" xmlns:a16="http://schemas.microsoft.com/office/drawing/2014/main" id="{62EC6CD7-DD73-3652-605D-7EAF7E61737B}"/>
              </a:ext>
            </a:extLst>
          </p:cNvPr>
          <p:cNvSpPr txBox="1"/>
          <p:nvPr/>
        </p:nvSpPr>
        <p:spPr>
          <a:xfrm>
            <a:off x="7331316" y="2209165"/>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mười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lăm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phút</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 xmlns:a16="http://schemas.microsoft.com/office/drawing/2014/main" id="{64D63269-D98C-41F8-4180-4E6C8FCF1A0B}"/>
              </a:ext>
            </a:extLst>
          </p:cNvPr>
          <p:cNvSpPr txBox="1"/>
          <p:nvPr/>
        </p:nvSpPr>
        <p:spPr>
          <a:xfrm>
            <a:off x="7331316" y="3195527"/>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mải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miết</a:t>
            </a:r>
            <a:endParaRPr lang="en-US" sz="2800" dirty="0">
              <a:solidFill>
                <a:schemeClr val="accent6">
                  <a:lumMod val="50000"/>
                </a:schemeClr>
              </a:solidFill>
              <a:latin typeface="Baloo 2 SemiBold" pitchFamily="2" charset="0"/>
              <a:cs typeface="Baloo 2 SemiBold" pitchFamily="2" charset="0"/>
            </a:endParaRPr>
          </a:p>
        </p:txBody>
      </p:sp>
      <p:pic>
        <p:nvPicPr>
          <p:cNvPr id="15" name="Picture 14">
            <a:extLst>
              <a:ext uri="{FF2B5EF4-FFF2-40B4-BE49-F238E27FC236}">
                <a16:creationId xmlns=""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 xmlns:a16="http://schemas.microsoft.com/office/drawing/2014/main" id="{64D63269-D98C-41F8-4180-4E6C8FCF1A0B}"/>
              </a:ext>
            </a:extLst>
          </p:cNvPr>
          <p:cNvSpPr txBox="1"/>
          <p:nvPr/>
        </p:nvSpPr>
        <p:spPr>
          <a:xfrm>
            <a:off x="7331316" y="4120449"/>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liếc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nhìn</a:t>
            </a:r>
            <a:endParaRPr lang="en-US" sz="2800" dirty="0">
              <a:solidFill>
                <a:schemeClr val="accent6">
                  <a:lumMod val="50000"/>
                </a:schemeClr>
              </a:solidFill>
              <a:latin typeface="Baloo 2 SemiBold" pitchFamily="2" charset="0"/>
              <a:cs typeface="Baloo 2 SemiBold" pitchFamily="2" charset="0"/>
            </a:endParaRPr>
          </a:p>
        </p:txBody>
      </p:sp>
      <p:sp>
        <p:nvSpPr>
          <p:cNvPr id="19" name="TextBox 18">
            <a:extLst>
              <a:ext uri="{FF2B5EF4-FFF2-40B4-BE49-F238E27FC236}">
                <a16:creationId xmlns="" xmlns:a16="http://schemas.microsoft.com/office/drawing/2014/main" id="{64D63269-D98C-41F8-4180-4E6C8FCF1A0B}"/>
              </a:ext>
            </a:extLst>
          </p:cNvPr>
          <p:cNvSpPr txBox="1"/>
          <p:nvPr/>
        </p:nvSpPr>
        <p:spPr>
          <a:xfrm>
            <a:off x="7331316" y="5102601"/>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Baloo 2 SemiBold" pitchFamily="2" charset="0"/>
                <a:cs typeface="Baloo 2 SemiBold" pitchFamily="2" charset="0"/>
              </a:rPr>
              <a:t>reo </a:t>
            </a:r>
            <a:r>
              <a:rPr lang="en-US" sz="2800" dirty="0" err="1">
                <a:solidFill>
                  <a:schemeClr val="accent6">
                    <a:lumMod val="50000"/>
                  </a:schemeClr>
                </a:solidFill>
                <a:latin typeface="Baloo 2 SemiBold" pitchFamily="2" charset="0"/>
                <a:cs typeface="Baloo 2 SemiBold" pitchFamily="2" charset="0"/>
              </a:rPr>
              <a:t>lên</a:t>
            </a:r>
            <a:endParaRPr lang="en-US" sz="2800" dirty="0">
              <a:solidFill>
                <a:schemeClr val="accent6">
                  <a:lumMod val="50000"/>
                </a:schemeClr>
              </a:solidFill>
              <a:latin typeface="Baloo 2 SemiBold" pitchFamily="2" charset="0"/>
              <a:cs typeface="Baloo 2 SemiBold" pitchFamily="2" charset="0"/>
            </a:endParaRPr>
          </a:p>
        </p:txBody>
      </p:sp>
    </p:spTree>
    <p:extLst>
      <p:ext uri="{BB962C8B-B14F-4D97-AF65-F5344CB8AC3E}">
        <p14:creationId xmlns:p14="http://schemas.microsoft.com/office/powerpoint/2010/main" val="39152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1547</TotalTime>
  <Words>1770</Words>
  <Application>Microsoft Office PowerPoint</Application>
  <PresentationFormat>Widescreen</PresentationFormat>
  <Paragraphs>174</Paragraphs>
  <Slides>39</Slides>
  <Notes>0</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39</vt:i4>
      </vt:variant>
    </vt:vector>
  </HeadingPairs>
  <TitlesOfParts>
    <vt:vector size="66" baseType="lpstr">
      <vt:lpstr>微软雅黑</vt:lpstr>
      <vt:lpstr>宋体</vt:lpstr>
      <vt:lpstr>#9Slide03 AmpleSoft Bold</vt:lpstr>
      <vt:lpstr>Alibaba PuHuiTi</vt:lpstr>
      <vt:lpstr>Arial</vt:lpstr>
      <vt:lpstr>Baloo 2 ExtraBold</vt:lpstr>
      <vt:lpstr>Baloo 2 Medium</vt:lpstr>
      <vt:lpstr>Baloo 2 SemiBold</vt:lpstr>
      <vt:lpstr>Calibri</vt:lpstr>
      <vt:lpstr>KaiTi</vt:lpstr>
      <vt:lpstr>Meiryo</vt:lpstr>
      <vt:lpstr>Nunito</vt:lpstr>
      <vt:lpstr>Nunito Black</vt:lpstr>
      <vt:lpstr>Open Sans</vt:lpstr>
      <vt:lpstr>OpenSans</vt:lpstr>
      <vt:lpstr>Sigmar One</vt:lpstr>
      <vt:lpstr>Wingdings</vt:lpstr>
      <vt:lpstr>义启小魏楷</vt:lpstr>
      <vt:lpstr>www.jpppt.com</vt:lpstr>
      <vt:lpstr>Theme1</vt:lpstr>
      <vt:lpstr>www.freeppt7.com</vt:lpstr>
      <vt:lpstr>1_www.freeppt7.com</vt:lpstr>
      <vt:lpstr>2_www.freeppt7.com</vt:lpstr>
      <vt:lpstr>3_www.freeppt7.com</vt:lpstr>
      <vt:lpstr>4_www.freeppt7.com</vt:lpstr>
      <vt:lpstr>5_www.freeppt7.com</vt:lpstr>
      <vt:lpstr>6_www.freeppt7.com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3a. Tìm từ ngữ chỉ hoạt động hoặc đặc điểm có tiếng bắt đầu bằng r, d hoặc gi</vt:lpstr>
      <vt:lpstr>Câu 3b. Giúp thỏ vượt chướng ngại vật để về nhà bằng cách trả lời các câu đố, biết rằng đáp án của mỗi câu đố đều có tiếng chứa an hoặc ang.</vt:lpstr>
      <vt:lpstr>PowerPoint Presentation</vt:lpstr>
      <vt:lpstr> Tìm hiểu thông tin về Đội thiếu niên Tiền phong</vt:lpstr>
      <vt:lpstr>PowerPoint Presentation</vt:lpstr>
      <vt:lpstr>PowerPoint Presentation</vt:lpstr>
    </vt:vector>
  </TitlesOfParts>
  <Manager>www.freeppt7.com</Manager>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137</cp:revision>
  <dcterms:created xsi:type="dcterms:W3CDTF">2022-01-15T08:39:00Z</dcterms:created>
  <dcterms:modified xsi:type="dcterms:W3CDTF">2022-07-24T04:19:14Z</dcterms:modified>
</cp:coreProperties>
</file>