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media/audio1.wav" ContentType="audio/x-wav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1"/>
    <p:sldMasterId id="2147484082" r:id="rId2"/>
    <p:sldMasterId id="2147484224" r:id="rId3"/>
  </p:sldMasterIdLst>
  <p:notesMasterIdLst>
    <p:notesMasterId r:id="rId26"/>
  </p:notesMasterIdLst>
  <p:sldIdLst>
    <p:sldId id="765" r:id="rId4"/>
    <p:sldId id="338" r:id="rId5"/>
    <p:sldId id="384" r:id="rId6"/>
    <p:sldId id="340" r:id="rId7"/>
    <p:sldId id="739" r:id="rId8"/>
    <p:sldId id="750" r:id="rId9"/>
    <p:sldId id="382" r:id="rId10"/>
    <p:sldId id="751" r:id="rId11"/>
    <p:sldId id="753" r:id="rId12"/>
    <p:sldId id="754" r:id="rId13"/>
    <p:sldId id="755" r:id="rId14"/>
    <p:sldId id="758" r:id="rId15"/>
    <p:sldId id="756" r:id="rId16"/>
    <p:sldId id="759" r:id="rId17"/>
    <p:sldId id="757" r:id="rId18"/>
    <p:sldId id="752" r:id="rId19"/>
    <p:sldId id="760" r:id="rId20"/>
    <p:sldId id="761" r:id="rId21"/>
    <p:sldId id="762" r:id="rId22"/>
    <p:sldId id="763" r:id="rId23"/>
    <p:sldId id="764" r:id="rId24"/>
    <p:sldId id="723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8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7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26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346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438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518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68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7E6F5"/>
    <a:srgbClr val="FFCCFF"/>
    <a:srgbClr val="D87ABD"/>
    <a:srgbClr val="AF5613"/>
    <a:srgbClr val="93E0F0"/>
    <a:srgbClr val="87D0F1"/>
    <a:srgbClr val="D5E286"/>
    <a:srgbClr val="0000CC"/>
    <a:srgbClr val="63D5ED"/>
    <a:srgbClr val="57D0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9" autoAdjust="0"/>
    <p:restoredTop sz="97153" autoAdjust="0"/>
  </p:normalViewPr>
  <p:slideViewPr>
    <p:cSldViewPr snapToGrid="0" showGuides="1">
      <p:cViewPr>
        <p:scale>
          <a:sx n="40" d="100"/>
          <a:sy n="40" d="100"/>
        </p:scale>
        <p:origin x="-990" y="-7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08/06/2022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6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6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38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8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8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968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lnSpc>
                <a:spcPct val="80000"/>
              </a:lnSpc>
              <a:buFontTx/>
              <a:buChar char="•"/>
            </a:pPr>
            <a:endParaRPr lang="vi-VN" altLang="en-US" sz="1000" b="1" smtClean="0">
              <a:latin typeface="Calibri" pitchFamily="34" charset="0"/>
            </a:endParaRPr>
          </a:p>
        </p:txBody>
      </p:sp>
      <p:sp>
        <p:nvSpPr>
          <p:cNvPr id="22532" name="Date Placeholder 3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r" eaLnBrk="1" hangingPunct="1"/>
            <a:endParaRPr lang="vi-VN" altLang="en-US" sz="1200">
              <a:latin typeface="Arial" charset="0"/>
            </a:endParaRPr>
          </a:p>
        </p:txBody>
      </p:sp>
      <p:sp>
        <p:nvSpPr>
          <p:cNvPr id="22533" name="Slide Number Placeholder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r" eaLnBrk="1" hangingPunct="1"/>
            <a:fld id="{7FB18604-6054-4A19-964B-FF0BE04593F6}" type="slidenum">
              <a:rPr lang="en-US" altLang="en-US" sz="1200">
                <a:latin typeface="Arial" charset="0"/>
              </a:rPr>
              <a:pPr algn="r" eaLnBrk="1" hangingPunct="1"/>
              <a:t>12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36BD5-D0CA-498C-B4DA-87FD02C17A03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5703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6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latin typeface="Arial" charset="0"/>
            </a:endParaRPr>
          </a:p>
        </p:txBody>
      </p:sp>
      <p:sp>
        <p:nvSpPr>
          <p:cNvPr id="23557" name="Slide Number Placeholder 4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5FEF44B2-B2B7-4B48-925A-9B2C2CD8F7A1}" type="slidenum">
              <a:rPr lang="en-US" altLang="en-US" smtClean="0">
                <a:latin typeface="Arial" charset="0"/>
              </a:rPr>
              <a:pPr/>
              <a:t>14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CFB07-EE59-4911-BF84-3CEE2EC94E6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874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45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2022/6/8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17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2022/6/8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52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2022/6/8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499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2022/6/8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941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2022/6/8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427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2022/6/8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505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2022/6/8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706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2022/6/8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007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6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81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355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4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4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4162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3958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55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59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30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18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65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8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70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12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17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0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94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2022/6/8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74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FD0E1-E692-4026-A5EB-3238D90D6481}" type="datetime10">
              <a:rPr lang="en-US"/>
              <a:pPr>
                <a:defRPr/>
              </a:pPr>
              <a:t>01:50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44A95-05D1-49D8-8585-65653CF9E6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93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2022/6/8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970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2022/6/8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53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2022/6/8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69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23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4313" r:id="rId5"/>
    <p:sldLayoutId id="2147484314" r:id="rId6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2022/6/8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93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2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  <p:sldLayoutId id="2147484236" r:id="rId12"/>
    <p:sldLayoutId id="2147484237" r:id="rId13"/>
    <p:sldLayoutId id="2147484238" r:id="rId14"/>
    <p:sldLayoutId id="2147484239" r:id="rId15"/>
    <p:sldLayoutId id="2147484240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6.png"/><Relationship Id="rId4" Type="http://schemas.openxmlformats.org/officeDocument/2006/relationships/image" Target="../media/image5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18" Type="http://schemas.openxmlformats.org/officeDocument/2006/relationships/image" Target="../media/image46.GIF"/><Relationship Id="rId3" Type="http://schemas.openxmlformats.org/officeDocument/2006/relationships/audio" Target="../media/media1.wav"/><Relationship Id="rId7" Type="http://schemas.openxmlformats.org/officeDocument/2006/relationships/audio" Target="../media/audio1.wav"/><Relationship Id="rId12" Type="http://schemas.openxmlformats.org/officeDocument/2006/relationships/image" Target="../media/image40.emf"/><Relationship Id="rId17" Type="http://schemas.openxmlformats.org/officeDocument/2006/relationships/image" Target="../media/image45.png"/><Relationship Id="rId2" Type="http://schemas.microsoft.com/office/2007/relationships/media" Target="../media/media1.wav"/><Relationship Id="rId16" Type="http://schemas.openxmlformats.org/officeDocument/2006/relationships/image" Target="../media/image44.png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9.png"/><Relationship Id="rId5" Type="http://schemas.openxmlformats.org/officeDocument/2006/relationships/audio" Target="../media/media2.mp3"/><Relationship Id="rId15" Type="http://schemas.openxmlformats.org/officeDocument/2006/relationships/image" Target="../media/image43.png"/><Relationship Id="rId10" Type="http://schemas.openxmlformats.org/officeDocument/2006/relationships/image" Target="../media/image29.png"/><Relationship Id="rId4" Type="http://schemas.microsoft.com/office/2007/relationships/media" Target="../media/media2.mp3"/><Relationship Id="rId9" Type="http://schemas.openxmlformats.org/officeDocument/2006/relationships/image" Target="../media/image38.pn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18" Type="http://schemas.openxmlformats.org/officeDocument/2006/relationships/image" Target="../media/image46.GIF"/><Relationship Id="rId3" Type="http://schemas.openxmlformats.org/officeDocument/2006/relationships/audio" Target="../media/media1.wav"/><Relationship Id="rId7" Type="http://schemas.openxmlformats.org/officeDocument/2006/relationships/audio" Target="../media/audio1.wav"/><Relationship Id="rId12" Type="http://schemas.openxmlformats.org/officeDocument/2006/relationships/image" Target="../media/image40.emf"/><Relationship Id="rId17" Type="http://schemas.openxmlformats.org/officeDocument/2006/relationships/image" Target="../media/image45.png"/><Relationship Id="rId2" Type="http://schemas.microsoft.com/office/2007/relationships/media" Target="../media/media1.wav"/><Relationship Id="rId16" Type="http://schemas.openxmlformats.org/officeDocument/2006/relationships/image" Target="../media/image44.png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9.png"/><Relationship Id="rId5" Type="http://schemas.openxmlformats.org/officeDocument/2006/relationships/audio" Target="../media/media2.mp3"/><Relationship Id="rId15" Type="http://schemas.openxmlformats.org/officeDocument/2006/relationships/image" Target="../media/image43.png"/><Relationship Id="rId10" Type="http://schemas.openxmlformats.org/officeDocument/2006/relationships/image" Target="../media/image29.png"/><Relationship Id="rId4" Type="http://schemas.microsoft.com/office/2007/relationships/media" Target="../media/media2.mp3"/><Relationship Id="rId9" Type="http://schemas.openxmlformats.org/officeDocument/2006/relationships/image" Target="../media/image38.pn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18" Type="http://schemas.openxmlformats.org/officeDocument/2006/relationships/image" Target="../media/image46.GIF"/><Relationship Id="rId3" Type="http://schemas.openxmlformats.org/officeDocument/2006/relationships/audio" Target="../media/media1.wav"/><Relationship Id="rId7" Type="http://schemas.openxmlformats.org/officeDocument/2006/relationships/audio" Target="../media/audio1.wav"/><Relationship Id="rId12" Type="http://schemas.openxmlformats.org/officeDocument/2006/relationships/image" Target="../media/image40.emf"/><Relationship Id="rId17" Type="http://schemas.openxmlformats.org/officeDocument/2006/relationships/image" Target="../media/image45.png"/><Relationship Id="rId2" Type="http://schemas.microsoft.com/office/2007/relationships/media" Target="../media/media1.wav"/><Relationship Id="rId16" Type="http://schemas.openxmlformats.org/officeDocument/2006/relationships/image" Target="../media/image44.png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9.png"/><Relationship Id="rId5" Type="http://schemas.openxmlformats.org/officeDocument/2006/relationships/audio" Target="../media/media2.mp3"/><Relationship Id="rId15" Type="http://schemas.openxmlformats.org/officeDocument/2006/relationships/image" Target="../media/image43.png"/><Relationship Id="rId10" Type="http://schemas.openxmlformats.org/officeDocument/2006/relationships/image" Target="../media/image29.png"/><Relationship Id="rId4" Type="http://schemas.microsoft.com/office/2007/relationships/media" Target="../media/media2.mp3"/><Relationship Id="rId9" Type="http://schemas.openxmlformats.org/officeDocument/2006/relationships/image" Target="../media/image38.pn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18" Type="http://schemas.openxmlformats.org/officeDocument/2006/relationships/image" Target="../media/image46.GIF"/><Relationship Id="rId3" Type="http://schemas.openxmlformats.org/officeDocument/2006/relationships/audio" Target="../media/media1.wav"/><Relationship Id="rId7" Type="http://schemas.openxmlformats.org/officeDocument/2006/relationships/audio" Target="../media/audio1.wav"/><Relationship Id="rId12" Type="http://schemas.openxmlformats.org/officeDocument/2006/relationships/image" Target="../media/image40.emf"/><Relationship Id="rId17" Type="http://schemas.openxmlformats.org/officeDocument/2006/relationships/image" Target="../media/image45.png"/><Relationship Id="rId2" Type="http://schemas.microsoft.com/office/2007/relationships/media" Target="../media/media1.wav"/><Relationship Id="rId16" Type="http://schemas.openxmlformats.org/officeDocument/2006/relationships/image" Target="../media/image44.png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9.png"/><Relationship Id="rId5" Type="http://schemas.openxmlformats.org/officeDocument/2006/relationships/audio" Target="../media/media2.mp3"/><Relationship Id="rId15" Type="http://schemas.openxmlformats.org/officeDocument/2006/relationships/image" Target="../media/image43.png"/><Relationship Id="rId10" Type="http://schemas.openxmlformats.org/officeDocument/2006/relationships/image" Target="../media/image29.png"/><Relationship Id="rId4" Type="http://schemas.microsoft.com/office/2007/relationships/media" Target="../media/media2.mp3"/><Relationship Id="rId9" Type="http://schemas.openxmlformats.org/officeDocument/2006/relationships/image" Target="../media/image38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microsoft.com/office/2007/relationships/media" Target="../media/media2.mp3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openxmlformats.org/officeDocument/2006/relationships/audio" Target="../media/media1.wav"/><Relationship Id="rId16" Type="http://schemas.openxmlformats.org/officeDocument/2006/relationships/image" Target="../media/image46.GIF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11" Type="http://schemas.openxmlformats.org/officeDocument/2006/relationships/image" Target="../media/image40.emf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audio" Target="../media/media2.mp3"/><Relationship Id="rId9" Type="http://schemas.openxmlformats.org/officeDocument/2006/relationships/image" Target="../media/image29.pn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png"/><Relationship Id="rId4" Type="http://schemas.openxmlformats.org/officeDocument/2006/relationships/image" Target="../media/image5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562089" y="405315"/>
            <a:ext cx="11930906" cy="5883228"/>
            <a:chOff x="341926" y="208725"/>
            <a:chExt cx="11930906" cy="5883228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6625" y="218105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=""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5784" y="2094093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=""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648118">
            <a:off x="1097484" y="4086444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=""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=""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=""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=""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=""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64470" y="541770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898254" y="-1131324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5461" y="741635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8092" y="2349925"/>
            <a:ext cx="87758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động</a:t>
            </a:r>
            <a:endParaRPr kumimoji="0" lang="vi-VN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1" name="145">
            <a:extLst>
              <a:ext uri="{FF2B5EF4-FFF2-40B4-BE49-F238E27FC236}">
                <a16:creationId xmlns=""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98063" y="3495272"/>
            <a:ext cx="768163" cy="883997"/>
          </a:xfrm>
          <a:prstGeom prst="rect">
            <a:avLst/>
          </a:prstGeom>
        </p:spPr>
      </p:pic>
      <p:pic>
        <p:nvPicPr>
          <p:cNvPr id="33" name="143">
            <a:extLst>
              <a:ext uri="{FF2B5EF4-FFF2-40B4-BE49-F238E27FC236}">
                <a16:creationId xmlns=""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1803" y="4428706"/>
            <a:ext cx="896190" cy="1012024"/>
          </a:xfrm>
          <a:prstGeom prst="rect">
            <a:avLst/>
          </a:prstGeom>
        </p:spPr>
      </p:pic>
      <p:pic>
        <p:nvPicPr>
          <p:cNvPr id="35" name="144">
            <a:extLst>
              <a:ext uri="{FF2B5EF4-FFF2-40B4-BE49-F238E27FC236}">
                <a16:creationId xmlns=""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5170" y="3029513"/>
            <a:ext cx="768163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2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42" b="87891" l="41069" r="89092">
                        <a14:foregroundMark x1="46999" y1="55208" x2="46999" y2="55208"/>
                        <a14:foregroundMark x1="48975" y1="55208" x2="48975" y2="55208"/>
                        <a14:foregroundMark x1="48609" y1="63802" x2="48609" y2="63802"/>
                        <a14:foregroundMark x1="48609" y1="63802" x2="48609" y2="63802"/>
                        <a14:foregroundMark x1="48609" y1="23698" x2="48609" y2="23698"/>
                        <a14:foregroundMark x1="48609" y1="23698" x2="48609" y2="23698"/>
                        <a14:foregroundMark x1="50878" y1="23698" x2="50878" y2="23698"/>
                        <a14:foregroundMark x1="51245" y1="23958" x2="51245" y2="23958"/>
                        <a14:foregroundMark x1="50878" y1="39193" x2="50878" y2="39193"/>
                        <a14:foregroundMark x1="50878" y1="39193" x2="50878" y2="39193"/>
                        <a14:foregroundMark x1="46266" y1="30859" x2="46266" y2="30859"/>
                        <a14:foregroundMark x1="46266" y1="30859" x2="46266" y2="30859"/>
                        <a14:foregroundMark x1="46999" y1="28255" x2="46999" y2="28255"/>
                        <a14:foregroundMark x1="46999" y1="28255" x2="46999" y2="28255"/>
                        <a14:foregroundMark x1="43631" y1="33594" x2="43631" y2="33594"/>
                        <a14:foregroundMark x1="43631" y1="33594" x2="43631" y2="33594"/>
                        <a14:foregroundMark x1="44363" y1="32552" x2="44363" y2="32552"/>
                        <a14:foregroundMark x1="44363" y1="32552" x2="44363" y2="32552"/>
                        <a14:foregroundMark x1="46413" y1="25391" x2="46413" y2="25391"/>
                        <a14:foregroundMark x1="46413" y1="25391" x2="46413" y2="25391"/>
                        <a14:foregroundMark x1="57760" y1="70833" x2="57760" y2="70833"/>
                        <a14:foregroundMark x1="61274" y1="77865" x2="61274" y2="77865"/>
                        <a14:foregroundMark x1="61274" y1="77865" x2="61274" y2="77865"/>
                        <a14:foregroundMark x1="57321" y1="72917" x2="57321" y2="72917"/>
                        <a14:foregroundMark x1="57321" y1="72917" x2="57321" y2="72917"/>
                        <a14:foregroundMark x1="57833" y1="74479" x2="57833" y2="74479"/>
                        <a14:foregroundMark x1="57833" y1="74479" x2="57833" y2="74479"/>
                        <a14:foregroundMark x1="61713" y1="70443" x2="61713" y2="70443"/>
                        <a14:foregroundMark x1="61713" y1="70443" x2="61713" y2="70443"/>
                        <a14:backgroundMark x1="57540" y1="69271" x2="57540" y2="69271"/>
                        <a14:backgroundMark x1="57540" y1="69271" x2="57540" y2="69271"/>
                        <a14:backgroundMark x1="57687" y1="69141" x2="57687" y2="69141"/>
                        <a14:backgroundMark x1="57687" y1="69141" x2="57687" y2="69141"/>
                        <a14:backgroundMark x1="58199" y1="69401" x2="58199" y2="69401"/>
                        <a14:backgroundMark x1="58199" y1="69401" x2="58199" y2="69401"/>
                        <a14:backgroundMark x1="58199" y1="69401" x2="58199" y2="69401"/>
                        <a14:backgroundMark x1="59004" y1="68880" x2="59004" y2="68880"/>
                        <a14:backgroundMark x1="59004" y1="68880" x2="59004" y2="68880"/>
                        <a14:backgroundMark x1="58272" y1="72005" x2="58272" y2="72005"/>
                        <a14:backgroundMark x1="58272" y1="72005" x2="58272" y2="72005"/>
                        <a14:backgroundMark x1="59004" y1="74609" x2="59004" y2="74609"/>
                        <a14:backgroundMark x1="59004" y1="74609" x2="59004" y2="74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7" t="12830" r="10118" b="11841"/>
          <a:stretch/>
        </p:blipFill>
        <p:spPr bwMode="auto">
          <a:xfrm>
            <a:off x="4940932" y="360947"/>
            <a:ext cx="7018458" cy="608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4"/>
          <a:stretch/>
        </p:blipFill>
        <p:spPr>
          <a:xfrm>
            <a:off x="-24063" y="2786743"/>
            <a:ext cx="3048006" cy="407125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219200" y="1175656"/>
            <a:ext cx="3526971" cy="2229277"/>
          </a:xfrm>
          <a:prstGeom prst="wedgeRoundRectCallout">
            <a:avLst>
              <a:gd name="adj1" fmla="val -36882"/>
              <a:gd name="adj2" fmla="val 65488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30293" y="3766466"/>
            <a:ext cx="2090058" cy="620485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x 2 = 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30293" y="4561123"/>
            <a:ext cx="2090058" cy="620485"/>
          </a:xfrm>
          <a:prstGeom prst="roundRect">
            <a:avLst/>
          </a:prstGeom>
          <a:noFill/>
          <a:ln w="38100">
            <a:solidFill>
              <a:srgbClr val="D87AB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+ 9 = 18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30293" y="5393022"/>
            <a:ext cx="2090058" cy="620485"/>
          </a:xfrm>
          <a:prstGeom prst="roundRect">
            <a:avLst/>
          </a:prstGeom>
          <a:noFill/>
          <a:ln w="38100">
            <a:solidFill>
              <a:srgbClr val="D87AB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: 2 = 9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51720" y="5386732"/>
            <a:ext cx="2090058" cy="620485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: 9 = 2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988633" y="5703264"/>
            <a:ext cx="494805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68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058377"/>
              </p:ext>
            </p:extLst>
          </p:nvPr>
        </p:nvGraphicFramePr>
        <p:xfrm>
          <a:off x="3944475" y="249013"/>
          <a:ext cx="2521628" cy="63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628"/>
              </a:tblGrid>
              <a:tr h="2406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x 1 = 9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x 2 = 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338065"/>
              </p:ext>
            </p:extLst>
          </p:nvPr>
        </p:nvGraphicFramePr>
        <p:xfrm>
          <a:off x="8423207" y="274320"/>
          <a:ext cx="2481651" cy="63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1651"/>
              </a:tblGrid>
              <a:tr h="2406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chia 9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E6F5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9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 9 = 1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: 9 = 2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flipV="1">
            <a:off x="6615329" y="608753"/>
            <a:ext cx="1708207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ular Callout 29"/>
          <p:cNvSpPr/>
          <p:nvPr/>
        </p:nvSpPr>
        <p:spPr>
          <a:xfrm>
            <a:off x="105181" y="1460310"/>
            <a:ext cx="3721416" cy="1944623"/>
          </a:xfrm>
          <a:prstGeom prst="wedgeRoundRectCallout">
            <a:avLst>
              <a:gd name="adj1" fmla="val 5136"/>
              <a:gd name="adj2" fmla="val 68317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 x ta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 x 3</a:t>
            </a:r>
            <a:endParaRPr lang="en-US" sz="3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836060"/>
              </p:ext>
            </p:extLst>
          </p:nvPr>
        </p:nvGraphicFramePr>
        <p:xfrm>
          <a:off x="3944475" y="1986373"/>
          <a:ext cx="2521628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62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x 3 = 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x 4 = ?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8301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x 5 = 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659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x 6 = 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x 7 = 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x 8 = 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7757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x 9 = 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5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x 10 = ?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099606"/>
              </p:ext>
            </p:extLst>
          </p:nvPr>
        </p:nvGraphicFramePr>
        <p:xfrm>
          <a:off x="8423207" y="2011680"/>
          <a:ext cx="2481651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1651"/>
              </a:tblGrid>
              <a:tr h="41148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 9 = ?</a:t>
                      </a:r>
                      <a:endParaRPr lang="en-US" sz="3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 9 = ?</a:t>
                      </a:r>
                      <a:endParaRPr lang="en-US" sz="3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: 9 = ?</a:t>
                      </a:r>
                      <a:endParaRPr lang="en-US" sz="3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: 9 = ?</a:t>
                      </a:r>
                      <a:endParaRPr lang="en-US" sz="3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 : 9 = ?</a:t>
                      </a:r>
                      <a:endParaRPr lang="en-US" sz="3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 9 = ?</a:t>
                      </a:r>
                      <a:endParaRPr lang="en-US" sz="3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 : 9 = ?</a:t>
                      </a:r>
                      <a:endParaRPr lang="en-US" sz="3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: 9 = ?</a:t>
                      </a:r>
                      <a:endParaRPr lang="en-US" sz="3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088F934-9452-C04E-B479-48AF41317E41}"/>
              </a:ext>
            </a:extLst>
          </p:cNvPr>
          <p:cNvSpPr/>
          <p:nvPr/>
        </p:nvSpPr>
        <p:spPr>
          <a:xfrm>
            <a:off x="5192782" y="2014961"/>
            <a:ext cx="622058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49C165-CF13-CD4F-BFB6-57CD463608C4}"/>
              </a:ext>
            </a:extLst>
          </p:cNvPr>
          <p:cNvSpPr/>
          <p:nvPr/>
        </p:nvSpPr>
        <p:spPr>
          <a:xfrm>
            <a:off x="5192782" y="2599764"/>
            <a:ext cx="622058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47C012-DAD7-3249-B140-85DEBED59994}"/>
              </a:ext>
            </a:extLst>
          </p:cNvPr>
          <p:cNvSpPr/>
          <p:nvPr/>
        </p:nvSpPr>
        <p:spPr>
          <a:xfrm>
            <a:off x="5192782" y="3182813"/>
            <a:ext cx="622058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088F934-9452-C04E-B479-48AF41317E41}"/>
              </a:ext>
            </a:extLst>
          </p:cNvPr>
          <p:cNvSpPr/>
          <p:nvPr/>
        </p:nvSpPr>
        <p:spPr>
          <a:xfrm>
            <a:off x="5192782" y="5488193"/>
            <a:ext cx="622058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449C165-CF13-CD4F-BFB6-57CD463608C4}"/>
              </a:ext>
            </a:extLst>
          </p:cNvPr>
          <p:cNvSpPr/>
          <p:nvPr/>
        </p:nvSpPr>
        <p:spPr>
          <a:xfrm>
            <a:off x="5421923" y="6077732"/>
            <a:ext cx="622058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247C012-DAD7-3249-B140-85DEBED59994}"/>
              </a:ext>
            </a:extLst>
          </p:cNvPr>
          <p:cNvSpPr/>
          <p:nvPr/>
        </p:nvSpPr>
        <p:spPr>
          <a:xfrm>
            <a:off x="9761195" y="2044973"/>
            <a:ext cx="514097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088F934-9452-C04E-B479-48AF41317E41}"/>
              </a:ext>
            </a:extLst>
          </p:cNvPr>
          <p:cNvSpPr/>
          <p:nvPr/>
        </p:nvSpPr>
        <p:spPr>
          <a:xfrm>
            <a:off x="5192782" y="3770387"/>
            <a:ext cx="622058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449C165-CF13-CD4F-BFB6-57CD463608C4}"/>
              </a:ext>
            </a:extLst>
          </p:cNvPr>
          <p:cNvSpPr/>
          <p:nvPr/>
        </p:nvSpPr>
        <p:spPr>
          <a:xfrm>
            <a:off x="5192782" y="4338826"/>
            <a:ext cx="622058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247C012-DAD7-3249-B140-85DEBED59994}"/>
              </a:ext>
            </a:extLst>
          </p:cNvPr>
          <p:cNvSpPr/>
          <p:nvPr/>
        </p:nvSpPr>
        <p:spPr>
          <a:xfrm>
            <a:off x="5192782" y="4920913"/>
            <a:ext cx="622058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088F934-9452-C04E-B479-48AF41317E41}"/>
              </a:ext>
            </a:extLst>
          </p:cNvPr>
          <p:cNvSpPr/>
          <p:nvPr/>
        </p:nvSpPr>
        <p:spPr>
          <a:xfrm>
            <a:off x="9761195" y="2631233"/>
            <a:ext cx="514097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49C165-CF13-CD4F-BFB6-57CD463608C4}"/>
              </a:ext>
            </a:extLst>
          </p:cNvPr>
          <p:cNvSpPr/>
          <p:nvPr/>
        </p:nvSpPr>
        <p:spPr>
          <a:xfrm>
            <a:off x="9761195" y="3198462"/>
            <a:ext cx="514097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247C012-DAD7-3249-B140-85DEBED59994}"/>
              </a:ext>
            </a:extLst>
          </p:cNvPr>
          <p:cNvSpPr/>
          <p:nvPr/>
        </p:nvSpPr>
        <p:spPr>
          <a:xfrm>
            <a:off x="9761195" y="3776948"/>
            <a:ext cx="514097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088F934-9452-C04E-B479-48AF41317E41}"/>
              </a:ext>
            </a:extLst>
          </p:cNvPr>
          <p:cNvSpPr/>
          <p:nvPr/>
        </p:nvSpPr>
        <p:spPr>
          <a:xfrm>
            <a:off x="9761195" y="4364605"/>
            <a:ext cx="514097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449C165-CF13-CD4F-BFB6-57CD463608C4}"/>
              </a:ext>
            </a:extLst>
          </p:cNvPr>
          <p:cNvSpPr/>
          <p:nvPr/>
        </p:nvSpPr>
        <p:spPr>
          <a:xfrm>
            <a:off x="9761195" y="4946692"/>
            <a:ext cx="514097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247C012-DAD7-3249-B140-85DEBED59994}"/>
              </a:ext>
            </a:extLst>
          </p:cNvPr>
          <p:cNvSpPr/>
          <p:nvPr/>
        </p:nvSpPr>
        <p:spPr>
          <a:xfrm>
            <a:off x="9761195" y="5525985"/>
            <a:ext cx="514097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247C012-DAD7-3249-B140-85DEBED59994}"/>
              </a:ext>
            </a:extLst>
          </p:cNvPr>
          <p:cNvSpPr/>
          <p:nvPr/>
        </p:nvSpPr>
        <p:spPr>
          <a:xfrm>
            <a:off x="9786044" y="6091380"/>
            <a:ext cx="622058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06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2" name="Text Box 110"/>
          <p:cNvSpPr txBox="1">
            <a:spLocks noChangeArrowheads="1"/>
          </p:cNvSpPr>
          <p:nvPr/>
        </p:nvSpPr>
        <p:spPr bwMode="auto">
          <a:xfrm>
            <a:off x="2133600" y="259556"/>
            <a:ext cx="91440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vi-VN" sz="2800" b="1">
              <a:solidFill>
                <a:schemeClr val="hlin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3200400" y="328613"/>
            <a:ext cx="49498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8196" name="TextBox 109"/>
          <p:cNvSpPr txBox="1">
            <a:spLocks noChangeArrowheads="1"/>
          </p:cNvSpPr>
          <p:nvPr/>
        </p:nvSpPr>
        <p:spPr bwMode="auto">
          <a:xfrm>
            <a:off x="4267200" y="1422400"/>
            <a:ext cx="38862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9     x    1    =    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eaLnBrk="1" hangingPunct="1"/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9     x    2    =  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eaLnBrk="1" hangingPunct="1"/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9     x    3    =  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  <a:p>
            <a:pPr eaLnBrk="1" hangingPunct="1"/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9     x    4    =  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  <a:p>
            <a:pPr eaLnBrk="1" hangingPunct="1"/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9     x    5    =  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  <a:p>
            <a:pPr eaLnBrk="1" hangingPunct="1"/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9     x    6    =  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  <a:p>
            <a:pPr eaLnBrk="1" hangingPunct="1"/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9     x    7    =  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  <a:p>
            <a:pPr eaLnBrk="1" hangingPunct="1"/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9     x    8    =  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</a:p>
          <a:p>
            <a:pPr eaLnBrk="1" hangingPunct="1"/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9     x    9    =  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</a:p>
          <a:p>
            <a:pPr eaLnBrk="1" hangingPunct="1"/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9     x   10   =  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2" name="Rectangle 1"/>
          <p:cNvSpPr/>
          <p:nvPr/>
        </p:nvSpPr>
        <p:spPr>
          <a:xfrm>
            <a:off x="4186238" y="1412875"/>
            <a:ext cx="538162" cy="5018088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1412875"/>
            <a:ext cx="609600" cy="5018088"/>
          </a:xfrm>
          <a:prstGeom prst="rect">
            <a:avLst/>
          </a:prstGeom>
          <a:noFill/>
          <a:ln w="762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05600" y="1422400"/>
            <a:ext cx="615950" cy="5018088"/>
          </a:xfrm>
          <a:prstGeom prst="rect">
            <a:avLst/>
          </a:prstGeom>
          <a:noFill/>
          <a:ln w="762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30" y="3931444"/>
            <a:ext cx="2832553" cy="26437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864" y="-105891"/>
            <a:ext cx="1497427" cy="17691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76" y="519112"/>
            <a:ext cx="3541393" cy="26934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179019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393094" y="290513"/>
            <a:ext cx="5181600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Bảng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 chia 9</a:t>
            </a:r>
          </a:p>
        </p:txBody>
      </p:sp>
      <p:sp>
        <p:nvSpPr>
          <p:cNvPr id="22" name="Rounded Rectangle 41"/>
          <p:cNvSpPr/>
          <p:nvPr/>
        </p:nvSpPr>
        <p:spPr>
          <a:xfrm>
            <a:off x="4674500" y="904675"/>
            <a:ext cx="711200" cy="5812037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3" name="Rounded Rectangle 44"/>
          <p:cNvSpPr/>
          <p:nvPr/>
        </p:nvSpPr>
        <p:spPr>
          <a:xfrm>
            <a:off x="5675592" y="939304"/>
            <a:ext cx="482254" cy="5777407"/>
          </a:xfrm>
          <a:prstGeom prst="roundRect">
            <a:avLst/>
          </a:prstGeom>
          <a:solidFill>
            <a:srgbClr val="33CC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00"/>
              </a:solidFill>
              <a:latin typeface="Arial"/>
              <a:cs typeface="+mn-cs"/>
            </a:endParaRPr>
          </a:p>
        </p:txBody>
      </p:sp>
      <p:sp>
        <p:nvSpPr>
          <p:cNvPr id="24" name="Rounded Rectangle 45"/>
          <p:cNvSpPr/>
          <p:nvPr/>
        </p:nvSpPr>
        <p:spPr>
          <a:xfrm>
            <a:off x="6553200" y="958388"/>
            <a:ext cx="711200" cy="5703143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4727772" y="1368970"/>
            <a:ext cx="820113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18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385700" y="1368970"/>
            <a:ext cx="36576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: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744788" y="1399768"/>
            <a:ext cx="365760" cy="5486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9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6172200" y="1368970"/>
            <a:ext cx="6096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=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654800" y="1368970"/>
            <a:ext cx="6096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2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727772" y="1975286"/>
            <a:ext cx="820113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27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385700" y="1975286"/>
            <a:ext cx="36576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: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5744788" y="2006084"/>
            <a:ext cx="365760" cy="5486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9</a:t>
            </a: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6172200" y="1975287"/>
            <a:ext cx="609600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=</a:t>
            </a: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6654800" y="1975286"/>
            <a:ext cx="6096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3</a:t>
            </a: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4727772" y="2581602"/>
            <a:ext cx="75702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36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5385700" y="2581602"/>
            <a:ext cx="36576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: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5744788" y="2581602"/>
            <a:ext cx="36576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9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6172200" y="2581602"/>
            <a:ext cx="609600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=</a:t>
            </a: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6654800" y="2581602"/>
            <a:ext cx="609600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4</a:t>
            </a: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4727772" y="3175436"/>
            <a:ext cx="82011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45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5385700" y="3175436"/>
            <a:ext cx="36576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:</a:t>
            </a: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5744788" y="3175436"/>
            <a:ext cx="365760" cy="5486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9</a:t>
            </a: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6172200" y="3175436"/>
            <a:ext cx="6096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=</a:t>
            </a: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6654800" y="3175436"/>
            <a:ext cx="6096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5</a:t>
            </a:r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4727772" y="3743652"/>
            <a:ext cx="82011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54</a:t>
            </a:r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5385700" y="3743652"/>
            <a:ext cx="36576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:</a:t>
            </a:r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5744788" y="3743652"/>
            <a:ext cx="365760" cy="5486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9</a:t>
            </a:r>
          </a:p>
        </p:txBody>
      </p:sp>
      <p:sp>
        <p:nvSpPr>
          <p:cNvPr id="48" name="Text Box 26"/>
          <p:cNvSpPr txBox="1">
            <a:spLocks noChangeArrowheads="1"/>
          </p:cNvSpPr>
          <p:nvPr/>
        </p:nvSpPr>
        <p:spPr bwMode="auto">
          <a:xfrm>
            <a:off x="6172200" y="3743652"/>
            <a:ext cx="6096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=</a:t>
            </a:r>
          </a:p>
        </p:txBody>
      </p:sp>
      <p:sp>
        <p:nvSpPr>
          <p:cNvPr id="49" name="Text Box 27"/>
          <p:cNvSpPr txBox="1">
            <a:spLocks noChangeArrowheads="1"/>
          </p:cNvSpPr>
          <p:nvPr/>
        </p:nvSpPr>
        <p:spPr bwMode="auto">
          <a:xfrm>
            <a:off x="6654800" y="3743652"/>
            <a:ext cx="6096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6</a:t>
            </a: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4727772" y="4330918"/>
            <a:ext cx="75702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63</a:t>
            </a:r>
          </a:p>
        </p:txBody>
      </p:sp>
      <p:sp>
        <p:nvSpPr>
          <p:cNvPr id="51" name="Text Box 29"/>
          <p:cNvSpPr txBox="1">
            <a:spLocks noChangeArrowheads="1"/>
          </p:cNvSpPr>
          <p:nvPr/>
        </p:nvSpPr>
        <p:spPr bwMode="auto">
          <a:xfrm>
            <a:off x="5385700" y="4330918"/>
            <a:ext cx="36576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:</a:t>
            </a: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5744788" y="4330918"/>
            <a:ext cx="365760" cy="5486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9</a:t>
            </a: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6172200" y="4330918"/>
            <a:ext cx="6096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=</a:t>
            </a:r>
          </a:p>
        </p:txBody>
      </p:sp>
      <p:sp>
        <p:nvSpPr>
          <p:cNvPr id="54" name="Text Box 32"/>
          <p:cNvSpPr txBox="1">
            <a:spLocks noChangeArrowheads="1"/>
          </p:cNvSpPr>
          <p:nvPr/>
        </p:nvSpPr>
        <p:spPr bwMode="auto">
          <a:xfrm>
            <a:off x="6654800" y="4330918"/>
            <a:ext cx="6096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7</a:t>
            </a:r>
          </a:p>
        </p:txBody>
      </p:sp>
      <p:sp>
        <p:nvSpPr>
          <p:cNvPr id="55" name="Text Box 33"/>
          <p:cNvSpPr txBox="1">
            <a:spLocks noChangeArrowheads="1"/>
          </p:cNvSpPr>
          <p:nvPr/>
        </p:nvSpPr>
        <p:spPr bwMode="auto">
          <a:xfrm>
            <a:off x="4727772" y="4937234"/>
            <a:ext cx="75702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72</a:t>
            </a:r>
          </a:p>
        </p:txBody>
      </p:sp>
      <p:sp>
        <p:nvSpPr>
          <p:cNvPr id="56" name="Text Box 34"/>
          <p:cNvSpPr txBox="1">
            <a:spLocks noChangeArrowheads="1"/>
          </p:cNvSpPr>
          <p:nvPr/>
        </p:nvSpPr>
        <p:spPr bwMode="auto">
          <a:xfrm>
            <a:off x="5385700" y="4937234"/>
            <a:ext cx="36576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:</a:t>
            </a:r>
          </a:p>
        </p:txBody>
      </p:sp>
      <p:sp>
        <p:nvSpPr>
          <p:cNvPr id="57" name="Text Box 35"/>
          <p:cNvSpPr txBox="1">
            <a:spLocks noChangeArrowheads="1"/>
          </p:cNvSpPr>
          <p:nvPr/>
        </p:nvSpPr>
        <p:spPr bwMode="auto">
          <a:xfrm>
            <a:off x="5744788" y="4937234"/>
            <a:ext cx="365760" cy="5486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9</a:t>
            </a:r>
          </a:p>
        </p:txBody>
      </p:sp>
      <p:sp>
        <p:nvSpPr>
          <p:cNvPr id="58" name="Text Box 36"/>
          <p:cNvSpPr txBox="1">
            <a:spLocks noChangeArrowheads="1"/>
          </p:cNvSpPr>
          <p:nvPr/>
        </p:nvSpPr>
        <p:spPr bwMode="auto">
          <a:xfrm>
            <a:off x="6172200" y="4937234"/>
            <a:ext cx="6096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=</a:t>
            </a: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6654800" y="4937234"/>
            <a:ext cx="6096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8</a:t>
            </a:r>
          </a:p>
        </p:txBody>
      </p:sp>
      <p:sp>
        <p:nvSpPr>
          <p:cNvPr id="60" name="Text Box 38"/>
          <p:cNvSpPr txBox="1">
            <a:spLocks noChangeArrowheads="1"/>
          </p:cNvSpPr>
          <p:nvPr/>
        </p:nvSpPr>
        <p:spPr bwMode="auto">
          <a:xfrm>
            <a:off x="4727772" y="5524500"/>
            <a:ext cx="75702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81</a:t>
            </a:r>
          </a:p>
        </p:txBody>
      </p:sp>
      <p:sp>
        <p:nvSpPr>
          <p:cNvPr id="61" name="Text Box 39"/>
          <p:cNvSpPr txBox="1">
            <a:spLocks noChangeArrowheads="1"/>
          </p:cNvSpPr>
          <p:nvPr/>
        </p:nvSpPr>
        <p:spPr bwMode="auto">
          <a:xfrm>
            <a:off x="5385700" y="5524500"/>
            <a:ext cx="36576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:</a:t>
            </a:r>
          </a:p>
        </p:txBody>
      </p:sp>
      <p:sp>
        <p:nvSpPr>
          <p:cNvPr id="62" name="Text Box 40"/>
          <p:cNvSpPr txBox="1">
            <a:spLocks noChangeArrowheads="1"/>
          </p:cNvSpPr>
          <p:nvPr/>
        </p:nvSpPr>
        <p:spPr bwMode="auto">
          <a:xfrm>
            <a:off x="5744788" y="5524500"/>
            <a:ext cx="365760" cy="5486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9</a:t>
            </a:r>
          </a:p>
        </p:txBody>
      </p:sp>
      <p:sp>
        <p:nvSpPr>
          <p:cNvPr id="63" name="Text Box 41"/>
          <p:cNvSpPr txBox="1">
            <a:spLocks noChangeArrowheads="1"/>
          </p:cNvSpPr>
          <p:nvPr/>
        </p:nvSpPr>
        <p:spPr bwMode="auto">
          <a:xfrm>
            <a:off x="6172200" y="5524500"/>
            <a:ext cx="6096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=</a:t>
            </a:r>
          </a:p>
        </p:txBody>
      </p:sp>
      <p:sp>
        <p:nvSpPr>
          <p:cNvPr id="64" name="Text Box 42"/>
          <p:cNvSpPr txBox="1">
            <a:spLocks noChangeArrowheads="1"/>
          </p:cNvSpPr>
          <p:nvPr/>
        </p:nvSpPr>
        <p:spPr bwMode="auto">
          <a:xfrm>
            <a:off x="6654800" y="5524500"/>
            <a:ext cx="609600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9</a:t>
            </a:r>
          </a:p>
        </p:txBody>
      </p:sp>
      <p:sp>
        <p:nvSpPr>
          <p:cNvPr id="65" name="Text Box 43"/>
          <p:cNvSpPr txBox="1">
            <a:spLocks noChangeArrowheads="1"/>
          </p:cNvSpPr>
          <p:nvPr/>
        </p:nvSpPr>
        <p:spPr bwMode="auto">
          <a:xfrm>
            <a:off x="4727772" y="833656"/>
            <a:ext cx="757028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  9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66" name="Text Box 44"/>
          <p:cNvSpPr txBox="1">
            <a:spLocks noChangeArrowheads="1"/>
          </p:cNvSpPr>
          <p:nvPr/>
        </p:nvSpPr>
        <p:spPr bwMode="auto">
          <a:xfrm>
            <a:off x="5385700" y="833656"/>
            <a:ext cx="36576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:</a:t>
            </a:r>
          </a:p>
        </p:txBody>
      </p:sp>
      <p:sp>
        <p:nvSpPr>
          <p:cNvPr id="67" name="Text Box 45"/>
          <p:cNvSpPr txBox="1">
            <a:spLocks noChangeArrowheads="1"/>
          </p:cNvSpPr>
          <p:nvPr/>
        </p:nvSpPr>
        <p:spPr bwMode="auto">
          <a:xfrm>
            <a:off x="5744788" y="864454"/>
            <a:ext cx="365760" cy="5486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9</a:t>
            </a:r>
          </a:p>
        </p:txBody>
      </p:sp>
      <p:sp>
        <p:nvSpPr>
          <p:cNvPr id="68" name="Text Box 46"/>
          <p:cNvSpPr txBox="1">
            <a:spLocks noChangeArrowheads="1"/>
          </p:cNvSpPr>
          <p:nvPr/>
        </p:nvSpPr>
        <p:spPr bwMode="auto">
          <a:xfrm>
            <a:off x="6172200" y="833657"/>
            <a:ext cx="609600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=</a:t>
            </a:r>
          </a:p>
        </p:txBody>
      </p:sp>
      <p:sp>
        <p:nvSpPr>
          <p:cNvPr id="69" name="Text Box 47"/>
          <p:cNvSpPr txBox="1">
            <a:spLocks noChangeArrowheads="1"/>
          </p:cNvSpPr>
          <p:nvPr/>
        </p:nvSpPr>
        <p:spPr bwMode="auto">
          <a:xfrm>
            <a:off x="6654800" y="833656"/>
            <a:ext cx="6096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1</a:t>
            </a:r>
          </a:p>
        </p:txBody>
      </p:sp>
      <p:sp>
        <p:nvSpPr>
          <p:cNvPr id="70" name="Text Box 48"/>
          <p:cNvSpPr txBox="1">
            <a:spLocks noChangeArrowheads="1"/>
          </p:cNvSpPr>
          <p:nvPr/>
        </p:nvSpPr>
        <p:spPr bwMode="auto">
          <a:xfrm>
            <a:off x="4727772" y="6115050"/>
            <a:ext cx="75702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90</a:t>
            </a:r>
          </a:p>
        </p:txBody>
      </p:sp>
      <p:sp>
        <p:nvSpPr>
          <p:cNvPr id="71" name="Text Box 49"/>
          <p:cNvSpPr txBox="1">
            <a:spLocks noChangeArrowheads="1"/>
          </p:cNvSpPr>
          <p:nvPr/>
        </p:nvSpPr>
        <p:spPr bwMode="auto">
          <a:xfrm>
            <a:off x="5385700" y="6115050"/>
            <a:ext cx="36576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:</a:t>
            </a:r>
          </a:p>
        </p:txBody>
      </p:sp>
      <p:sp>
        <p:nvSpPr>
          <p:cNvPr id="72" name="Text Box 50"/>
          <p:cNvSpPr txBox="1">
            <a:spLocks noChangeArrowheads="1"/>
          </p:cNvSpPr>
          <p:nvPr/>
        </p:nvSpPr>
        <p:spPr bwMode="auto">
          <a:xfrm>
            <a:off x="5744788" y="6115050"/>
            <a:ext cx="36576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9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73" name="Text Box 51"/>
          <p:cNvSpPr txBox="1">
            <a:spLocks noChangeArrowheads="1"/>
          </p:cNvSpPr>
          <p:nvPr/>
        </p:nvSpPr>
        <p:spPr bwMode="auto">
          <a:xfrm>
            <a:off x="6172200" y="6115050"/>
            <a:ext cx="609600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=</a:t>
            </a:r>
          </a:p>
        </p:txBody>
      </p:sp>
      <p:sp>
        <p:nvSpPr>
          <p:cNvPr id="74" name="Text Box 52"/>
          <p:cNvSpPr txBox="1">
            <a:spLocks noChangeArrowheads="1"/>
          </p:cNvSpPr>
          <p:nvPr/>
        </p:nvSpPr>
        <p:spPr bwMode="auto">
          <a:xfrm>
            <a:off x="6654800" y="6115050"/>
            <a:ext cx="11176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10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3" y="2377307"/>
            <a:ext cx="2662377" cy="445586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864" y="-105891"/>
            <a:ext cx="1497427" cy="1769119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76" y="519112"/>
            <a:ext cx="3541393" cy="269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4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666596" y="3819011"/>
            <a:ext cx="33528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9  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x  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54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9  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7 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=  63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9  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x  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72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9  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x  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=  81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9  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x 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=  90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altLang="en-US" sz="3200" dirty="0">
              <a:latin typeface="Arial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505200" y="990600"/>
            <a:ext cx="449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Arial" charset="0"/>
              <a:cs typeface="Arial" charset="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3371196" y="4974711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Arial" charset="0"/>
              <a:cs typeface="Arial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4670425" y="936625"/>
            <a:ext cx="2851150" cy="261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9  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x  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1  =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9  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x  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2  =  18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9  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x  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3  =  27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9  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x  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4  =  36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9  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x  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=  45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altLang="en-US" sz="3200" dirty="0">
              <a:latin typeface="Arial" charset="0"/>
            </a:endParaRPr>
          </a:p>
        </p:txBody>
      </p:sp>
      <p:pic>
        <p:nvPicPr>
          <p:cNvPr id="233480" name="Picture 8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36" y="4898511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1" name="Picture 9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36" y="3734874"/>
            <a:ext cx="574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2" name="Picture 10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2611438"/>
            <a:ext cx="574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3" name="Picture 11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1411288"/>
            <a:ext cx="574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4" name="Picture 12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36" y="6097074"/>
            <a:ext cx="574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93" name="Picture 21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830263"/>
            <a:ext cx="574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94" name="Picture 22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1993900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95" name="Picture 23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741" y="3197334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96" name="Picture 24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36" y="4331774"/>
            <a:ext cx="574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97" name="Picture 25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36" y="5516049"/>
            <a:ext cx="574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Text Box 31"/>
          <p:cNvSpPr txBox="1">
            <a:spLocks noChangeArrowheads="1"/>
          </p:cNvSpPr>
          <p:nvPr/>
        </p:nvSpPr>
        <p:spPr bwMode="auto">
          <a:xfrm>
            <a:off x="1524000" y="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sz="28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3" name="Text Box 5"/>
          <p:cNvSpPr txBox="1">
            <a:spLocks noChangeArrowheads="1"/>
          </p:cNvSpPr>
          <p:nvPr/>
        </p:nvSpPr>
        <p:spPr bwMode="auto">
          <a:xfrm>
            <a:off x="1524000" y="228600"/>
            <a:ext cx="88328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293" y="2090060"/>
            <a:ext cx="3704896" cy="37792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734874"/>
            <a:ext cx="3905823" cy="3161680"/>
          </a:xfrm>
          <a:prstGeom prst="rect">
            <a:avLst/>
          </a:prstGeom>
        </p:spPr>
      </p:pic>
      <p:pic>
        <p:nvPicPr>
          <p:cNvPr id="20" name="Picture 16" descr="SUNFACE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371" y="926005"/>
            <a:ext cx="7207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7" descr="SUNFACE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271" y="2154730"/>
            <a:ext cx="7207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" descr="SUNFACE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271" y="3288205"/>
            <a:ext cx="7207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9" descr="SUNFACE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2" y="4316863"/>
            <a:ext cx="7207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0" descr="SUNFACE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2" y="5483675"/>
            <a:ext cx="7207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6" descr="SUNFACE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271" y="1554655"/>
            <a:ext cx="7207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7" descr="SUNFACE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271" y="2688130"/>
            <a:ext cx="7207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8" descr="SUNFACE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2" y="3729488"/>
            <a:ext cx="7207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9" descr="SUNFACE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2" y="4910588"/>
            <a:ext cx="7207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0" descr="SUNFACE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7" y="6118675"/>
            <a:ext cx="7207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19748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5"/>
          <p:cNvSpPr txBox="1">
            <a:spLocks noChangeArrowheads="1"/>
          </p:cNvSpPr>
          <p:nvPr/>
        </p:nvSpPr>
        <p:spPr bwMode="auto">
          <a:xfrm>
            <a:off x="4978400" y="1240240"/>
            <a:ext cx="3075517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sz="3200"/>
              <a:t>  9 : 9 = 1</a:t>
            </a:r>
          </a:p>
          <a:p>
            <a:r>
              <a:rPr lang="en-US" altLang="en-US" sz="3200"/>
              <a:t>18 : 9 = 2</a:t>
            </a:r>
          </a:p>
          <a:p>
            <a:r>
              <a:rPr lang="en-US" altLang="en-US" sz="3200"/>
              <a:t>27 : 9 = 3</a:t>
            </a:r>
          </a:p>
          <a:p>
            <a:r>
              <a:rPr lang="en-US" altLang="en-US" sz="3200"/>
              <a:t>36 : 9 = 4</a:t>
            </a:r>
          </a:p>
          <a:p>
            <a:r>
              <a:rPr lang="en-US" altLang="en-US" sz="3200"/>
              <a:t>45 : 9 = 5</a:t>
            </a:r>
          </a:p>
          <a:p>
            <a:r>
              <a:rPr lang="en-US" altLang="en-US" sz="3200"/>
              <a:t>54 : 9 = 6</a:t>
            </a:r>
          </a:p>
          <a:p>
            <a:r>
              <a:rPr lang="en-US" altLang="en-US" sz="3200"/>
              <a:t>63 : 9 = 7</a:t>
            </a:r>
          </a:p>
          <a:p>
            <a:r>
              <a:rPr lang="en-US" altLang="en-US" sz="3200"/>
              <a:t>72 : 9 = 8</a:t>
            </a:r>
          </a:p>
          <a:p>
            <a:r>
              <a:rPr lang="en-US" altLang="en-US" sz="3200"/>
              <a:t>81 : 9 = 9</a:t>
            </a:r>
          </a:p>
          <a:p>
            <a:r>
              <a:rPr lang="en-US" altLang="en-US" sz="3200"/>
              <a:t>90 : 9 = 10</a:t>
            </a:r>
          </a:p>
        </p:txBody>
      </p:sp>
      <p:sp>
        <p:nvSpPr>
          <p:cNvPr id="3" name="AutoShape 3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49986" y="2224490"/>
            <a:ext cx="609600" cy="533400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4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74821" y="4656540"/>
            <a:ext cx="609600" cy="533400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5" name="AutoShape 3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49986" y="3286528"/>
            <a:ext cx="609600" cy="533400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6" name="AutoShape 3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91755" y="2757890"/>
            <a:ext cx="609600" cy="528638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7" name="AutoShape 3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79927" y="1281515"/>
            <a:ext cx="609600" cy="520700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13" name="AutoShape 3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28819" y="4269190"/>
            <a:ext cx="609600" cy="533400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14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74821" y="3704040"/>
            <a:ext cx="609600" cy="533400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15" name="AutoShape 3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52103" y="1303740"/>
            <a:ext cx="609600" cy="533400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16" name="AutoShape 3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92838" y="5680479"/>
            <a:ext cx="645582" cy="528637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17" name="AutoShape 3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74821" y="1792690"/>
            <a:ext cx="609600" cy="520700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18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28819" y="5189940"/>
            <a:ext cx="609600" cy="533400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19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91755" y="5189940"/>
            <a:ext cx="609600" cy="533400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20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74821" y="3199215"/>
            <a:ext cx="609600" cy="533400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21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28819" y="1751415"/>
            <a:ext cx="609600" cy="533400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22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1537" y="2248303"/>
            <a:ext cx="609600" cy="533400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23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28819" y="2753128"/>
            <a:ext cx="609600" cy="533400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24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28819" y="3761190"/>
            <a:ext cx="609600" cy="533400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25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85404" y="4212040"/>
            <a:ext cx="609600" cy="533400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26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30937" y="4759728"/>
            <a:ext cx="609600" cy="533400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27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85404" y="5659840"/>
            <a:ext cx="609600" cy="533400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2" y="2510689"/>
            <a:ext cx="2450389" cy="4352184"/>
          </a:xfrm>
          <a:prstGeom prst="rect">
            <a:avLst/>
          </a:prstGeom>
        </p:spPr>
      </p:pic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4362231" y="396338"/>
            <a:ext cx="3886200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Bảng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 chia 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9521" y="110362"/>
            <a:ext cx="6231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2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58" y="242895"/>
            <a:ext cx="11442192" cy="6404222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71" y="770910"/>
            <a:ext cx="1636627" cy="1896686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1421" y="770909"/>
            <a:ext cx="1791527" cy="23756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35548" y="1719253"/>
            <a:ext cx="7122475" cy="356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5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2"/>
          <p:cNvSpPr/>
          <p:nvPr/>
        </p:nvSpPr>
        <p:spPr>
          <a:xfrm>
            <a:off x="9677400" y="2704524"/>
            <a:ext cx="2111535" cy="18769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32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0323" y="1740573"/>
            <a:ext cx="223937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a) 9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eaLnBrk="1" hangingPunct="1"/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   9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eaLnBrk="1" hangingPunct="1"/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   9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7 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eaLnBrk="1" hangingPunct="1"/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36502" y="1740573"/>
            <a:ext cx="210400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b) 9 x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2  =</a:t>
            </a:r>
          </a:p>
          <a:p>
            <a:pPr eaLnBrk="1" hangingPunct="1"/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   9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5 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eaLnBrk="1" hangingPunct="1"/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   9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8 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vi-V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336632" y="1721523"/>
            <a:ext cx="250725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c) 9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x 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eaLnBrk="1" hangingPunct="1"/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   9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x 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eaLnBrk="1" hangingPunct="1"/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   9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x  9 =</a:t>
            </a:r>
            <a:endParaRPr lang="vi-V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324467" y="1740573"/>
            <a:ext cx="249053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d) 9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x 10  =</a:t>
            </a:r>
          </a:p>
          <a:p>
            <a:pPr eaLnBrk="1" hangingPunct="1"/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   0 x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9  =</a:t>
            </a:r>
          </a:p>
          <a:p>
            <a:pPr eaLnBrk="1" hangingPunct="1"/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   9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x 0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vi-V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948671" y="1729633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48671" y="2704524"/>
            <a:ext cx="8667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endParaRPr lang="vi-VN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893108" y="3690778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vi-VN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001210" y="1701393"/>
            <a:ext cx="808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</a:t>
            </a:r>
            <a:endParaRPr lang="vi-VN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077410" y="2683636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vi-VN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105484" y="3706653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vi-VN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7976934" y="1732886"/>
            <a:ext cx="1050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vi-VN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8129334" y="2667338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vi-VN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8153397" y="3649581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endParaRPr lang="vi-VN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1506200" y="1701392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vi-VN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1183020" y="2728085"/>
            <a:ext cx="419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vi-VN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1032959" y="3686600"/>
            <a:ext cx="1152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0</a:t>
            </a:r>
            <a:endParaRPr lang="vi-VN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FF04942-CEBA-6749-A71C-D2DDCC19609F}"/>
              </a:ext>
            </a:extLst>
          </p:cNvPr>
          <p:cNvGrpSpPr/>
          <p:nvPr/>
        </p:nvGrpSpPr>
        <p:grpSpPr>
          <a:xfrm>
            <a:off x="2107335" y="429578"/>
            <a:ext cx="3379065" cy="924147"/>
            <a:chOff x="2010422" y="559744"/>
            <a:chExt cx="1694719" cy="823752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xmlns="" id="{16A6B7B1-A84F-E34D-9CFC-A1E01024DB4F}"/>
                </a:ext>
              </a:extLst>
            </p:cNvPr>
            <p:cNvSpPr/>
            <p:nvPr/>
          </p:nvSpPr>
          <p:spPr>
            <a:xfrm>
              <a:off x="2010422" y="715610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EE92C59-6D24-0941-A530-46FFC1F2FEB8}"/>
                </a:ext>
              </a:extLst>
            </p:cNvPr>
            <p:cNvSpPr txBox="1"/>
            <p:nvPr/>
          </p:nvSpPr>
          <p:spPr>
            <a:xfrm>
              <a:off x="2060367" y="559744"/>
              <a:ext cx="1644774" cy="734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392" y="425611"/>
            <a:ext cx="894889" cy="118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7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E17282-A5B4-498D-972A-B5C3C1D88C9A}"/>
              </a:ext>
            </a:extLst>
          </p:cNvPr>
          <p:cNvSpPr txBox="1"/>
          <p:nvPr/>
        </p:nvSpPr>
        <p:spPr>
          <a:xfrm>
            <a:off x="1501959" y="270919"/>
            <a:ext cx="10275347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5D6744-4C2A-4F69-8CC6-25FE534ED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62" y="6756"/>
            <a:ext cx="1319497" cy="164468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240256" y="1596189"/>
            <a:ext cx="2822605" cy="1636295"/>
            <a:chOff x="433214" y="1443789"/>
            <a:chExt cx="3350087" cy="1840833"/>
          </a:xfrm>
        </p:grpSpPr>
        <p:pic>
          <p:nvPicPr>
            <p:cNvPr id="1026" name="Picture 2" descr="Ubofood - Chuyên thực phẩm sạch online, giao hàng tận nhà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26" t="18211" r="8652" b="27557"/>
            <a:stretch/>
          </p:blipFill>
          <p:spPr bwMode="auto">
            <a:xfrm>
              <a:off x="433214" y="1443789"/>
              <a:ext cx="3350087" cy="184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052416" y="2119943"/>
              <a:ext cx="1497702" cy="727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54 : 9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03872" y="1596189"/>
            <a:ext cx="2822605" cy="1636295"/>
            <a:chOff x="433214" y="1443789"/>
            <a:chExt cx="3350087" cy="1840833"/>
          </a:xfrm>
        </p:grpSpPr>
        <p:pic>
          <p:nvPicPr>
            <p:cNvPr id="22" name="Picture 2" descr="Ubofood - Chuyên thực phẩm sạch online, giao hàng tận nhà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26" t="18211" r="8652" b="27557"/>
            <a:stretch/>
          </p:blipFill>
          <p:spPr bwMode="auto">
            <a:xfrm>
              <a:off x="433214" y="1443789"/>
              <a:ext cx="3350087" cy="184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023857" y="2119943"/>
              <a:ext cx="1497702" cy="727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45 : 9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22729" y="1596189"/>
            <a:ext cx="2822605" cy="1636295"/>
            <a:chOff x="433214" y="1443789"/>
            <a:chExt cx="3350087" cy="1840833"/>
          </a:xfrm>
        </p:grpSpPr>
        <p:pic>
          <p:nvPicPr>
            <p:cNvPr id="25" name="Picture 2" descr="Ubofood - Chuyên thực phẩm sạch online, giao hàng tận nhà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26" t="18211" r="8652" b="27557"/>
            <a:stretch/>
          </p:blipFill>
          <p:spPr bwMode="auto">
            <a:xfrm>
              <a:off x="433214" y="1443789"/>
              <a:ext cx="3350087" cy="184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1195216" y="2119943"/>
              <a:ext cx="1315056" cy="727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 x 1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1163" y="1596189"/>
            <a:ext cx="2822605" cy="1636295"/>
            <a:chOff x="433214" y="1443789"/>
            <a:chExt cx="3350087" cy="1840833"/>
          </a:xfrm>
        </p:grpSpPr>
        <p:pic>
          <p:nvPicPr>
            <p:cNvPr id="28" name="Picture 2" descr="Ubofood - Chuyên thực phẩm sạch online, giao hàng tận nhà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26" t="18211" r="8652" b="27557"/>
            <a:stretch/>
          </p:blipFill>
          <p:spPr bwMode="auto">
            <a:xfrm>
              <a:off x="433214" y="1443789"/>
              <a:ext cx="3350087" cy="184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1195216" y="2119943"/>
              <a:ext cx="1315056" cy="727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 x 2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8654" y="4596064"/>
            <a:ext cx="2688578" cy="1324479"/>
            <a:chOff x="338969" y="4596064"/>
            <a:chExt cx="2688578" cy="1324479"/>
          </a:xfrm>
        </p:grpSpPr>
        <p:pic>
          <p:nvPicPr>
            <p:cNvPr id="1028" name="Picture 4" descr="Rổ Tre Tròn Đan Thưa Phiên Bản Limited - GreenBamBo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47" b="25790"/>
            <a:stretch/>
          </p:blipFill>
          <p:spPr bwMode="auto">
            <a:xfrm>
              <a:off x="338969" y="4596064"/>
              <a:ext cx="2688578" cy="1324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1008945" y="4684510"/>
              <a:ext cx="12618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20 : 4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147862" y="4596064"/>
            <a:ext cx="2688578" cy="1324479"/>
            <a:chOff x="338969" y="4596064"/>
            <a:chExt cx="2688578" cy="1324479"/>
          </a:xfrm>
        </p:grpSpPr>
        <p:pic>
          <p:nvPicPr>
            <p:cNvPr id="35" name="Picture 4" descr="Rổ Tre Tròn Đan Thưa Phiên Bản Limited - GreenBamBo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47" b="25790"/>
            <a:stretch/>
          </p:blipFill>
          <p:spPr bwMode="auto">
            <a:xfrm>
              <a:off x="338969" y="4596064"/>
              <a:ext cx="2688578" cy="1324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1105197" y="4684510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2 x 3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122586" y="4596064"/>
            <a:ext cx="2688578" cy="1324479"/>
            <a:chOff x="338969" y="4596064"/>
            <a:chExt cx="2688578" cy="1324479"/>
          </a:xfrm>
        </p:grpSpPr>
        <p:pic>
          <p:nvPicPr>
            <p:cNvPr id="38" name="Picture 4" descr="Rổ Tre Tròn Đan Thưa Phiên Bản Limited - GreenBamBo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47" b="25790"/>
            <a:stretch/>
          </p:blipFill>
          <p:spPr bwMode="auto">
            <a:xfrm>
              <a:off x="338969" y="4596064"/>
              <a:ext cx="2688578" cy="1324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1105197" y="4684510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3 x 6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088728" y="4596064"/>
            <a:ext cx="2688578" cy="1324479"/>
            <a:chOff x="338969" y="4596064"/>
            <a:chExt cx="2688578" cy="1324479"/>
          </a:xfrm>
        </p:grpSpPr>
        <p:pic>
          <p:nvPicPr>
            <p:cNvPr id="41" name="Picture 4" descr="Rổ Tre Tròn Đan Thưa Phiên Bản Limited - GreenBamBo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47" b="25790"/>
            <a:stretch/>
          </p:blipFill>
          <p:spPr bwMode="auto">
            <a:xfrm>
              <a:off x="338969" y="4596064"/>
              <a:ext cx="2688578" cy="1324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1008945" y="4684510"/>
              <a:ext cx="12618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18 : 2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3" name="Straight Arrow Connector 32"/>
          <p:cNvCxnSpPr>
            <a:stCxn id="28" idx="2"/>
          </p:cNvCxnSpPr>
          <p:nvPr/>
        </p:nvCxnSpPr>
        <p:spPr>
          <a:xfrm>
            <a:off x="1852466" y="3232484"/>
            <a:ext cx="5036348" cy="13635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1852465" y="3232484"/>
            <a:ext cx="2670575" cy="13635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240530" y="3320930"/>
            <a:ext cx="3149116" cy="12751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38" idx="0"/>
          </p:cNvCxnSpPr>
          <p:nvPr/>
        </p:nvCxnSpPr>
        <p:spPr>
          <a:xfrm flipH="1">
            <a:off x="7466875" y="3232484"/>
            <a:ext cx="2894298" cy="13635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06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EA20D54-9EB3-4388-BCA0-7FCD6EA41BAA}"/>
              </a:ext>
            </a:extLst>
          </p:cNvPr>
          <p:cNvSpPr txBox="1"/>
          <p:nvPr/>
        </p:nvSpPr>
        <p:spPr>
          <a:xfrm>
            <a:off x="3357085" y="3457257"/>
            <a:ext cx="69619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00B050"/>
                </a:solidFill>
                <a:latin typeface="UTM Cookies" panose="02040603050506020204" pitchFamily="18" charset="0"/>
              </a:rPr>
              <a:t>Vận</a:t>
            </a:r>
            <a:r>
              <a:rPr lang="en-US" sz="8800" b="1" dirty="0" smtClean="0">
                <a:solidFill>
                  <a:srgbClr val="00B050"/>
                </a:solidFill>
                <a:latin typeface="UTM Cookies" panose="02040603050506020204" pitchFamily="18" charset="0"/>
              </a:rPr>
              <a:t> </a:t>
            </a:r>
            <a:r>
              <a:rPr lang="en-US" sz="8800" b="1" dirty="0" err="1" smtClean="0">
                <a:solidFill>
                  <a:srgbClr val="00B050"/>
                </a:solidFill>
                <a:latin typeface="UTM Cookies" panose="02040603050506020204" pitchFamily="18" charset="0"/>
              </a:rPr>
              <a:t>dụng</a:t>
            </a:r>
            <a:endParaRPr lang="en-US" sz="8800" b="1" dirty="0">
              <a:solidFill>
                <a:srgbClr val="00B05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08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865"/>
            <a:ext cx="12202003" cy="8714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1" y="900751"/>
            <a:ext cx="3853732" cy="5302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3" y="592853"/>
            <a:ext cx="7086667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5" y="3166728"/>
            <a:ext cx="1960807" cy="7431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7" y="4094105"/>
            <a:ext cx="1395087" cy="9562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8" y="4829350"/>
            <a:ext cx="1960807" cy="5873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1" y="4094105"/>
            <a:ext cx="1395087" cy="9562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4" y="4829350"/>
            <a:ext cx="1960807" cy="58739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8" y="5060983"/>
            <a:ext cx="1395087" cy="9562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41" y="5796229"/>
            <a:ext cx="1960807" cy="5873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5" y="5035509"/>
            <a:ext cx="1395087" cy="9562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8" y="5770754"/>
            <a:ext cx="1960807" cy="5873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851908"/>
            <a:ext cx="12192000" cy="6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4057" y="152304"/>
            <a:ext cx="609600" cy="762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5361" y="152304"/>
            <a:ext cx="1087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lọ hoa cắm 9 bông hoa hồng. Hỏi cần bao nhiêu bông hoa để cắm vào 7 lọ như vậy?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" name="Picture 2" descr="Nursery 'Watch me Learn' workshop | Hamilton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6" y="4307305"/>
            <a:ext cx="3509983" cy="254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hree Children And Numbers Illustration Royalty Free Clipart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938" y="4510595"/>
            <a:ext cx="2929824" cy="225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flipH="1">
            <a:off x="4833435" y="1624392"/>
            <a:ext cx="244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7973" y="2194584"/>
            <a:ext cx="83025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vi-VN" sz="36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 bông hoa để cắm vào 7 lọ như vậy là:  </a:t>
            </a:r>
            <a:endParaRPr lang="en-US" sz="3600" b="1" kern="0" dirty="0" smtClean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lvl="0" algn="ctr" defTabSz="1219170">
              <a:buClr>
                <a:srgbClr val="000000"/>
              </a:buClr>
              <a:defRPr/>
            </a:pPr>
            <a:r>
              <a:rPr lang="vi-VN" sz="3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 </a:t>
            </a:r>
            <a:r>
              <a:rPr lang="vi-VN" sz="36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 7 = 63 (bông)</a:t>
            </a:r>
          </a:p>
          <a:p>
            <a:pPr lvl="0" algn="ctr" defTabSz="1219170">
              <a:buClr>
                <a:srgbClr val="000000"/>
              </a:buClr>
              <a:defRPr/>
            </a:pPr>
            <a:r>
              <a:rPr lang="en-US" sz="3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    </a:t>
            </a:r>
            <a:r>
              <a:rPr lang="vi-VN" sz="3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 </a:t>
            </a:r>
            <a:r>
              <a:rPr lang="vi-VN" sz="36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số: 63 bông </a:t>
            </a:r>
            <a:r>
              <a:rPr lang="vi-VN" sz="3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hoa</a:t>
            </a:r>
            <a:r>
              <a:rPr lang="en-US" sz="3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3600" b="1" kern="0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413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 r="1425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6657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6" r="2299" b="24802"/>
          <a:stretch>
            <a:fillRect/>
          </a:stretch>
        </p:blipFill>
        <p:spPr bwMode="auto">
          <a:xfrm rot="-1079125">
            <a:off x="1303868" y="673100"/>
            <a:ext cx="244051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1" r="28047" b="42989"/>
          <a:stretch>
            <a:fillRect/>
          </a:stretch>
        </p:blipFill>
        <p:spPr bwMode="auto">
          <a:xfrm rot="-204901">
            <a:off x="2125136" y="1925638"/>
            <a:ext cx="6529918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3"/>
          <a:stretch>
            <a:fillRect/>
          </a:stretch>
        </p:blipFill>
        <p:spPr bwMode="auto">
          <a:xfrm rot="-520188">
            <a:off x="524935" y="2911490"/>
            <a:ext cx="11402484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>
            <a:fillRect/>
          </a:stretch>
        </p:blipFill>
        <p:spPr bwMode="auto">
          <a:xfrm>
            <a:off x="0" y="3141678"/>
            <a:ext cx="121920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4" t="6947" r="17586" b="9271"/>
          <a:stretch>
            <a:fillRect/>
          </a:stretch>
        </p:blipFill>
        <p:spPr bwMode="auto">
          <a:xfrm>
            <a:off x="962045" y="488384"/>
            <a:ext cx="10972800" cy="574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3421545" y="3442956"/>
            <a:ext cx="5346484" cy="1069975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000" b="1" i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Chào </a:t>
            </a:r>
            <a:r>
              <a:rPr lang="en-US" sz="6000" b="1" i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tạm</a:t>
            </a:r>
            <a:r>
              <a:rPr lang="en-US" sz="6000" b="1" i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6000" b="1" i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biệt</a:t>
            </a:r>
            <a:r>
              <a:rPr lang="en-US" sz="6000" b="1" i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6000" b="1" i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các</a:t>
            </a:r>
            <a:r>
              <a:rPr lang="en-US" sz="6000" b="1" i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6000" b="1" i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em</a:t>
            </a:r>
            <a:r>
              <a:rPr lang="vi-VN" sz="6000" b="1" i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!</a:t>
            </a:r>
            <a:endParaRPr lang="en-US" sz="6000" b="1" i="1" kern="10" dirty="0">
              <a:ln w="9525"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202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77" y="2643794"/>
            <a:ext cx="3289348" cy="4086637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55153" y="159047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r>
                  <a:rPr lang="en-US" sz="60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8 x 3 = ?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579718"/>
              <a:ext cx="909211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170"/>
              <a:r>
                <a:rPr lang="vi-VN" sz="6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6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36462" y="4407924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27935" y="2779131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6" y="1298329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6" y="493889"/>
            <a:ext cx="627889" cy="6278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043997" y="2037000"/>
            <a:ext cx="2119490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 defTabSz="1219170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219170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1911206" y="3528342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 defTabSz="1219170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219170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39883" y="2779132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endParaRPr lang="en-US" sz="2400" dirty="0">
              <a:solidFill>
                <a:srgbClr val="000000"/>
              </a:solidFill>
              <a:latin typeface="华康方圆体W7"/>
            </a:endParaRPr>
          </a:p>
        </p:txBody>
      </p:sp>
      <p:sp>
        <p:nvSpPr>
          <p:cNvPr id="47" name="Freeform: Shape 29"/>
          <p:cNvSpPr/>
          <p:nvPr/>
        </p:nvSpPr>
        <p:spPr>
          <a:xfrm flipH="1">
            <a:off x="4271798" y="3009964"/>
            <a:ext cx="3178951" cy="1379891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 sz="60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0431" y="3145911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6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18" descr="Entertainment-02-jun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1019387" y="3620347"/>
            <a:ext cx="180170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12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7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611" y="2616555"/>
            <a:ext cx="3289348" cy="4086637"/>
          </a:xfrm>
          <a:prstGeom prst="rect">
            <a:avLst/>
          </a:prstGeom>
        </p:spPr>
      </p:pic>
      <p:sp>
        <p:nvSpPr>
          <p:cNvPr id="30" name="Freeform: Shape 29"/>
          <p:cNvSpPr/>
          <p:nvPr/>
        </p:nvSpPr>
        <p:spPr>
          <a:xfrm flipH="1">
            <a:off x="4595694" y="3923909"/>
            <a:ext cx="3178951" cy="1243943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 sz="60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55153" y="159047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r>
                  <a:rPr lang="en-US" sz="60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8 x 5 = ?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579718"/>
              <a:ext cx="909211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170"/>
              <a:r>
                <a:rPr lang="vi-VN" sz="6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6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36462" y="4407924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27935" y="2779131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6" y="1298329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6" y="493889"/>
            <a:ext cx="627889" cy="6278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043997" y="2037000"/>
            <a:ext cx="2119490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 defTabSz="1219170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219170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1911206" y="3528342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 defTabSz="1219170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219170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39883" y="2779132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endParaRPr lang="en-US" sz="2400" dirty="0">
              <a:solidFill>
                <a:srgbClr val="000000"/>
              </a:solidFill>
              <a:latin typeface="华康方圆体W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16573" y="3995350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1219170"/>
            <a:r>
              <a:rPr lang="en-US" sz="6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6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18" descr="Entertainment-02-june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43781" y="3442724"/>
            <a:ext cx="2133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12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30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77" y="2643794"/>
            <a:ext cx="3289348" cy="4086637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55153" y="159047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8</a:t>
                </a:r>
                <a:r>
                  <a:rPr kumimoji="0" lang="vi-VN" sz="6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6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4 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= ?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579718"/>
              <a:ext cx="909211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36462" y="4407924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27935" y="2779131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6" y="1298329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6" y="493889"/>
            <a:ext cx="627889" cy="6278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043997" y="2037000"/>
            <a:ext cx="2119490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1911206" y="3528342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Sai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39883" y="2779132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康方圆体W7"/>
              <a:cs typeface="+mn-cs"/>
            </a:endParaRPr>
          </a:p>
        </p:txBody>
      </p:sp>
      <p:sp>
        <p:nvSpPr>
          <p:cNvPr id="47" name="Freeform: Shape 29"/>
          <p:cNvSpPr/>
          <p:nvPr/>
        </p:nvSpPr>
        <p:spPr>
          <a:xfrm flipH="1">
            <a:off x="4271799" y="3807490"/>
            <a:ext cx="3178951" cy="1379891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0432" y="3943437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18" descr="Entertainment-02-jun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1019387" y="3620347"/>
            <a:ext cx="180170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7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12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7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77" y="2643794"/>
            <a:ext cx="3289348" cy="4086637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55153" y="159047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8</a:t>
                </a:r>
                <a:r>
                  <a:rPr kumimoji="0" lang="vi-VN" sz="6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7</a:t>
                </a:r>
                <a:r>
                  <a:rPr kumimoji="0" lang="en-US" sz="6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= ?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579718"/>
              <a:ext cx="909211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36462" y="4407924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27935" y="2779131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6" y="1298329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6" y="493889"/>
            <a:ext cx="627889" cy="6278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043997" y="2037000"/>
            <a:ext cx="2119490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1911206" y="3528342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Sai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39883" y="2779132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康方圆体W7"/>
              <a:cs typeface="+mn-cs"/>
            </a:endParaRPr>
          </a:p>
        </p:txBody>
      </p:sp>
      <p:sp>
        <p:nvSpPr>
          <p:cNvPr id="47" name="Freeform: Shape 29"/>
          <p:cNvSpPr/>
          <p:nvPr/>
        </p:nvSpPr>
        <p:spPr>
          <a:xfrm flipH="1">
            <a:off x="4271799" y="3807490"/>
            <a:ext cx="3178951" cy="1379891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13307" y="3943437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18" descr="Entertainment-02-jun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1019387" y="3620347"/>
            <a:ext cx="180170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207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12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7" grpId="0" animBg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2" y="2771828"/>
            <a:ext cx="2693079" cy="3370032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38012" y="2701299"/>
            <a:ext cx="8738307" cy="3704031"/>
            <a:chOff x="150127" y="102542"/>
            <a:chExt cx="11127474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7" y="359923"/>
                <a:ext cx="9698330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70"/>
                <a:endParaRPr lang="en-US" sz="3733" b="1" dirty="0">
                  <a:solidFill>
                    <a:srgbClr val="FFFFFF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07761" y="-55092"/>
              <a:ext cx="2009400" cy="232466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0" y="784210"/>
              <a:ext cx="909211" cy="6066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170"/>
              <a:endParaRPr lang="en-US" sz="6667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41288" y="2571277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77217" y="3244335"/>
            <a:ext cx="261610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defTabSz="1219170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977217" y="3244335"/>
            <a:ext cx="261610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defTabSz="1219170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4" name="Picture 18" descr="Entertainment-02-june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90021" y="333128"/>
            <a:ext cx="2133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: Rounded Corners 37"/>
          <p:cNvSpPr/>
          <p:nvPr/>
        </p:nvSpPr>
        <p:spPr>
          <a:xfrm>
            <a:off x="1775521" y="3631258"/>
            <a:ext cx="7200799" cy="18441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Thỏ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chăm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chỉ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" y="-53603"/>
            <a:ext cx="12180744" cy="69116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21388221">
            <a:off x="699509" y="3060061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6" name="Cloud 5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7" name="Cloud 6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 rot="20944908">
            <a:off x="997919" y="3833826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267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4267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endParaRPr lang="en-US" sz="4267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3969" y="3345048"/>
            <a:ext cx="7835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BẢNG NHÂN, BẢNG CHIA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907" y="4372894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smtClean="0">
                <a:latin typeface="Arial" pitchFamily="34" charset="0"/>
                <a:cs typeface="Arial" pitchFamily="34" charset="0"/>
              </a:rPr>
              <a:t>12:</a:t>
            </a:r>
            <a:endParaRPr lang="en-US" sz="373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5458" y="5111756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48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48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9, </a:t>
            </a:r>
            <a:r>
              <a:rPr kumimoji="0" lang="en-US" sz="4800" b="1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48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9</a:t>
            </a:r>
            <a:endParaRPr kumimoji="0" lang="en-US" sz="48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4886" y="-128388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86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58" y="242895"/>
            <a:ext cx="11442192" cy="6404222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71" y="770910"/>
            <a:ext cx="1636627" cy="1896686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1421" y="770909"/>
            <a:ext cx="1791527" cy="23756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3C6BDB-5C9C-4913-836B-F0EABF9D127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3325" y="2084696"/>
            <a:ext cx="6297749" cy="3148873"/>
          </a:xfrm>
          <a:prstGeom prst="rect">
            <a:avLst/>
          </a:prstGeom>
        </p:spPr>
      </p:pic>
      <p:sp>
        <p:nvSpPr>
          <p:cNvPr id="9" name="文本框 32"/>
          <p:cNvSpPr txBox="1"/>
          <p:nvPr/>
        </p:nvSpPr>
        <p:spPr>
          <a:xfrm>
            <a:off x="2642098" y="620304"/>
            <a:ext cx="298868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54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1</a:t>
            </a:r>
            <a:endParaRPr kumimoji="0" lang="en-US" altLang="zh-CN" sz="54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46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80143&quot;&gt;&lt;property id=&quot;20148&quot; value=&quot;5&quot;/&gt;&lt;property id=&quot;20300&quot; value=&quot;Slide 6&quot;/&gt;&lt;property id=&quot;20307&quot; value=&quot;297&quot;/&gt;&lt;/object&gt;&lt;object type=&quot;3&quot; unique_id=&quot;480144&quot;&gt;&lt;property id=&quot;20148&quot; value=&quot;5&quot;/&gt;&lt;property id=&quot;20300&quot; value=&quot;Slide 7&quot;/&gt;&lt;property id=&quot;20307&quot; value=&quot;298&quot;/&gt;&lt;/object&gt;&lt;object type=&quot;3&quot; unique_id=&quot;480153&quot;&gt;&lt;property id=&quot;20148&quot; value=&quot;5&quot;/&gt;&lt;property id=&quot;20300&quot; value=&quot;Slide 11&quot;/&gt;&lt;property id=&quot;20307&quot; value=&quot;307&quot;/&gt;&lt;/object&gt;&lt;object type=&quot;3&quot; unique_id=&quot;480154&quot;&gt;&lt;property id=&quot;20148&quot; value=&quot;5&quot;/&gt;&lt;property id=&quot;20300&quot; value=&quot;Slide 12&quot;/&gt;&lt;property id=&quot;20307&quot; value=&quot;308&quot;/&gt;&lt;/object&gt;&lt;object type=&quot;3&quot; unique_id=&quot;480155&quot;&gt;&lt;property id=&quot;20148&quot; value=&quot;5&quot;/&gt;&lt;property id=&quot;20300&quot; value=&quot;Slide 13&quot;/&gt;&lt;property id=&quot;20307&quot; value=&quot;309&quot;/&gt;&lt;/object&gt;&lt;object type=&quot;3&quot; unique_id=&quot;480156&quot;&gt;&lt;property id=&quot;20148&quot; value=&quot;5&quot;/&gt;&lt;property id=&quot;20300&quot; value=&quot;Slide 16&quot;/&gt;&lt;property id=&quot;20307&quot; value=&quot;310&quot;/&gt;&lt;/object&gt;&lt;object type=&quot;3&quot; unique_id=&quot;480359&quot;&gt;&lt;property id=&quot;20148&quot; value=&quot;5&quot;/&gt;&lt;property id=&quot;20300&quot; value=&quot;Slide 1&quot;/&gt;&lt;property id=&quot;20307&quot; value=&quot;319&quot;/&gt;&lt;/object&gt;&lt;object type=&quot;3&quot; unique_id=&quot;484667&quot;&gt;&lt;property id=&quot;20148&quot; value=&quot;5&quot;/&gt;&lt;property id=&quot;20300&quot; value=&quot;Slide 2&quot;/&gt;&lt;property id=&quot;20307&quot; value=&quot;329&quot;/&gt;&lt;/object&gt;&lt;object type=&quot;3&quot; unique_id=&quot;484668&quot;&gt;&lt;property id=&quot;20148&quot; value=&quot;5&quot;/&gt;&lt;property id=&quot;20300&quot; value=&quot;Slide 3 - &amp;quot;CHIM ĐƯA THƯ&amp;quot;&quot;/&gt;&lt;property id=&quot;20307&quot; value=&quot;330&quot;/&gt;&lt;/object&gt;&lt;object type=&quot;3&quot; unique_id=&quot;484669&quot;&gt;&lt;property id=&quot;20148&quot; value=&quot;5&quot;/&gt;&lt;property id=&quot;20300&quot; value=&quot;Slide 4&quot;/&gt;&lt;property id=&quot;20307&quot; value=&quot;331&quot;/&gt;&lt;/object&gt;&lt;object type=&quot;3&quot; unique_id=&quot;484816&quot;&gt;&lt;property id=&quot;20148&quot; value=&quot;5&quot;/&gt;&lt;property id=&quot;20300&quot; value=&quot;Slide 5&quot;/&gt;&lt;property id=&quot;20307&quot; value=&quot;332&quot;/&gt;&lt;/object&gt;&lt;object type=&quot;3&quot; unique_id=&quot;485364&quot;&gt;&lt;property id=&quot;20148&quot; value=&quot;5&quot;/&gt;&lt;property id=&quot;20300&quot; value=&quot;Slide 10&quot;/&gt;&lt;property id=&quot;20307&quot; value=&quot;334&quot;/&gt;&lt;/object&gt;&lt;object type=&quot;3&quot; unique_id=&quot;485592&quot;&gt;&lt;property id=&quot;20148&quot; value=&quot;5&quot;/&gt;&lt;property id=&quot;20300&quot; value=&quot;Slide 8&quot;/&gt;&lt;property id=&quot;20307&quot; value=&quot;335&quot;/&gt;&lt;/object&gt;&lt;object type=&quot;3&quot; unique_id=&quot;485593&quot;&gt;&lt;property id=&quot;20148&quot; value=&quot;5&quot;/&gt;&lt;property id=&quot;20300&quot; value=&quot;Slide 9&quot;/&gt;&lt;property id=&quot;20307&quot; value=&quot;336&quot;/&gt;&lt;/object&gt;&lt;object type=&quot;3&quot; unique_id=&quot;485774&quot;&gt;&lt;property id=&quot;20148&quot; value=&quot;5&quot;/&gt;&lt;property id=&quot;20300&quot; value=&quot;Slide 14&quot;/&gt;&lt;property id=&quot;20307&quot; value=&quot;337&quot;/&gt;&lt;/object&gt;&lt;object type=&quot;3&quot; unique_id=&quot;485853&quot;&gt;&lt;property id=&quot;20148&quot; value=&quot;5&quot;/&gt;&lt;property id=&quot;20300&quot; value=&quot;Slide 15&quot;/&gt;&lt;property id=&quot;20307&quot; value=&quot;338&quot;/&gt;&lt;/object&gt;&lt;/object&gt;&lt;object type=&quot;8&quot; unique_id=&quot;10018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.7|1.9|26.8|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0.1|1.8|2|25.5|1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1.7|2.2|24|9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1.7|2.2|24|9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9.6|0.4|6.5|2.2|6.7|19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.8|2|2.2|1.4|2.1|2.1|2|1.9|1.7"/>
</p:tagLst>
</file>

<file path=ppt/theme/theme1.xml><?xml version="1.0" encoding="utf-8"?>
<a:theme xmlns:a="http://schemas.openxmlformats.org/drawingml/2006/main" name="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3841</TotalTime>
  <Words>704</Words>
  <Application>Microsoft Office PowerPoint</Application>
  <PresentationFormat>Custom</PresentationFormat>
  <Paragraphs>223</Paragraphs>
  <Slides>22</Slides>
  <Notes>6</Notes>
  <HiddenSlides>0</HiddenSlides>
  <MMClips>10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Toán 2 SHS</vt:lpstr>
      <vt:lpstr>Office 主题​​</vt:lpstr>
      <vt:lpstr>更多模版请关注:尚佳素材公社shop64427429.taobao.com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Chủ đề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Zalo: https://zalo.me/g/bfdqtd011</dc:creator>
  <cp:lastModifiedBy>Phuong</cp:lastModifiedBy>
  <cp:revision>367</cp:revision>
  <dcterms:created xsi:type="dcterms:W3CDTF">2021-01-08T03:00:40Z</dcterms:created>
  <dcterms:modified xsi:type="dcterms:W3CDTF">2022-06-07T19:01:20Z</dcterms:modified>
</cp:coreProperties>
</file>