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7"/>
  </p:notesMasterIdLst>
  <p:sldIdLst>
    <p:sldId id="335" r:id="rId2"/>
    <p:sldId id="337" r:id="rId3"/>
    <p:sldId id="286" r:id="rId4"/>
    <p:sldId id="267" r:id="rId5"/>
    <p:sldId id="259" r:id="rId6"/>
    <p:sldId id="310" r:id="rId7"/>
    <p:sldId id="269" r:id="rId8"/>
    <p:sldId id="261" r:id="rId9"/>
    <p:sldId id="268" r:id="rId10"/>
    <p:sldId id="329" r:id="rId11"/>
    <p:sldId id="313" r:id="rId12"/>
    <p:sldId id="270" r:id="rId13"/>
    <p:sldId id="311" r:id="rId14"/>
    <p:sldId id="312" r:id="rId15"/>
    <p:sldId id="262" r:id="rId16"/>
    <p:sldId id="315" r:id="rId17"/>
    <p:sldId id="314" r:id="rId18"/>
    <p:sldId id="316" r:id="rId19"/>
    <p:sldId id="317" r:id="rId20"/>
    <p:sldId id="330" r:id="rId21"/>
    <p:sldId id="331" r:id="rId22"/>
    <p:sldId id="284" r:id="rId23"/>
    <p:sldId id="319" r:id="rId24"/>
    <p:sldId id="287" r:id="rId25"/>
    <p:sldId id="290" r:id="rId26"/>
    <p:sldId id="276" r:id="rId27"/>
    <p:sldId id="278" r:id="rId28"/>
    <p:sldId id="289" r:id="rId29"/>
    <p:sldId id="280" r:id="rId30"/>
    <p:sldId id="281" r:id="rId31"/>
    <p:sldId id="332" r:id="rId32"/>
    <p:sldId id="292" r:id="rId33"/>
    <p:sldId id="293" r:id="rId34"/>
    <p:sldId id="294" r:id="rId35"/>
    <p:sldId id="320" r:id="rId36"/>
    <p:sldId id="296" r:id="rId37"/>
    <p:sldId id="322" r:id="rId38"/>
    <p:sldId id="323" r:id="rId39"/>
    <p:sldId id="263" r:id="rId40"/>
    <p:sldId id="324" r:id="rId41"/>
    <p:sldId id="325" r:id="rId42"/>
    <p:sldId id="306" r:id="rId43"/>
    <p:sldId id="307" r:id="rId44"/>
    <p:sldId id="326" r:id="rId45"/>
    <p:sldId id="327" r:id="rId46"/>
  </p:sldIdLst>
  <p:sldSz cx="12192000" cy="6858000"/>
  <p:notesSz cx="6858000" cy="9144000"/>
  <p:embeddedFontLst>
    <p:embeddedFont>
      <p:font typeface="#9Slide03 AmpleSoft Bold" panose="020B0604020202020204" charset="0"/>
      <p:regular r:id="rId48"/>
    </p:embeddedFont>
    <p:embeddedFont>
      <p:font typeface="Baloo 2 SemiBold" panose="020B0604020202020204" charset="0"/>
      <p:bold r:id="rId49"/>
    </p:embeddedFont>
    <p:embeddedFont>
      <p:font typeface="Calibri" panose="020F0502020204030204" pitchFamily="34" charset="0"/>
      <p:regular r:id="rId50"/>
      <p:bold r:id="rId51"/>
      <p:italic r:id="rId52"/>
      <p:boldItalic r:id="rId53"/>
    </p:embeddedFont>
    <p:embeddedFont>
      <p:font typeface="HP001 4 hàng" panose="020B0603050302020204" pitchFamily="34" charset="0"/>
      <p:regular r:id="rId54"/>
      <p:bold r:id="rId55"/>
    </p:embeddedFont>
    <p:embeddedFont>
      <p:font typeface="Microsoft YaHei" panose="020B0503020204020204" pitchFamily="34" charset="-122"/>
      <p:regular r:id="rId56"/>
      <p:bold r:id="rId57"/>
    </p:embeddedFont>
    <p:embeddedFont>
      <p:font typeface="Nunito" pitchFamily="2" charset="0"/>
      <p:regular r:id="rId58"/>
      <p:bold r:id="rId59"/>
      <p:italic r:id="rId60"/>
      <p:boldItalic r:id="rId61"/>
    </p:embeddedFont>
    <p:embeddedFont>
      <p:font typeface="Nunito Black" pitchFamily="2" charset="0"/>
      <p:bold r:id="rId62"/>
      <p:boldItalic r:id="rId63"/>
    </p:embeddedFont>
    <p:embeddedFont>
      <p:font typeface="Open Sans" panose="020B0606030504020204" pitchFamily="34" charset="0"/>
      <p:regular r:id="rId64"/>
      <p:bold r:id="rId65"/>
      <p:italic r:id="rId66"/>
      <p:boldItalic r:id="rId67"/>
    </p:embeddedFont>
    <p:embeddedFont>
      <p:font typeface="Sigmar One" panose="00000500000000000000" pitchFamily="2" charset="0"/>
      <p:regular r:id="rId68"/>
    </p:embeddedFont>
    <p:embeddedFont>
      <p:font typeface="Tw Cen MT" panose="020B0602020104020603" pitchFamily="34" charset="0"/>
      <p:regular r:id="rId69"/>
      <p:bold r:id="rId70"/>
      <p:italic r:id="rId71"/>
      <p:boldItalic r:id="rId72"/>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9FF"/>
    <a:srgbClr val="73C532"/>
    <a:srgbClr val="57C7D4"/>
    <a:srgbClr val="F46F18"/>
    <a:srgbClr val="FF6699"/>
    <a:srgbClr val="FFFFFF"/>
    <a:srgbClr val="40AFB9"/>
    <a:srgbClr val="F9A72D"/>
    <a:srgbClr val="F26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1" d="100"/>
          <a:sy n="81" d="100"/>
        </p:scale>
        <p:origin x="725" y="6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31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font" Target="fonts/font4.fntdata"/><Relationship Id="rId72"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649289-50E2-4427-BD32-63DB92F36078}" type="datetimeFigureOut">
              <a:rPr lang="en-US" smtClean="0"/>
              <a:t>7/24/2022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223C3-B943-41D2-BE72-55E0495DEBE9}" type="slidenum">
              <a:rPr lang="en-US" smtClean="0"/>
              <a:t>‹#›</a:t>
            </a:fld>
            <a:endParaRPr lang="en-US"/>
          </a:p>
        </p:txBody>
      </p:sp>
    </p:spTree>
    <p:extLst>
      <p:ext uri="{BB962C8B-B14F-4D97-AF65-F5344CB8AC3E}">
        <p14:creationId xmlns:p14="http://schemas.microsoft.com/office/powerpoint/2010/main" val="1732785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45EEDFA5-E43D-4B22-9FC2-46BBB5A46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365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sv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3.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4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F269E0-D3FF-443C-6CF2-CC50CAF6DB5D}"/>
              </a:ext>
            </a:extLst>
          </p:cNvPr>
          <p:cNvGrpSpPr/>
          <p:nvPr/>
        </p:nvGrpSpPr>
        <p:grpSpPr>
          <a:xfrm>
            <a:off x="1600200" y="1031754"/>
            <a:ext cx="9662903" cy="5593232"/>
            <a:chOff x="0" y="0"/>
            <a:chExt cx="14512418" cy="11186464"/>
          </a:xfrm>
        </p:grpSpPr>
        <p:grpSp>
          <p:nvGrpSpPr>
            <p:cNvPr id="5" name="Group 4">
              <a:extLst>
                <a:ext uri="{FF2B5EF4-FFF2-40B4-BE49-F238E27FC236}">
                  <a16:creationId xmlns:a16="http://schemas.microsoft.com/office/drawing/2014/main" id="{05C1BD2A-A948-2818-5E52-4B4E5056557D}"/>
                </a:ext>
              </a:extLst>
            </p:cNvPr>
            <p:cNvGrpSpPr/>
            <p:nvPr/>
          </p:nvGrpSpPr>
          <p:grpSpPr>
            <a:xfrm>
              <a:off x="381000" y="413679"/>
              <a:ext cx="14131418" cy="10772785"/>
              <a:chOff x="0" y="0"/>
              <a:chExt cx="9071908" cy="6915776"/>
            </a:xfrm>
          </p:grpSpPr>
          <p:sp>
            <p:nvSpPr>
              <p:cNvPr id="9" name="Freeform 4">
                <a:extLst>
                  <a:ext uri="{FF2B5EF4-FFF2-40B4-BE49-F238E27FC236}">
                    <a16:creationId xmlns:a16="http://schemas.microsoft.com/office/drawing/2014/main" id="{25BE8290-7845-EA69-486F-2B80166CBF7D}"/>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sp>
          <p:sp>
            <p:nvSpPr>
              <p:cNvPr id="10" name="Freeform 5">
                <a:extLst>
                  <a:ext uri="{FF2B5EF4-FFF2-40B4-BE49-F238E27FC236}">
                    <a16:creationId xmlns:a16="http://schemas.microsoft.com/office/drawing/2014/main" id="{E72DE138-6374-2010-F56F-52F8F74F71EC}"/>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nvGrpSpPr>
            <p:cNvPr id="6" name="Group 6">
              <a:extLst>
                <a:ext uri="{FF2B5EF4-FFF2-40B4-BE49-F238E27FC236}">
                  <a16:creationId xmlns:a16="http://schemas.microsoft.com/office/drawing/2014/main" id="{6EB5D294-0877-8586-01AE-95027EA3C5F1}"/>
                </a:ext>
              </a:extLst>
            </p:cNvPr>
            <p:cNvGrpSpPr/>
            <p:nvPr/>
          </p:nvGrpSpPr>
          <p:grpSpPr>
            <a:xfrm>
              <a:off x="0" y="0"/>
              <a:ext cx="14131418" cy="10772785"/>
              <a:chOff x="0" y="0"/>
              <a:chExt cx="9071908" cy="6915776"/>
            </a:xfrm>
          </p:grpSpPr>
          <p:sp>
            <p:nvSpPr>
              <p:cNvPr id="7" name="Freeform 7">
                <a:extLst>
                  <a:ext uri="{FF2B5EF4-FFF2-40B4-BE49-F238E27FC236}">
                    <a16:creationId xmlns:a16="http://schemas.microsoft.com/office/drawing/2014/main" id="{ECB95E91-0275-DE7C-84A8-093360A33654}"/>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sp>
          <p:sp>
            <p:nvSpPr>
              <p:cNvPr id="8" name="Freeform 8">
                <a:extLst>
                  <a:ext uri="{FF2B5EF4-FFF2-40B4-BE49-F238E27FC236}">
                    <a16:creationId xmlns:a16="http://schemas.microsoft.com/office/drawing/2014/main" id="{C5F01816-8B23-A019-81DE-5E46188AE264}"/>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sp>
        </p:grpSp>
      </p:grpSp>
      <p:pic>
        <p:nvPicPr>
          <p:cNvPr id="11" name="Picture 13">
            <a:extLst>
              <a:ext uri="{FF2B5EF4-FFF2-40B4-BE49-F238E27FC236}">
                <a16:creationId xmlns:a16="http://schemas.microsoft.com/office/drawing/2014/main" id="{BF853AED-C7EC-F433-30CF-C593E8A56C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45205" y="659863"/>
            <a:ext cx="5519207" cy="907019"/>
          </a:xfrm>
          <a:prstGeom prst="rect">
            <a:avLst/>
          </a:prstGeom>
        </p:spPr>
      </p:pic>
      <p:pic>
        <p:nvPicPr>
          <p:cNvPr id="12" name="Picture 16">
            <a:extLst>
              <a:ext uri="{FF2B5EF4-FFF2-40B4-BE49-F238E27FC236}">
                <a16:creationId xmlns:a16="http://schemas.microsoft.com/office/drawing/2014/main" id="{811AF129-A145-2668-CE11-D50545FF88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204985">
            <a:off x="1132680" y="582535"/>
            <a:ext cx="1254588" cy="1016216"/>
          </a:xfrm>
          <a:prstGeom prst="rect">
            <a:avLst/>
          </a:prstGeom>
        </p:spPr>
      </p:pic>
      <p:pic>
        <p:nvPicPr>
          <p:cNvPr id="13" name="Picture 20">
            <a:extLst>
              <a:ext uri="{FF2B5EF4-FFF2-40B4-BE49-F238E27FC236}">
                <a16:creationId xmlns:a16="http://schemas.microsoft.com/office/drawing/2014/main" id="{E9BAD8B2-A5F9-2783-DC45-6E02A78918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35591">
            <a:off x="43609" y="3413404"/>
            <a:ext cx="2253154" cy="1551410"/>
          </a:xfrm>
          <a:prstGeom prst="rect">
            <a:avLst/>
          </a:prstGeom>
        </p:spPr>
      </p:pic>
      <p:pic>
        <p:nvPicPr>
          <p:cNvPr id="14" name="Picture 21">
            <a:extLst>
              <a:ext uri="{FF2B5EF4-FFF2-40B4-BE49-F238E27FC236}">
                <a16:creationId xmlns:a16="http://schemas.microsoft.com/office/drawing/2014/main" id="{AB3FA2DD-8911-CAE8-721F-198D702379A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375496" y="958960"/>
            <a:ext cx="1136779" cy="905289"/>
          </a:xfrm>
          <a:prstGeom prst="rect">
            <a:avLst/>
          </a:prstGeom>
        </p:spPr>
      </p:pic>
      <p:pic>
        <p:nvPicPr>
          <p:cNvPr id="15" name="Picture 22">
            <a:extLst>
              <a:ext uri="{FF2B5EF4-FFF2-40B4-BE49-F238E27FC236}">
                <a16:creationId xmlns:a16="http://schemas.microsoft.com/office/drawing/2014/main" id="{205881D3-F27D-A7F7-8B00-4B3BA742010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062989" y="774026"/>
            <a:ext cx="2318463" cy="1275155"/>
          </a:xfrm>
          <a:prstGeom prst="rect">
            <a:avLst/>
          </a:prstGeom>
        </p:spPr>
      </p:pic>
      <p:pic>
        <p:nvPicPr>
          <p:cNvPr id="16" name="Picture 17">
            <a:extLst>
              <a:ext uri="{FF2B5EF4-FFF2-40B4-BE49-F238E27FC236}">
                <a16:creationId xmlns:a16="http://schemas.microsoft.com/office/drawing/2014/main" id="{3DB45526-4208-CEE3-9A93-C613D37EF15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96588" y="5321086"/>
            <a:ext cx="1815472" cy="1200481"/>
          </a:xfrm>
          <a:prstGeom prst="rect">
            <a:avLst/>
          </a:prstGeom>
        </p:spPr>
      </p:pic>
      <p:pic>
        <p:nvPicPr>
          <p:cNvPr id="17" name="Picture 15">
            <a:extLst>
              <a:ext uri="{FF2B5EF4-FFF2-40B4-BE49-F238E27FC236}">
                <a16:creationId xmlns:a16="http://schemas.microsoft.com/office/drawing/2014/main" id="{2EAAD981-A9B1-E010-B2C0-DE36DF4CCD5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197280" y="4771531"/>
            <a:ext cx="826919" cy="1653839"/>
          </a:xfrm>
          <a:prstGeom prst="rect">
            <a:avLst/>
          </a:prstGeom>
        </p:spPr>
      </p:pic>
      <p:pic>
        <p:nvPicPr>
          <p:cNvPr id="18" name="Picture 19">
            <a:extLst>
              <a:ext uri="{FF2B5EF4-FFF2-40B4-BE49-F238E27FC236}">
                <a16:creationId xmlns:a16="http://schemas.microsoft.com/office/drawing/2014/main" id="{1A66929B-987A-CE34-F28B-19362CAA022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621083" y="3507549"/>
            <a:ext cx="1218177" cy="1218177"/>
          </a:xfrm>
          <a:prstGeom prst="rect">
            <a:avLst/>
          </a:prstGeom>
        </p:spPr>
      </p:pic>
      <p:pic>
        <p:nvPicPr>
          <p:cNvPr id="19" name="Picture 14">
            <a:extLst>
              <a:ext uri="{FF2B5EF4-FFF2-40B4-BE49-F238E27FC236}">
                <a16:creationId xmlns:a16="http://schemas.microsoft.com/office/drawing/2014/main" id="{3055C05A-1393-FA37-1C87-AF47B2A3E51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6023152">
            <a:off x="2236150" y="4865728"/>
            <a:ext cx="1619615" cy="1855115"/>
          </a:xfrm>
          <a:prstGeom prst="rect">
            <a:avLst/>
          </a:prstGeom>
        </p:spPr>
      </p:pic>
      <p:pic>
        <p:nvPicPr>
          <p:cNvPr id="20" name="Picture 23">
            <a:extLst>
              <a:ext uri="{FF2B5EF4-FFF2-40B4-BE49-F238E27FC236}">
                <a16:creationId xmlns:a16="http://schemas.microsoft.com/office/drawing/2014/main" id="{69603729-70E4-2C81-C9BE-2C0B24FB8D9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3258290" y="185034"/>
            <a:ext cx="482534" cy="482534"/>
          </a:xfrm>
          <a:prstGeom prst="rect">
            <a:avLst/>
          </a:prstGeom>
        </p:spPr>
      </p:pic>
      <p:sp>
        <p:nvSpPr>
          <p:cNvPr id="21" name="TextBox 12">
            <a:extLst>
              <a:ext uri="{FF2B5EF4-FFF2-40B4-BE49-F238E27FC236}">
                <a16:creationId xmlns:a16="http://schemas.microsoft.com/office/drawing/2014/main" id="{F1E8357C-6A8F-9211-7C0F-CEE0BDE1978C}"/>
              </a:ext>
            </a:extLst>
          </p:cNvPr>
          <p:cNvSpPr txBox="1"/>
          <p:nvPr/>
        </p:nvSpPr>
        <p:spPr>
          <a:xfrm>
            <a:off x="2667000" y="1676400"/>
            <a:ext cx="7411493" cy="984885"/>
          </a:xfrm>
          <a:prstGeom prst="rect">
            <a:avLst/>
          </a:prstGeom>
        </p:spPr>
        <p:txBody>
          <a:bodyPr wrap="square" lIns="0" tIns="0" rIns="0" bIns="0" rtlCol="0" anchor="t">
            <a:spAutoFit/>
          </a:bodyPr>
          <a:lstStyle/>
          <a:p>
            <a:pPr algn="ctr" defTabSz="609630"/>
            <a:r>
              <a:rPr lang="en-US" sz="3200">
                <a:solidFill>
                  <a:srgbClr val="002060"/>
                </a:solidFill>
                <a:latin typeface="Nunito Black" pitchFamily="2" charset="0"/>
              </a:rPr>
              <a:t>Thứ ... ngày ... tháng ... năm 2022</a:t>
            </a:r>
          </a:p>
          <a:p>
            <a:pPr algn="ctr" defTabSz="609630"/>
            <a:r>
              <a:rPr lang="en-US" sz="3200">
                <a:solidFill>
                  <a:srgbClr val="002060"/>
                </a:solidFill>
                <a:latin typeface="Nunito Black" pitchFamily="2" charset="0"/>
              </a:rPr>
              <a:t>TIẾNG VIỆT</a:t>
            </a:r>
          </a:p>
        </p:txBody>
      </p:sp>
      <p:sp>
        <p:nvSpPr>
          <p:cNvPr id="22" name="TextBox 21">
            <a:extLst>
              <a:ext uri="{FF2B5EF4-FFF2-40B4-BE49-F238E27FC236}">
                <a16:creationId xmlns:a16="http://schemas.microsoft.com/office/drawing/2014/main" id="{4EC90E28-B982-1509-711E-E9B6A1738B57}"/>
              </a:ext>
            </a:extLst>
          </p:cNvPr>
          <p:cNvSpPr txBox="1"/>
          <p:nvPr/>
        </p:nvSpPr>
        <p:spPr>
          <a:xfrm>
            <a:off x="3512275" y="3025471"/>
            <a:ext cx="5817439" cy="1744067"/>
          </a:xfrm>
          <a:prstGeom prst="rect">
            <a:avLst/>
          </a:prstGeom>
        </p:spPr>
        <p:txBody>
          <a:bodyPr lIns="0" tIns="0" rIns="0" bIns="0" rtlCol="0" anchor="t">
            <a:spAutoFit/>
          </a:bodyPr>
          <a:lstStyle/>
          <a:p>
            <a:pPr algn="ctr" defTabSz="609630">
              <a:lnSpc>
                <a:spcPts val="6760"/>
              </a:lnSpc>
            </a:pPr>
            <a:r>
              <a:rPr lang="en-US" sz="5200" spc="104">
                <a:solidFill>
                  <a:srgbClr val="00B050"/>
                </a:solidFill>
                <a:latin typeface="Sigmar One"/>
              </a:rPr>
              <a:t>CUỘC HỌP CỦA CHỮ VIẾT</a:t>
            </a:r>
          </a:p>
        </p:txBody>
      </p:sp>
    </p:spTree>
    <p:extLst>
      <p:ext uri="{BB962C8B-B14F-4D97-AF65-F5344CB8AC3E}">
        <p14:creationId xmlns:p14="http://schemas.microsoft.com/office/powerpoint/2010/main" val="2854859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5" name="Group 4104">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4106" name="Freeform: Shape 4105">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Freeform: Shape 4106">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098" name="Picture 2" descr="Premium Vector | Cute little girl talk using mobile phone">
            <a:extLst>
              <a:ext uri="{FF2B5EF4-FFF2-40B4-BE49-F238E27FC236}">
                <a16:creationId xmlns:a16="http://schemas.microsoft.com/office/drawing/2014/main" id="{F0461B71-E79C-EC79-747E-EDBDA5D0CE0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917" r="23201"/>
          <a:stretch/>
        </p:blipFill>
        <p:spPr bwMode="auto">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4109" name="Group 4108">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4110" name="Freeform: Shape 4109">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11" name="Freeform: Shape 4110">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113" name="Group 4112">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4114" name="Freeform: Shape 4113">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Freeform: Shape 4114">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icture 2">
            <a:extLst>
              <a:ext uri="{FF2B5EF4-FFF2-40B4-BE49-F238E27FC236}">
                <a16:creationId xmlns:a16="http://schemas.microsoft.com/office/drawing/2014/main" id="{06437BB1-E53D-9CC7-51CC-3A80068CD833}"/>
              </a:ext>
            </a:extLst>
          </p:cNvPr>
          <p:cNvPicPr>
            <a:picLocks noChangeAspect="1"/>
          </p:cNvPicPr>
          <p:nvPr/>
        </p:nvPicPr>
        <p:blipFill rotWithShape="1">
          <a:blip r:embed="rId4"/>
          <a:srcRect l="40827" r="21829" b="2"/>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4117" name="Group 4116">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4118" name="Freeform: Shape 4117">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19" name="Freeform: Shape 4118">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984375" y="91473"/>
            <a:ext cx="2857583" cy="609600"/>
          </a:xfrm>
          <a:prstGeom prst="roundRect">
            <a:avLst/>
          </a:prstGeom>
          <a:solidFill>
            <a:schemeClr val="accent3">
              <a:lumMod val="20000"/>
              <a:lumOff val="8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fontScale="85000" lnSpcReduction="10000"/>
          </a:bodyPr>
          <a:lstStyle/>
          <a:p>
            <a:pPr algn="ctr" defTabSz="914400">
              <a:lnSpc>
                <a:spcPct val="90000"/>
              </a:lnSpc>
              <a:spcBef>
                <a:spcPct val="0"/>
              </a:spcBef>
              <a:spcAft>
                <a:spcPts val="600"/>
              </a:spcAft>
            </a:pPr>
            <a:r>
              <a:rPr lang="en-US" sz="2800" kern="1200">
                <a:solidFill>
                  <a:schemeClr val="tx1"/>
                </a:solidFill>
                <a:latin typeface="Nunito Black" pitchFamily="2" charset="0"/>
                <a:ea typeface="+mj-ea"/>
                <a:cs typeface="+mj-cs"/>
              </a:rPr>
              <a:t>Giải nghĩa từ ngữ</a:t>
            </a:r>
          </a:p>
        </p:txBody>
      </p:sp>
      <p:pic>
        <p:nvPicPr>
          <p:cNvPr id="25" name="Picture 6">
            <a:extLst>
              <a:ext uri="{FF2B5EF4-FFF2-40B4-BE49-F238E27FC236}">
                <a16:creationId xmlns:a16="http://schemas.microsoft.com/office/drawing/2014/main" id="{51C4B018-A0E3-B94D-0B22-5B2E1CBDCF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02784" y="372539"/>
            <a:ext cx="2743628" cy="5535817"/>
          </a:xfrm>
          <a:prstGeom prst="rect">
            <a:avLst/>
          </a:prstGeom>
        </p:spPr>
      </p:pic>
      <p:sp>
        <p:nvSpPr>
          <p:cNvPr id="24" name="TextBox 23">
            <a:extLst>
              <a:ext uri="{FF2B5EF4-FFF2-40B4-BE49-F238E27FC236}">
                <a16:creationId xmlns:a16="http://schemas.microsoft.com/office/drawing/2014/main" id="{1968744A-128E-C7CB-15B2-BCDD90042226}"/>
              </a:ext>
            </a:extLst>
          </p:cNvPr>
          <p:cNvSpPr txBox="1"/>
          <p:nvPr/>
        </p:nvSpPr>
        <p:spPr>
          <a:xfrm>
            <a:off x="4973312" y="2133600"/>
            <a:ext cx="2602571" cy="1815882"/>
          </a:xfrm>
          <a:prstGeom prst="rect">
            <a:avLst/>
          </a:prstGeom>
          <a:noFill/>
        </p:spPr>
        <p:txBody>
          <a:bodyPr wrap="square">
            <a:spAutoFit/>
          </a:bodyPr>
          <a:lstStyle/>
          <a:p>
            <a:pPr algn="ctr"/>
            <a:r>
              <a:rPr lang="en-US" sz="2800">
                <a:solidFill>
                  <a:srgbClr val="FFC000"/>
                </a:solidFill>
                <a:latin typeface="Nunito Black" pitchFamily="2" charset="0"/>
                <a:cs typeface="Baloo 2 SemiBold" pitchFamily="2" charset="0"/>
              </a:rPr>
              <a:t>dõng dạc: mạnh mẽ,</a:t>
            </a:r>
          </a:p>
          <a:p>
            <a:pPr algn="ctr"/>
            <a:r>
              <a:rPr lang="en-US" sz="2800">
                <a:solidFill>
                  <a:srgbClr val="FFC000"/>
                </a:solidFill>
                <a:latin typeface="Nunito Black" pitchFamily="2" charset="0"/>
                <a:cs typeface="Baloo 2 SemiBold" pitchFamily="2" charset="0"/>
              </a:rPr>
              <a:t>rõ ràng và chững chạc</a:t>
            </a:r>
          </a:p>
        </p:txBody>
      </p:sp>
    </p:spTree>
    <p:extLst>
      <p:ext uri="{BB962C8B-B14F-4D97-AF65-F5344CB8AC3E}">
        <p14:creationId xmlns:p14="http://schemas.microsoft.com/office/powerpoint/2010/main" val="23413102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barn(inVertical)">
                                      <p:cBhvr>
                                        <p:cTn id="2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hinh6 | Aphoto">
            <a:extLst>
              <a:ext uri="{FF2B5EF4-FFF2-40B4-BE49-F238E27FC236}">
                <a16:creationId xmlns:a16="http://schemas.microsoft.com/office/drawing/2014/main" id="{AA8CE108-2FEF-2567-B119-7356E14DE3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78" r="17356"/>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evo molhado foto de stock. Imagem de sorte, beleza - 74304774">
            <a:extLst>
              <a:ext uri="{FF2B5EF4-FFF2-40B4-BE49-F238E27FC236}">
                <a16:creationId xmlns:a16="http://schemas.microsoft.com/office/drawing/2014/main" id="{BD9A2620-39C9-F99D-27D0-16AAA2BA06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91" r="2503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B8A126-31B1-C7E5-FAE1-8866E0C5C3B3}"/>
              </a:ext>
            </a:extLst>
          </p:cNvPr>
          <p:cNvSpPr txBox="1"/>
          <p:nvPr/>
        </p:nvSpPr>
        <p:spPr>
          <a:xfrm>
            <a:off x="1038873" y="190383"/>
            <a:ext cx="3380727" cy="362646"/>
          </a:xfrm>
          <a:prstGeom prst="roundRect">
            <a:avLst/>
          </a:prstGeom>
          <a:noFill/>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p>
            <a:pPr algn="ctr" defTabSz="914400">
              <a:lnSpc>
                <a:spcPct val="90000"/>
              </a:lnSpc>
              <a:spcBef>
                <a:spcPct val="0"/>
              </a:spcBef>
              <a:spcAft>
                <a:spcPts val="600"/>
              </a:spcAft>
            </a:pPr>
            <a:r>
              <a:rPr lang="en-US" sz="2800" kern="1200">
                <a:solidFill>
                  <a:srgbClr val="080808"/>
                </a:solidFill>
                <a:latin typeface="Nunito Black" pitchFamily="2" charset="0"/>
                <a:ea typeface="+mj-ea"/>
                <a:cs typeface="+mj-cs"/>
              </a:rPr>
              <a:t>Giải nghĩa từ ngữ</a:t>
            </a:r>
          </a:p>
        </p:txBody>
      </p:sp>
      <p:sp>
        <p:nvSpPr>
          <p:cNvPr id="2061" name="Frame 2060">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14" name="TextBox 13">
            <a:extLst>
              <a:ext uri="{FF2B5EF4-FFF2-40B4-BE49-F238E27FC236}">
                <a16:creationId xmlns:a16="http://schemas.microsoft.com/office/drawing/2014/main" id="{54CD5054-0047-66F0-E167-F5DD1EFE986B}"/>
              </a:ext>
            </a:extLst>
          </p:cNvPr>
          <p:cNvSpPr txBox="1"/>
          <p:nvPr/>
        </p:nvSpPr>
        <p:spPr>
          <a:xfrm>
            <a:off x="4799975" y="2590800"/>
            <a:ext cx="2592049" cy="1384995"/>
          </a:xfrm>
          <a:prstGeom prst="rect">
            <a:avLst/>
          </a:prstGeom>
          <a:noFill/>
        </p:spPr>
        <p:txBody>
          <a:bodyPr wrap="square">
            <a:spAutoFit/>
          </a:bodyPr>
          <a:lstStyle/>
          <a:p>
            <a:pPr algn="ctr"/>
            <a:r>
              <a:rPr lang="en-US" sz="2800">
                <a:latin typeface="Nunito Black" pitchFamily="2" charset="0"/>
                <a:cs typeface="Baloo 2 SemiBold" pitchFamily="2" charset="0"/>
              </a:rPr>
              <a:t>- </a:t>
            </a:r>
            <a:r>
              <a:rPr lang="en-US" sz="2800">
                <a:solidFill>
                  <a:srgbClr val="FF0000"/>
                </a:solidFill>
                <a:latin typeface="Nunito Black" pitchFamily="2" charset="0"/>
                <a:cs typeface="Baloo 2 SemiBold" pitchFamily="2" charset="0"/>
              </a:rPr>
              <a:t>lấm tấm: </a:t>
            </a:r>
            <a:r>
              <a:rPr lang="en-US" sz="2800">
                <a:latin typeface="Nunito Black" pitchFamily="2" charset="0"/>
                <a:cs typeface="Baloo 2 SemiBold" pitchFamily="2" charset="0"/>
              </a:rPr>
              <a:t>có nhiều hạt nhỏ trên bề mặt</a:t>
            </a:r>
          </a:p>
        </p:txBody>
      </p:sp>
    </p:spTree>
    <p:extLst>
      <p:ext uri="{BB962C8B-B14F-4D97-AF65-F5344CB8AC3E}">
        <p14:creationId xmlns:p14="http://schemas.microsoft.com/office/powerpoint/2010/main" val="20610744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barn(inVertical)">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1143000" y="168694"/>
            <a:ext cx="3200400" cy="578882"/>
          </a:xfrm>
          <a:prstGeom prst="roundRect">
            <a:avLst/>
          </a:prstGeom>
          <a:solidFill>
            <a:schemeClr val="accent3">
              <a:lumMod val="20000"/>
              <a:lumOff val="8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800" err="1">
                <a:solidFill>
                  <a:schemeClr val="tx1"/>
                </a:solidFill>
                <a:latin typeface="Nunito Black" pitchFamily="2" charset="0"/>
                <a:cs typeface="Baloo 2 SemiBold" pitchFamily="2" charset="0"/>
              </a:rPr>
              <a:t>Luyện</a:t>
            </a:r>
            <a:r>
              <a:rPr lang="en-US" sz="2800">
                <a:solidFill>
                  <a:schemeClr val="tx1"/>
                </a:solidFill>
                <a:latin typeface="Nunito Black" pitchFamily="2" charset="0"/>
                <a:cs typeface="Baloo 2 SemiBold" pitchFamily="2" charset="0"/>
              </a:rPr>
              <a:t> </a:t>
            </a:r>
            <a:r>
              <a:rPr lang="en-US" sz="2800" err="1">
                <a:solidFill>
                  <a:schemeClr val="tx1"/>
                </a:solidFill>
                <a:latin typeface="Nunito Black" pitchFamily="2" charset="0"/>
                <a:cs typeface="Baloo 2 SemiBold" pitchFamily="2" charset="0"/>
              </a:rPr>
              <a:t>đọc</a:t>
            </a:r>
            <a:r>
              <a:rPr lang="en-US" sz="2800">
                <a:solidFill>
                  <a:schemeClr val="tx1"/>
                </a:solidFill>
                <a:latin typeface="Nunito Black" pitchFamily="2" charset="0"/>
                <a:cs typeface="Baloo 2 SemiBold" pitchFamily="2" charset="0"/>
              </a:rPr>
              <a:t> </a:t>
            </a:r>
            <a:r>
              <a:rPr lang="en-US" sz="2800" err="1">
                <a:solidFill>
                  <a:schemeClr val="tx1"/>
                </a:solidFill>
                <a:latin typeface="Nunito Black" pitchFamily="2" charset="0"/>
                <a:cs typeface="Baloo 2 SemiBold" pitchFamily="2" charset="0"/>
              </a:rPr>
              <a:t>từ</a:t>
            </a:r>
            <a:r>
              <a:rPr lang="en-US" sz="2800">
                <a:solidFill>
                  <a:schemeClr val="tx1"/>
                </a:solidFill>
                <a:latin typeface="Nunito Black" pitchFamily="2" charset="0"/>
                <a:cs typeface="Baloo 2 SemiBold" pitchFamily="2" charset="0"/>
              </a:rPr>
              <a:t> </a:t>
            </a:r>
            <a:r>
              <a:rPr lang="en-US" sz="2800" err="1">
                <a:solidFill>
                  <a:schemeClr val="tx1"/>
                </a:solidFill>
                <a:latin typeface="Nunito Black" pitchFamily="2" charset="0"/>
                <a:cs typeface="Baloo 2 SemiBold" pitchFamily="2" charset="0"/>
              </a:rPr>
              <a:t>khó</a:t>
            </a:r>
            <a:endParaRPr lang="en-US" sz="2800">
              <a:solidFill>
                <a:schemeClr val="tx1"/>
              </a:solidFill>
              <a:latin typeface="Nunito Black" pitchFamily="2" charset="0"/>
              <a:cs typeface="Baloo 2 SemiBold" pitchFamily="2" charset="0"/>
            </a:endParaRPr>
          </a:p>
        </p:txBody>
      </p:sp>
      <p:pic>
        <p:nvPicPr>
          <p:cNvPr id="13" name="Picture 2">
            <a:extLst>
              <a:ext uri="{FF2B5EF4-FFF2-40B4-BE49-F238E27FC236}">
                <a16:creationId xmlns:a16="http://schemas.microsoft.com/office/drawing/2014/main" id="{EB2D61B9-4111-363D-6604-EA123DC6EF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 y="609600"/>
            <a:ext cx="7945392" cy="5353208"/>
          </a:xfrm>
          <a:prstGeom prst="rect">
            <a:avLst/>
          </a:prstGeom>
        </p:spPr>
      </p:pic>
      <p:sp>
        <p:nvSpPr>
          <p:cNvPr id="6" name="TextBox 5">
            <a:extLst>
              <a:ext uri="{FF2B5EF4-FFF2-40B4-BE49-F238E27FC236}">
                <a16:creationId xmlns:a16="http://schemas.microsoft.com/office/drawing/2014/main" id="{874923DD-2CD3-2D7E-2162-E433FE8F2CFE}"/>
              </a:ext>
            </a:extLst>
          </p:cNvPr>
          <p:cNvSpPr txBox="1"/>
          <p:nvPr/>
        </p:nvSpPr>
        <p:spPr>
          <a:xfrm>
            <a:off x="2951208" y="2086427"/>
            <a:ext cx="2031700" cy="578882"/>
          </a:xfrm>
          <a:prstGeom prst="roundRect">
            <a:avLst/>
          </a:prstGeom>
          <a:solidFill>
            <a:srgbClr val="00B0F0"/>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800" err="1">
                <a:solidFill>
                  <a:schemeClr val="bg1"/>
                </a:solidFill>
                <a:latin typeface="Nunito Black" pitchFamily="2" charset="0"/>
                <a:cs typeface="Baloo 2 SemiBold" pitchFamily="2" charset="0"/>
              </a:rPr>
              <a:t>dõng</a:t>
            </a:r>
            <a:r>
              <a:rPr lang="en-US" sz="2800">
                <a:solidFill>
                  <a:schemeClr val="bg1"/>
                </a:solidFill>
                <a:latin typeface="Nunito Black" pitchFamily="2" charset="0"/>
                <a:cs typeface="Baloo 2 SemiBold" pitchFamily="2" charset="0"/>
              </a:rPr>
              <a:t> </a:t>
            </a:r>
            <a:r>
              <a:rPr lang="en-US" sz="2800" err="1">
                <a:solidFill>
                  <a:schemeClr val="bg1"/>
                </a:solidFill>
                <a:latin typeface="Nunito Black" pitchFamily="2" charset="0"/>
                <a:cs typeface="Baloo 2 SemiBold" pitchFamily="2" charset="0"/>
              </a:rPr>
              <a:t>dạc</a:t>
            </a:r>
            <a:endParaRPr lang="en-US" sz="2800">
              <a:solidFill>
                <a:schemeClr val="bg1"/>
              </a:solidFill>
              <a:latin typeface="Nunito Black" pitchFamily="2" charset="0"/>
              <a:cs typeface="Baloo 2 SemiBold" pitchFamily="2" charset="0"/>
            </a:endParaRPr>
          </a:p>
        </p:txBody>
      </p:sp>
      <p:sp>
        <p:nvSpPr>
          <p:cNvPr id="7" name="TextBox 6">
            <a:extLst>
              <a:ext uri="{FF2B5EF4-FFF2-40B4-BE49-F238E27FC236}">
                <a16:creationId xmlns:a16="http://schemas.microsoft.com/office/drawing/2014/main" id="{31CD8366-6099-09EB-BC77-037F0CEFC165}"/>
              </a:ext>
            </a:extLst>
          </p:cNvPr>
          <p:cNvSpPr txBox="1"/>
          <p:nvPr/>
        </p:nvSpPr>
        <p:spPr>
          <a:xfrm>
            <a:off x="2817546" y="3075884"/>
            <a:ext cx="2184100" cy="578882"/>
          </a:xfrm>
          <a:prstGeom prst="roundRect">
            <a:avLst/>
          </a:prstGeom>
          <a:solidFill>
            <a:srgbClr val="00B0F0"/>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800" err="1">
                <a:solidFill>
                  <a:schemeClr val="bg1"/>
                </a:solidFill>
                <a:latin typeface="Nunito Black" pitchFamily="2" charset="0"/>
                <a:cs typeface="Baloo 2 SemiBold" pitchFamily="2" charset="0"/>
              </a:rPr>
              <a:t>mở</a:t>
            </a:r>
            <a:r>
              <a:rPr lang="en-US" sz="2800">
                <a:solidFill>
                  <a:schemeClr val="bg1"/>
                </a:solidFill>
                <a:latin typeface="Nunito Black" pitchFamily="2" charset="0"/>
                <a:cs typeface="Baloo 2 SemiBold" pitchFamily="2" charset="0"/>
              </a:rPr>
              <a:t> </a:t>
            </a:r>
            <a:r>
              <a:rPr lang="en-US" sz="2800" err="1">
                <a:solidFill>
                  <a:schemeClr val="bg1"/>
                </a:solidFill>
                <a:latin typeface="Nunito Black" pitchFamily="2" charset="0"/>
                <a:cs typeface="Baloo 2 SemiBold" pitchFamily="2" charset="0"/>
              </a:rPr>
              <a:t>đầu</a:t>
            </a:r>
            <a:endParaRPr lang="en-US" sz="2800">
              <a:solidFill>
                <a:schemeClr val="bg1"/>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id="{6E035349-06E2-6263-388B-3A094A78C4B5}"/>
              </a:ext>
            </a:extLst>
          </p:cNvPr>
          <p:cNvSpPr txBox="1"/>
          <p:nvPr/>
        </p:nvSpPr>
        <p:spPr>
          <a:xfrm>
            <a:off x="5263170" y="2119308"/>
            <a:ext cx="2036955" cy="578882"/>
          </a:xfrm>
          <a:prstGeom prst="roundRect">
            <a:avLst/>
          </a:prstGeom>
          <a:solidFill>
            <a:srgbClr val="00B0F0"/>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800" err="1">
                <a:solidFill>
                  <a:schemeClr val="bg1"/>
                </a:solidFill>
                <a:latin typeface="Nunito Black" pitchFamily="2" charset="0"/>
                <a:cs typeface="Baloo 2 SemiBold" pitchFamily="2" charset="0"/>
              </a:rPr>
              <a:t>mũ</a:t>
            </a:r>
            <a:r>
              <a:rPr lang="en-US" sz="2800">
                <a:solidFill>
                  <a:schemeClr val="bg1"/>
                </a:solidFill>
                <a:latin typeface="Nunito Black" pitchFamily="2" charset="0"/>
                <a:cs typeface="Baloo 2 SemiBold" pitchFamily="2" charset="0"/>
              </a:rPr>
              <a:t> </a:t>
            </a:r>
            <a:r>
              <a:rPr lang="en-US" sz="2800" err="1">
                <a:solidFill>
                  <a:schemeClr val="bg1"/>
                </a:solidFill>
                <a:latin typeface="Nunito Black" pitchFamily="2" charset="0"/>
                <a:cs typeface="Baloo 2 SemiBold" pitchFamily="2" charset="0"/>
              </a:rPr>
              <a:t>sắt</a:t>
            </a:r>
            <a:endParaRPr lang="en-US" sz="2800">
              <a:solidFill>
                <a:schemeClr val="bg1"/>
              </a:solidFill>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B1D7AC33-63B4-1642-0256-750DD4363E26}"/>
              </a:ext>
            </a:extLst>
          </p:cNvPr>
          <p:cNvSpPr txBox="1"/>
          <p:nvPr/>
        </p:nvSpPr>
        <p:spPr>
          <a:xfrm>
            <a:off x="5325182" y="3063130"/>
            <a:ext cx="2031700" cy="578882"/>
          </a:xfrm>
          <a:prstGeom prst="roundRect">
            <a:avLst/>
          </a:prstGeom>
          <a:solidFill>
            <a:srgbClr val="00B0F0"/>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800" err="1">
                <a:solidFill>
                  <a:schemeClr val="bg1"/>
                </a:solidFill>
                <a:latin typeface="Nunito Black" pitchFamily="2" charset="0"/>
                <a:cs typeface="Baloo 2 SemiBold" pitchFamily="2" charset="0"/>
              </a:rPr>
              <a:t>lấm</a:t>
            </a:r>
            <a:r>
              <a:rPr lang="en-US" sz="2800">
                <a:solidFill>
                  <a:schemeClr val="bg1"/>
                </a:solidFill>
                <a:latin typeface="Nunito Black" pitchFamily="2" charset="0"/>
                <a:cs typeface="Baloo 2 SemiBold" pitchFamily="2" charset="0"/>
              </a:rPr>
              <a:t> </a:t>
            </a:r>
            <a:r>
              <a:rPr lang="en-US" sz="2800" err="1">
                <a:solidFill>
                  <a:schemeClr val="bg1"/>
                </a:solidFill>
                <a:latin typeface="Nunito Black" pitchFamily="2" charset="0"/>
                <a:cs typeface="Baloo 2 SemiBold" pitchFamily="2" charset="0"/>
              </a:rPr>
              <a:t>tấm</a:t>
            </a:r>
            <a:endParaRPr lang="en-US" sz="2800">
              <a:solidFill>
                <a:schemeClr val="bg1"/>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169BCCA-F6F1-CBEF-A160-CA8D549690B9}"/>
              </a:ext>
            </a:extLst>
          </p:cNvPr>
          <p:cNvSpPr txBox="1"/>
          <p:nvPr/>
        </p:nvSpPr>
        <p:spPr>
          <a:xfrm>
            <a:off x="4295460" y="3964018"/>
            <a:ext cx="1974944" cy="578882"/>
          </a:xfrm>
          <a:prstGeom prst="roundRect">
            <a:avLst/>
          </a:prstGeom>
          <a:solidFill>
            <a:srgbClr val="00B0F0"/>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800" err="1">
                <a:solidFill>
                  <a:schemeClr val="bg1"/>
                </a:solidFill>
                <a:latin typeface="Nunito Black" pitchFamily="2" charset="0"/>
                <a:cs typeface="Baloo 2 SemiBold" pitchFamily="2" charset="0"/>
              </a:rPr>
              <a:t>lắc</a:t>
            </a:r>
            <a:r>
              <a:rPr lang="en-US" sz="2800">
                <a:solidFill>
                  <a:schemeClr val="bg1"/>
                </a:solidFill>
                <a:latin typeface="Nunito Black" pitchFamily="2" charset="0"/>
                <a:cs typeface="Baloo 2 SemiBold" pitchFamily="2" charset="0"/>
              </a:rPr>
              <a:t> </a:t>
            </a:r>
            <a:r>
              <a:rPr lang="en-US" sz="2800" err="1">
                <a:solidFill>
                  <a:schemeClr val="bg1"/>
                </a:solidFill>
                <a:latin typeface="Nunito Black" pitchFamily="2" charset="0"/>
                <a:cs typeface="Baloo 2 SemiBold" pitchFamily="2" charset="0"/>
              </a:rPr>
              <a:t>đầu</a:t>
            </a:r>
            <a:endParaRPr lang="en-US" sz="2800">
              <a:solidFill>
                <a:schemeClr val="bg1"/>
              </a:solidFill>
              <a:latin typeface="Nunito Black" pitchFamily="2" charset="0"/>
              <a:cs typeface="Baloo 2 SemiBold" pitchFamily="2" charset="0"/>
            </a:endParaRP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2"/>
          <a:srcRect l="13898" r="9963"/>
          <a:stretch/>
        </p:blipFill>
        <p:spPr>
          <a:xfrm>
            <a:off x="1"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FB8A126-31B1-C7E5-FAE1-8866E0C5C3B3}"/>
              </a:ext>
            </a:extLst>
          </p:cNvPr>
          <p:cNvSpPr txBox="1"/>
          <p:nvPr/>
        </p:nvSpPr>
        <p:spPr>
          <a:xfrm>
            <a:off x="1120590" y="121635"/>
            <a:ext cx="3136390" cy="549275"/>
          </a:xfrm>
          <a:prstGeom prst="roundRect">
            <a:avLst/>
          </a:prstGeom>
          <a:solidFill>
            <a:schemeClr val="bg1"/>
          </a:solidFill>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77500" lnSpcReduction="20000"/>
          </a:bodyPr>
          <a:lstStyle/>
          <a:p>
            <a:pPr defTabSz="914400">
              <a:lnSpc>
                <a:spcPct val="90000"/>
              </a:lnSpc>
              <a:spcBef>
                <a:spcPct val="0"/>
              </a:spcBef>
              <a:spcAft>
                <a:spcPts val="600"/>
              </a:spcAft>
            </a:pPr>
            <a:r>
              <a:rPr lang="en-US" sz="4000">
                <a:solidFill>
                  <a:schemeClr val="tx1"/>
                </a:solidFill>
                <a:latin typeface="Nunito Black" pitchFamily="2" charset="0"/>
                <a:ea typeface="+mj-ea"/>
                <a:cs typeface="+mj-cs"/>
              </a:rPr>
              <a:t>Luyện đọc câu</a:t>
            </a:r>
          </a:p>
        </p:txBody>
      </p:sp>
      <p:sp>
        <p:nvSpPr>
          <p:cNvPr id="6" name="TextBox 5">
            <a:extLst>
              <a:ext uri="{FF2B5EF4-FFF2-40B4-BE49-F238E27FC236}">
                <a16:creationId xmlns:a16="http://schemas.microsoft.com/office/drawing/2014/main" id="{874923DD-2CD3-2D7E-2162-E433FE8F2CFE}"/>
              </a:ext>
            </a:extLst>
          </p:cNvPr>
          <p:cNvSpPr txBox="1"/>
          <p:nvPr/>
        </p:nvSpPr>
        <p:spPr>
          <a:xfrm>
            <a:off x="6094475" y="2286000"/>
            <a:ext cx="5638800" cy="2667000"/>
          </a:xfrm>
          <a:prstGeom prst="roundRect">
            <a:avLst/>
          </a:prstGeom>
          <a:solidFill>
            <a:schemeClr val="bg1"/>
          </a:solidFill>
          <a:ln>
            <a:solidFill>
              <a:schemeClr val="bg1"/>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p>
            <a:pPr algn="just" defTabSz="914400">
              <a:lnSpc>
                <a:spcPct val="90000"/>
              </a:lnSpc>
              <a:spcAft>
                <a:spcPts val="600"/>
              </a:spcAft>
            </a:pPr>
            <a:r>
              <a:rPr lang="en-US" sz="2800" b="1">
                <a:solidFill>
                  <a:schemeClr val="tx1"/>
                </a:solidFill>
                <a:latin typeface="Nunito Black" pitchFamily="2" charset="0"/>
              </a:rPr>
              <a:t>	Từ nay,</a:t>
            </a:r>
            <a:r>
              <a:rPr lang="en-US" sz="2800" b="1">
                <a:solidFill>
                  <a:srgbClr val="FF0000"/>
                </a:solidFill>
                <a:latin typeface="Nunito Black" pitchFamily="2" charset="0"/>
              </a:rPr>
              <a:t>/</a:t>
            </a:r>
            <a:r>
              <a:rPr lang="en-US" sz="2800" b="1">
                <a:solidFill>
                  <a:schemeClr val="tx1"/>
                </a:solidFill>
                <a:latin typeface="Nunito Black" pitchFamily="2" charset="0"/>
              </a:rPr>
              <a:t> mỗi khi em Hoàng định chấm câu,</a:t>
            </a:r>
            <a:r>
              <a:rPr lang="en-US" sz="2800" b="1">
                <a:solidFill>
                  <a:srgbClr val="FF0000"/>
                </a:solidFill>
                <a:latin typeface="Nunito Black" pitchFamily="2" charset="0"/>
              </a:rPr>
              <a:t>/</a:t>
            </a:r>
            <a:r>
              <a:rPr lang="en-US" sz="2800" b="1">
                <a:solidFill>
                  <a:schemeClr val="tx1"/>
                </a:solidFill>
                <a:latin typeface="Nunito Black" pitchFamily="2" charset="0"/>
              </a:rPr>
              <a:t> anh dấu chấm </a:t>
            </a:r>
            <a:r>
              <a:rPr lang="en-US" sz="2800" b="1">
                <a:solidFill>
                  <a:srgbClr val="FF0000"/>
                </a:solidFill>
                <a:latin typeface="Nunito Black" pitchFamily="2" charset="0"/>
              </a:rPr>
              <a:t>/</a:t>
            </a:r>
            <a:r>
              <a:rPr lang="en-US" sz="2800" b="1">
                <a:solidFill>
                  <a:schemeClr val="tx1"/>
                </a:solidFill>
                <a:latin typeface="Nunito Black" pitchFamily="2" charset="0"/>
              </a:rPr>
              <a:t> yêu cầu anh Hoàng đọc lại nội dung câu văn </a:t>
            </a:r>
            <a:r>
              <a:rPr lang="en-US" sz="2800" b="1">
                <a:solidFill>
                  <a:srgbClr val="FF0000"/>
                </a:solidFill>
                <a:latin typeface="Nunito Black" pitchFamily="2" charset="0"/>
              </a:rPr>
              <a:t>/</a:t>
            </a:r>
            <a:r>
              <a:rPr lang="en-US" sz="2800" b="1">
                <a:solidFill>
                  <a:schemeClr val="tx1"/>
                </a:solidFill>
                <a:latin typeface="Nunito Black" pitchFamily="2" charset="0"/>
              </a:rPr>
              <a:t> một lần nữa đã.</a:t>
            </a:r>
            <a:r>
              <a:rPr lang="en-US" sz="2800" b="1">
                <a:solidFill>
                  <a:srgbClr val="FF0000"/>
                </a:solidFill>
                <a:latin typeface="Nunito Black" pitchFamily="2" charset="0"/>
              </a:rPr>
              <a:t>//</a:t>
            </a: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Tree>
    <p:extLst>
      <p:ext uri="{BB962C8B-B14F-4D97-AF65-F5344CB8AC3E}">
        <p14:creationId xmlns:p14="http://schemas.microsoft.com/office/powerpoint/2010/main" val="41659499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4343400" y="188019"/>
            <a:ext cx="6400800" cy="769441"/>
          </a:xfrm>
          <a:prstGeom prst="rect">
            <a:avLst/>
          </a:prstGeom>
        </p:spPr>
        <p:txBody>
          <a:bodyPr wrap="square" lIns="0" tIns="0" rIns="0" bIns="0" rtlCol="0" anchor="t">
            <a:spAutoFit/>
          </a:bodyPr>
          <a:lstStyle/>
          <a:p>
            <a:pPr algn="ctr">
              <a:lnSpc>
                <a:spcPts val="6400"/>
              </a:lnSpc>
              <a:spcBef>
                <a:spcPct val="0"/>
              </a:spcBef>
            </a:pPr>
            <a:r>
              <a:rPr lang="en-US" sz="4000" spc="-133" err="1">
                <a:solidFill>
                  <a:srgbClr val="FF0000"/>
                </a:solidFill>
                <a:latin typeface="Nunito Black" pitchFamily="2" charset="0"/>
              </a:rPr>
              <a:t>Cuộc</a:t>
            </a:r>
            <a:r>
              <a:rPr lang="en-US" sz="4000" spc="-133">
                <a:solidFill>
                  <a:srgbClr val="FF0000"/>
                </a:solidFill>
                <a:latin typeface="Nunito Black" pitchFamily="2" charset="0"/>
              </a:rPr>
              <a:t> </a:t>
            </a:r>
            <a:r>
              <a:rPr lang="en-US" sz="4000" spc="-133" err="1">
                <a:solidFill>
                  <a:srgbClr val="FF0000"/>
                </a:solidFill>
                <a:latin typeface="Nunito Black" pitchFamily="2" charset="0"/>
              </a:rPr>
              <a:t>họp</a:t>
            </a:r>
            <a:r>
              <a:rPr lang="en-US" sz="4000" spc="-133">
                <a:solidFill>
                  <a:srgbClr val="FF0000"/>
                </a:solidFill>
                <a:latin typeface="Nunito Black" pitchFamily="2" charset="0"/>
              </a:rPr>
              <a:t> </a:t>
            </a:r>
            <a:r>
              <a:rPr lang="en-US" sz="4000" spc="-133" err="1">
                <a:solidFill>
                  <a:srgbClr val="FF0000"/>
                </a:solidFill>
                <a:latin typeface="Nunito Black" pitchFamily="2" charset="0"/>
              </a:rPr>
              <a:t>của</a:t>
            </a:r>
            <a:r>
              <a:rPr lang="en-US" sz="4000" spc="-133">
                <a:solidFill>
                  <a:srgbClr val="FF0000"/>
                </a:solidFill>
                <a:latin typeface="Nunito Black" pitchFamily="2" charset="0"/>
              </a:rPr>
              <a:t> </a:t>
            </a:r>
            <a:r>
              <a:rPr lang="en-US" sz="4000" spc="-133" err="1">
                <a:solidFill>
                  <a:srgbClr val="FF0000"/>
                </a:solidFill>
                <a:latin typeface="Nunito Black" pitchFamily="2" charset="0"/>
              </a:rPr>
              <a:t>chữ</a:t>
            </a:r>
            <a:r>
              <a:rPr lang="en-US" sz="4000" spc="-133">
                <a:solidFill>
                  <a:srgbClr val="FF0000"/>
                </a:solidFill>
                <a:latin typeface="Nunito Black" pitchFamily="2" charset="0"/>
              </a:rPr>
              <a:t> </a:t>
            </a:r>
            <a:r>
              <a:rPr lang="en-US" sz="4000" spc="-133" err="1">
                <a:solidFill>
                  <a:srgbClr val="FF0000"/>
                </a:solidFill>
                <a:latin typeface="Nunito Black" pitchFamily="2" charset="0"/>
              </a:rPr>
              <a:t>viết</a:t>
            </a:r>
            <a:endParaRPr lang="en-US" sz="4000" spc="-133">
              <a:solidFill>
                <a:srgbClr val="FF0000"/>
              </a:solidFill>
              <a:latin typeface="Nunito Black" pitchFamily="2" charset="0"/>
            </a:endParaRPr>
          </a:p>
        </p:txBody>
      </p:sp>
      <p:sp>
        <p:nvSpPr>
          <p:cNvPr id="3" name="Rectangle 2"/>
          <p:cNvSpPr/>
          <p:nvPr/>
        </p:nvSpPr>
        <p:spPr>
          <a:xfrm>
            <a:off x="0" y="1094468"/>
            <a:ext cx="12192000" cy="5016758"/>
          </a:xfrm>
          <a:prstGeom prst="rect">
            <a:avLst/>
          </a:prstGeom>
        </p:spPr>
        <p:txBody>
          <a:bodyPr wrap="square">
            <a:spAutoFit/>
          </a:bodyPr>
          <a:lstStyle/>
          <a:p>
            <a:pPr algn="just"/>
            <a:r>
              <a:rPr lang="en-US" sz="2000">
                <a:solidFill>
                  <a:srgbClr val="000000"/>
                </a:solidFill>
                <a:latin typeface="Nunito Black" pitchFamily="2" charset="0"/>
              </a:rPr>
              <a:t>          </a:t>
            </a:r>
            <a:r>
              <a:rPr lang="vi-VN" sz="2000">
                <a:solidFill>
                  <a:srgbClr val="000000"/>
                </a:solidFill>
                <a:latin typeface="Nunito Black" pitchFamily="2" charset="0"/>
              </a:rPr>
              <a:t>Vừa tan học, các chữ cái và dấu câu đã ngồi lại họp. Bác chữ A dõng dạc mở đầu:</a:t>
            </a:r>
          </a:p>
          <a:p>
            <a:pPr algn="just"/>
            <a:r>
              <a:rPr lang="en-US" sz="2000">
                <a:solidFill>
                  <a:srgbClr val="000000"/>
                </a:solidFill>
                <a:latin typeface="Nunito Black" pitchFamily="2" charset="0"/>
              </a:rPr>
              <a:t>        </a:t>
            </a:r>
            <a:r>
              <a:rPr lang="vi-VN" sz="2000">
                <a:solidFill>
                  <a:srgbClr val="000000"/>
                </a:solidFill>
                <a:latin typeface="Nunito Black" pitchFamily="2" charset="0"/>
              </a:rPr>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p>
          <a:p>
            <a:pPr algn="just"/>
            <a:r>
              <a:rPr lang="en-US" sz="2000">
                <a:solidFill>
                  <a:srgbClr val="000000"/>
                </a:solidFill>
                <a:latin typeface="Nunito Black" pitchFamily="2" charset="0"/>
              </a:rPr>
              <a:t>         </a:t>
            </a:r>
            <a:r>
              <a:rPr lang="vi-VN" sz="2000">
                <a:solidFill>
                  <a:srgbClr val="000000"/>
                </a:solidFill>
                <a:latin typeface="Nunito Black" pitchFamily="2" charset="0"/>
              </a:rPr>
              <a:t>Có tiếng xì xào:</a:t>
            </a:r>
          </a:p>
          <a:p>
            <a:pPr algn="just"/>
            <a:r>
              <a:rPr lang="en-US" sz="2000">
                <a:solidFill>
                  <a:srgbClr val="000000"/>
                </a:solidFill>
                <a:latin typeface="Nunito Black" pitchFamily="2" charset="0"/>
              </a:rPr>
              <a:t>        </a:t>
            </a:r>
            <a:r>
              <a:rPr lang="vi-VN" sz="2000">
                <a:solidFill>
                  <a:srgbClr val="000000"/>
                </a:solidFill>
                <a:latin typeface="Nunito Black" pitchFamily="2" charset="0"/>
              </a:rPr>
              <a:t>- Thế nghĩa là thế này: “Chú lính bước vào. Đầu chú đội chiếc mũ sắt. Dưới chân đi đôi giày da. Trên trán lấm tấm mồ hôi.”</a:t>
            </a:r>
          </a:p>
          <a:p>
            <a:pPr algn="just"/>
            <a:r>
              <a:rPr lang="en-US" sz="2000">
                <a:solidFill>
                  <a:srgbClr val="000000"/>
                </a:solidFill>
                <a:latin typeface="Nunito Black" pitchFamily="2" charset="0"/>
              </a:rPr>
              <a:t>        </a:t>
            </a:r>
            <a:r>
              <a:rPr lang="vi-VN" sz="2000">
                <a:solidFill>
                  <a:srgbClr val="000000"/>
                </a:solidFill>
                <a:latin typeface="Nunito Black" pitchFamily="2" charset="0"/>
              </a:rPr>
              <a:t>Tiếng cười rộ lên. Dấu chấm nói:</a:t>
            </a:r>
          </a:p>
          <a:p>
            <a:pPr algn="just"/>
            <a:r>
              <a:rPr lang="en-US" sz="2000">
                <a:solidFill>
                  <a:srgbClr val="000000"/>
                </a:solidFill>
                <a:latin typeface="Nunito Black" pitchFamily="2" charset="0"/>
              </a:rPr>
              <a:t>        </a:t>
            </a:r>
            <a:r>
              <a:rPr lang="vi-VN" sz="2000">
                <a:solidFill>
                  <a:srgbClr val="000000"/>
                </a:solidFill>
                <a:latin typeface="Nunito Black" pitchFamily="2" charset="0"/>
              </a:rPr>
              <a:t>- Theo tôi, tất cả là do cậu này chẳng bao giờ để ý đến dấu câu. Mỏi tay chỗ nào, cậu ta chấm chỗ ấy.</a:t>
            </a:r>
          </a:p>
          <a:p>
            <a:pPr algn="just"/>
            <a:r>
              <a:rPr lang="en-US" sz="2000">
                <a:solidFill>
                  <a:srgbClr val="000000"/>
                </a:solidFill>
                <a:latin typeface="Nunito Black" pitchFamily="2" charset="0"/>
              </a:rPr>
              <a:t>       </a:t>
            </a:r>
            <a:r>
              <a:rPr lang="vi-VN" sz="2000">
                <a:solidFill>
                  <a:srgbClr val="000000"/>
                </a:solidFill>
                <a:latin typeface="Nunito Black" pitchFamily="2" charset="0"/>
              </a:rPr>
              <a:t>Cả mấy dấu câu đều lắc đầu:</a:t>
            </a:r>
          </a:p>
          <a:p>
            <a:pPr algn="just"/>
            <a:r>
              <a:rPr lang="en-US" sz="2000">
                <a:solidFill>
                  <a:srgbClr val="000000"/>
                </a:solidFill>
                <a:latin typeface="Nunito Black" pitchFamily="2" charset="0"/>
              </a:rPr>
              <a:t>        </a:t>
            </a:r>
            <a:r>
              <a:rPr lang="vi-VN" sz="2000">
                <a:solidFill>
                  <a:srgbClr val="000000"/>
                </a:solidFill>
                <a:latin typeface="Nunito Black" pitchFamily="2" charset="0"/>
              </a:rPr>
              <a:t>- Ẩu thế nhỉ!</a:t>
            </a:r>
          </a:p>
          <a:p>
            <a:pPr algn="just"/>
            <a:r>
              <a:rPr lang="en-US" sz="2000">
                <a:solidFill>
                  <a:srgbClr val="000000"/>
                </a:solidFill>
                <a:latin typeface="Nunito Black" pitchFamily="2" charset="0"/>
              </a:rPr>
              <a:t>               </a:t>
            </a:r>
            <a:r>
              <a:rPr lang="vi-VN" sz="2000">
                <a:solidFill>
                  <a:srgbClr val="000000"/>
                </a:solidFill>
                <a:latin typeface="Nunito Black" pitchFamily="2" charset="0"/>
              </a:rPr>
              <a:t>Bác chữ A đề nghị:</a:t>
            </a:r>
          </a:p>
          <a:p>
            <a:pPr algn="just"/>
            <a:r>
              <a:rPr lang="en-US" sz="2000">
                <a:solidFill>
                  <a:srgbClr val="000000"/>
                </a:solidFill>
                <a:latin typeface="Nunito Black" pitchFamily="2" charset="0"/>
              </a:rPr>
              <a:t>              </a:t>
            </a:r>
            <a:r>
              <a:rPr lang="vi-VN" sz="2000">
                <a:solidFill>
                  <a:srgbClr val="000000"/>
                </a:solidFill>
                <a:latin typeface="Nunito Black" pitchFamily="2" charset="0"/>
              </a:rPr>
              <a:t>- Từ nay, mỗi khi em Hoàng định chấm câu, anh dấu chấm cần yêu cầu Hoàng</a:t>
            </a:r>
            <a:endParaRPr lang="en-US" sz="2000">
              <a:solidFill>
                <a:srgbClr val="000000"/>
              </a:solidFill>
              <a:latin typeface="Nunito Black" pitchFamily="2" charset="0"/>
            </a:endParaRPr>
          </a:p>
          <a:p>
            <a:pPr algn="just"/>
            <a:r>
              <a:rPr lang="vi-VN" sz="2000">
                <a:solidFill>
                  <a:srgbClr val="000000"/>
                </a:solidFill>
                <a:latin typeface="Nunito Black" pitchFamily="2" charset="0"/>
              </a:rPr>
              <a:t> </a:t>
            </a:r>
            <a:r>
              <a:rPr lang="en-US" sz="2000">
                <a:solidFill>
                  <a:srgbClr val="000000"/>
                </a:solidFill>
                <a:latin typeface="Nunito Black" pitchFamily="2" charset="0"/>
              </a:rPr>
              <a:t>             </a:t>
            </a:r>
            <a:r>
              <a:rPr lang="vi-VN" sz="2000">
                <a:solidFill>
                  <a:srgbClr val="000000"/>
                </a:solidFill>
                <a:latin typeface="Nunito Black" pitchFamily="2" charset="0"/>
              </a:rPr>
              <a:t>đọc lại nội dung câu văn một lần nữa đã. Được không nào?</a:t>
            </a:r>
          </a:p>
          <a:p>
            <a:pPr algn="r"/>
            <a:r>
              <a:rPr lang="vi-VN" sz="2000">
                <a:solidFill>
                  <a:srgbClr val="FF0000"/>
                </a:solidFill>
                <a:latin typeface="Nunito Black" pitchFamily="2" charset="0"/>
              </a:rPr>
              <a:t>(Phỏng theo Trần Ninh Hồ)</a:t>
            </a:r>
          </a:p>
        </p:txBody>
      </p:sp>
      <p:sp>
        <p:nvSpPr>
          <p:cNvPr id="5" name="TextBox 4">
            <a:extLst>
              <a:ext uri="{FF2B5EF4-FFF2-40B4-BE49-F238E27FC236}">
                <a16:creationId xmlns:a16="http://schemas.microsoft.com/office/drawing/2014/main" id="{7CCD22EC-874E-9810-7272-0254E6F7D431}"/>
              </a:ext>
            </a:extLst>
          </p:cNvPr>
          <p:cNvSpPr txBox="1"/>
          <p:nvPr/>
        </p:nvSpPr>
        <p:spPr>
          <a:xfrm>
            <a:off x="1038873" y="136722"/>
            <a:ext cx="3811248" cy="578882"/>
          </a:xfrm>
          <a:prstGeom prst="roundRect">
            <a:avLst/>
          </a:prstGeom>
          <a:solidFill>
            <a:srgbClr val="FFFFCC"/>
          </a:solidFill>
          <a:ln w="28575">
            <a:solidFill>
              <a:srgbClr val="217875"/>
            </a:solidFill>
            <a:prstDash val="sysDash"/>
          </a:ln>
        </p:spPr>
        <p:txBody>
          <a:bodyPr wrap="square">
            <a:spAutoFit/>
          </a:bodyPr>
          <a:lstStyle/>
          <a:p>
            <a:pPr algn="ctr"/>
            <a:r>
              <a:rPr lang="en-US" sz="2800" err="1">
                <a:solidFill>
                  <a:schemeClr val="accent6">
                    <a:lumMod val="50000"/>
                  </a:schemeClr>
                </a:solidFill>
                <a:latin typeface="Baloo 2 SemiBold" pitchFamily="2" charset="0"/>
                <a:cs typeface="Baloo 2 SemiBold" pitchFamily="2" charset="0"/>
              </a:rPr>
              <a:t>Luyện</a:t>
            </a:r>
            <a:r>
              <a:rPr lang="en-US" sz="2800">
                <a:solidFill>
                  <a:schemeClr val="accent6">
                    <a:lumMod val="50000"/>
                  </a:schemeClr>
                </a:solidFill>
                <a:latin typeface="Baloo 2 SemiBold" pitchFamily="2" charset="0"/>
                <a:cs typeface="Baloo 2 SemiBold" pitchFamily="2" charset="0"/>
              </a:rPr>
              <a:t> </a:t>
            </a:r>
            <a:r>
              <a:rPr lang="en-US" sz="2800" err="1">
                <a:solidFill>
                  <a:schemeClr val="accent6">
                    <a:lumMod val="50000"/>
                  </a:schemeClr>
                </a:solidFill>
                <a:latin typeface="Baloo 2 SemiBold" pitchFamily="2" charset="0"/>
                <a:cs typeface="Baloo 2 SemiBold" pitchFamily="2" charset="0"/>
              </a:rPr>
              <a:t>đọc</a:t>
            </a:r>
            <a:r>
              <a:rPr lang="en-US" sz="2800">
                <a:solidFill>
                  <a:schemeClr val="accent6">
                    <a:lumMod val="50000"/>
                  </a:schemeClr>
                </a:solidFill>
                <a:latin typeface="Baloo 2 SemiBold" pitchFamily="2" charset="0"/>
                <a:cs typeface="Baloo 2 SemiBold" pitchFamily="2" charset="0"/>
              </a:rPr>
              <a:t> </a:t>
            </a:r>
            <a:r>
              <a:rPr lang="en-US" sz="2800" err="1">
                <a:solidFill>
                  <a:schemeClr val="accent6">
                    <a:lumMod val="50000"/>
                  </a:schemeClr>
                </a:solidFill>
                <a:latin typeface="Baloo 2 SemiBold" pitchFamily="2" charset="0"/>
                <a:cs typeface="Baloo 2 SemiBold" pitchFamily="2" charset="0"/>
              </a:rPr>
              <a:t>theo</a:t>
            </a:r>
            <a:r>
              <a:rPr lang="en-US" sz="2800">
                <a:solidFill>
                  <a:schemeClr val="accent6">
                    <a:lumMod val="50000"/>
                  </a:schemeClr>
                </a:solidFill>
                <a:latin typeface="Baloo 2 SemiBold" pitchFamily="2" charset="0"/>
                <a:cs typeface="Baloo 2 SemiBold" pitchFamily="2" charset="0"/>
              </a:rPr>
              <a:t> </a:t>
            </a:r>
            <a:r>
              <a:rPr lang="en-US" sz="2800" err="1">
                <a:solidFill>
                  <a:schemeClr val="accent6">
                    <a:lumMod val="50000"/>
                  </a:schemeClr>
                </a:solidFill>
                <a:latin typeface="Baloo 2 SemiBold" pitchFamily="2" charset="0"/>
                <a:cs typeface="Baloo 2 SemiBold" pitchFamily="2" charset="0"/>
              </a:rPr>
              <a:t>đoạn</a:t>
            </a:r>
            <a:endParaRPr lang="en-US" sz="2800">
              <a:solidFill>
                <a:schemeClr val="accent6">
                  <a:lumMod val="50000"/>
                </a:schemeClr>
              </a:solidFill>
              <a:latin typeface="Baloo 2 SemiBold" pitchFamily="2" charset="0"/>
              <a:cs typeface="Baloo 2 SemiBold" pitchFamily="2" charset="0"/>
            </a:endParaRPr>
          </a:p>
        </p:txBody>
      </p:sp>
      <p:grpSp>
        <p:nvGrpSpPr>
          <p:cNvPr id="2" name="Group 1"/>
          <p:cNvGrpSpPr/>
          <p:nvPr/>
        </p:nvGrpSpPr>
        <p:grpSpPr>
          <a:xfrm>
            <a:off x="63306" y="914314"/>
            <a:ext cx="851094" cy="584333"/>
            <a:chOff x="-28110" y="914314"/>
            <a:chExt cx="851094" cy="584333"/>
          </a:xfrm>
        </p:grpSpPr>
        <p:pic>
          <p:nvPicPr>
            <p:cNvPr id="6" name="Picture 5">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7" name="TextBox 6">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grpSp>
      <p:grpSp>
        <p:nvGrpSpPr>
          <p:cNvPr id="10" name="Group 9"/>
          <p:cNvGrpSpPr/>
          <p:nvPr/>
        </p:nvGrpSpPr>
        <p:grpSpPr>
          <a:xfrm>
            <a:off x="254499" y="4838901"/>
            <a:ext cx="851094" cy="652584"/>
            <a:chOff x="-230811" y="419216"/>
            <a:chExt cx="851094" cy="652583"/>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11" y="419216"/>
              <a:ext cx="851094" cy="652583"/>
            </a:xfrm>
            <a:prstGeom prst="rect">
              <a:avLst/>
            </a:prstGeom>
          </p:spPr>
        </p:pic>
        <p:sp>
          <p:nvSpPr>
            <p:cNvPr id="12" name="TextBox 11">
              <a:extLst>
                <a:ext uri="{FF2B5EF4-FFF2-40B4-BE49-F238E27FC236}">
                  <a16:creationId xmlns:a16="http://schemas.microsoft.com/office/drawing/2014/main" id="{6CB9475D-5FE6-AD42-327C-E5F28189D1C0}"/>
                </a:ext>
              </a:extLst>
            </p:cNvPr>
            <p:cNvSpPr txBox="1"/>
            <p:nvPr/>
          </p:nvSpPr>
          <p:spPr>
            <a:xfrm>
              <a:off x="62011" y="533314"/>
              <a:ext cx="381836" cy="523219"/>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4</a:t>
              </a:r>
            </a:p>
          </p:txBody>
        </p:sp>
      </p:grpSp>
      <p:grpSp>
        <p:nvGrpSpPr>
          <p:cNvPr id="13" name="Group 12"/>
          <p:cNvGrpSpPr/>
          <p:nvPr/>
        </p:nvGrpSpPr>
        <p:grpSpPr>
          <a:xfrm>
            <a:off x="-69419" y="3401597"/>
            <a:ext cx="851094" cy="584333"/>
            <a:chOff x="-8435" y="786931"/>
            <a:chExt cx="851094" cy="584333"/>
          </a:xfrm>
        </p:grpSpPr>
        <p:pic>
          <p:nvPicPr>
            <p:cNvPr id="14" name="Picture 13">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 y="786931"/>
              <a:ext cx="851094" cy="584333"/>
            </a:xfrm>
            <a:prstGeom prst="rect">
              <a:avLst/>
            </a:prstGeom>
          </p:spPr>
        </p:pic>
        <p:sp>
          <p:nvSpPr>
            <p:cNvPr id="15" name="TextBox 14">
              <a:extLst>
                <a:ext uri="{FF2B5EF4-FFF2-40B4-BE49-F238E27FC236}">
                  <a16:creationId xmlns:a16="http://schemas.microsoft.com/office/drawing/2014/main" id="{6CB9475D-5FE6-AD42-327C-E5F28189D1C0}"/>
                </a:ext>
              </a:extLst>
            </p:cNvPr>
            <p:cNvSpPr txBox="1"/>
            <p:nvPr/>
          </p:nvSpPr>
          <p:spPr>
            <a:xfrm>
              <a:off x="264712" y="814334"/>
              <a:ext cx="453226" cy="523220"/>
            </a:xfrm>
            <a:prstGeom prst="rect">
              <a:avLst/>
            </a:prstGeom>
            <a:noFill/>
          </p:spPr>
          <p:txBody>
            <a:bodyPr wrap="squar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grpSp>
      <p:grpSp>
        <p:nvGrpSpPr>
          <p:cNvPr id="16" name="Group 15"/>
          <p:cNvGrpSpPr/>
          <p:nvPr/>
        </p:nvGrpSpPr>
        <p:grpSpPr>
          <a:xfrm>
            <a:off x="-12894" y="2438400"/>
            <a:ext cx="851094" cy="584333"/>
            <a:chOff x="-28110" y="914314"/>
            <a:chExt cx="851094"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264712" y="960164"/>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grpSp>
    </p:spTree>
    <p:extLst>
      <p:ext uri="{BB962C8B-B14F-4D97-AF65-F5344CB8AC3E}">
        <p14:creationId xmlns:p14="http://schemas.microsoft.com/office/powerpoint/2010/main" val="21272831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Trả lời câu hỏi</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220199" y="4414796"/>
            <a:ext cx="2940569" cy="2443203"/>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129223" y="228257"/>
            <a:ext cx="8700578" cy="578882"/>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a:solidFill>
                  <a:srgbClr val="0070C0"/>
                </a:solidFill>
                <a:latin typeface="Nunito Black" pitchFamily="2" charset="0"/>
                <a:ea typeface="Open Sans" panose="020B0606030504020204" pitchFamily="34" charset="0"/>
                <a:cs typeface="Open Sans" panose="020B0606030504020204" pitchFamily="34" charset="0"/>
              </a:rPr>
              <a:t>Câu 1: </a:t>
            </a:r>
            <a:r>
              <a:rPr lang="en-US" sz="2800" b="1">
                <a:latin typeface="Nunito Black" pitchFamily="2" charset="0"/>
              </a:rPr>
              <a:t>Câu chuyện kể về cuộc họp của những ai?</a:t>
            </a:r>
            <a:endParaRPr lang="en-US" sz="2800" b="1">
              <a:latin typeface="Nunito Black" pitchFamily="2"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2394C7F-54D6-6ADA-CA74-0E777B76041C}"/>
              </a:ext>
            </a:extLst>
          </p:cNvPr>
          <p:cNvSpPr txBox="1"/>
          <p:nvPr/>
        </p:nvSpPr>
        <p:spPr>
          <a:xfrm>
            <a:off x="1443037" y="4979646"/>
            <a:ext cx="7757175" cy="954107"/>
          </a:xfrm>
          <a:prstGeom prst="rect">
            <a:avLst/>
          </a:prstGeom>
          <a:noFill/>
        </p:spPr>
        <p:txBody>
          <a:bodyPr wrap="square">
            <a:spAutoFit/>
          </a:bodyPr>
          <a:lstStyle/>
          <a:p>
            <a:r>
              <a:rPr lang="en-US" sz="2800">
                <a:solidFill>
                  <a:srgbClr val="002060"/>
                </a:solidFill>
                <a:latin typeface="Nunito Black" pitchFamily="2" charset="0"/>
              </a:rPr>
              <a:t>Câu chuyện kể về cuộc họp của các chữ cái </a:t>
            </a:r>
          </a:p>
          <a:p>
            <a:r>
              <a:rPr lang="en-US" sz="2800">
                <a:solidFill>
                  <a:srgbClr val="002060"/>
                </a:solidFill>
                <a:latin typeface="Nunito Black" pitchFamily="2" charset="0"/>
              </a:rPr>
              <a:t>và dấu câu.</a:t>
            </a:r>
            <a:endParaRPr lang="en-US" sz="2800" b="1">
              <a:solidFill>
                <a:srgbClr val="002060"/>
              </a:solidFill>
              <a:latin typeface="Nunito Black" pitchFamily="2" charset="0"/>
            </a:endParaRPr>
          </a:p>
        </p:txBody>
      </p:sp>
      <p:sp>
        <p:nvSpPr>
          <p:cNvPr id="17" name="Arrow: Right 16">
            <a:extLst>
              <a:ext uri="{FF2B5EF4-FFF2-40B4-BE49-F238E27FC236}">
                <a16:creationId xmlns:a16="http://schemas.microsoft.com/office/drawing/2014/main" id="{20A2D69E-61A8-ECFB-AD2D-86A364EF4EC5}"/>
              </a:ext>
            </a:extLst>
          </p:cNvPr>
          <p:cNvSpPr/>
          <p:nvPr/>
        </p:nvSpPr>
        <p:spPr>
          <a:xfrm>
            <a:off x="725019" y="4990889"/>
            <a:ext cx="550628" cy="523220"/>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pic>
        <p:nvPicPr>
          <p:cNvPr id="12" name="Picture 11"/>
          <p:cNvPicPr>
            <a:picLocks noChangeAspect="1"/>
          </p:cNvPicPr>
          <p:nvPr/>
        </p:nvPicPr>
        <p:blipFill>
          <a:blip r:embed="rId4"/>
          <a:stretch>
            <a:fillRect/>
          </a:stretch>
        </p:blipFill>
        <p:spPr>
          <a:xfrm>
            <a:off x="1000333" y="1027900"/>
            <a:ext cx="7256252" cy="3789321"/>
          </a:xfrm>
          <a:prstGeom prst="rect">
            <a:avLst/>
          </a:prstGeom>
          <a:ln>
            <a:noFill/>
          </a:ln>
          <a:effectLst>
            <a:softEdge rad="112500"/>
          </a:effectLst>
        </p:spPr>
      </p:pic>
    </p:spTree>
    <p:extLst>
      <p:ext uri="{BB962C8B-B14F-4D97-AF65-F5344CB8AC3E}">
        <p14:creationId xmlns:p14="http://schemas.microsoft.com/office/powerpoint/2010/main" val="20080685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extBox 1">
            <a:extLst>
              <a:ext uri="{FF2B5EF4-FFF2-40B4-BE49-F238E27FC236}">
                <a16:creationId xmlns:a16="http://schemas.microsoft.com/office/drawing/2014/main" id="{8DB2DD22-29B2-C4C4-DD77-80D26F326D35}"/>
              </a:ext>
            </a:extLst>
          </p:cNvPr>
          <p:cNvSpPr txBox="1"/>
          <p:nvPr/>
        </p:nvSpPr>
        <p:spPr>
          <a:xfrm>
            <a:off x="8243772" y="1417320"/>
            <a:ext cx="3322317" cy="3187786"/>
          </a:xfrm>
          <a:prstGeom prst="round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Autofit/>
          </a:bodyPr>
          <a:lstStyle/>
          <a:p>
            <a:pPr algn="just" defTabSz="914400">
              <a:lnSpc>
                <a:spcPct val="90000"/>
              </a:lnSpc>
              <a:spcBef>
                <a:spcPct val="0"/>
              </a:spcBef>
              <a:spcAft>
                <a:spcPts val="600"/>
              </a:spcAft>
            </a:pPr>
            <a:r>
              <a:rPr lang="en-US" sz="2800">
                <a:solidFill>
                  <a:srgbClr val="002060"/>
                </a:solidFill>
                <a:latin typeface="Nunito Black" pitchFamily="2" charset="0"/>
              </a:rPr>
              <a:t>Cuộc họp của các chữ cái và dấu câu bàn về việc tìm cách giúp đỡ bạn Hoàng đặt dấu câu cho đúng. </a:t>
            </a:r>
            <a:endParaRPr lang="en-US" sz="2800" b="1" kern="1200">
              <a:solidFill>
                <a:schemeClr val="tx1"/>
              </a:solidFill>
              <a:latin typeface="+mj-lt"/>
              <a:ea typeface="+mj-ea"/>
              <a:cs typeface="+mj-cs"/>
            </a:endParaRPr>
          </a:p>
        </p:txBody>
      </p:sp>
      <p:pic>
        <p:nvPicPr>
          <p:cNvPr id="12" name="Picture 11"/>
          <p:cNvPicPr>
            <a:picLocks noChangeAspect="1"/>
          </p:cNvPicPr>
          <p:nvPr/>
        </p:nvPicPr>
        <p:blipFill>
          <a:blip r:embed="rId2"/>
          <a:stretch>
            <a:fillRect/>
          </a:stretch>
        </p:blipFill>
        <p:spPr>
          <a:xfrm>
            <a:off x="716280" y="1691132"/>
            <a:ext cx="6436548" cy="3475735"/>
          </a:xfrm>
          <a:prstGeom prst="rect">
            <a:avLst/>
          </a:prstGeom>
        </p:spPr>
      </p:pic>
      <p:cxnSp>
        <p:nvCxnSpPr>
          <p:cNvPr id="28" name="Straight Connector 27">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1" name="TextBox 10">
            <a:extLst>
              <a:ext uri="{FF2B5EF4-FFF2-40B4-BE49-F238E27FC236}">
                <a16:creationId xmlns:a16="http://schemas.microsoft.com/office/drawing/2014/main" id="{15622F8C-7779-8F6D-F22E-EFC8D90DC07B}"/>
              </a:ext>
            </a:extLst>
          </p:cNvPr>
          <p:cNvSpPr txBox="1"/>
          <p:nvPr/>
        </p:nvSpPr>
        <p:spPr>
          <a:xfrm>
            <a:off x="1024067" y="282314"/>
            <a:ext cx="6754403"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a:solidFill>
                  <a:srgbClr val="0070C0"/>
                </a:solidFill>
                <a:latin typeface="Nunito Black" pitchFamily="2" charset="0"/>
                <a:ea typeface="Open Sans" panose="020B0606030504020204" pitchFamily="34" charset="0"/>
                <a:cs typeface="Open Sans" panose="020B0606030504020204" pitchFamily="34" charset="0"/>
              </a:rPr>
              <a:t>Câu 2: </a:t>
            </a:r>
            <a:r>
              <a:rPr lang="en-US" sz="2800" b="1">
                <a:latin typeface="Nunito Black" pitchFamily="2" charset="0"/>
              </a:rPr>
              <a:t>Cuộc họp đó bàn về chuyện gì?</a:t>
            </a:r>
            <a:endParaRPr lang="en-US" sz="2800" b="1">
              <a:latin typeface="Nunito Black" pitchFamily="2" charset="0"/>
              <a:ea typeface="Open Sans" panose="020B0606030504020204" pitchFamily="34" charset="0"/>
              <a:cs typeface="Open Sans" panose="020B0606030504020204" pitchFamily="34" charset="0"/>
            </a:endParaRPr>
          </a:p>
        </p:txBody>
      </p:sp>
      <p:sp>
        <p:nvSpPr>
          <p:cNvPr id="14" name="Speech Bubble: Rectangle with Corners Rounded 7">
            <a:extLst>
              <a:ext uri="{FF2B5EF4-FFF2-40B4-BE49-F238E27FC236}">
                <a16:creationId xmlns:a16="http://schemas.microsoft.com/office/drawing/2014/main" id="{AB78C813-90A3-8337-4686-51E0AFD5E5D8}"/>
              </a:ext>
            </a:extLst>
          </p:cNvPr>
          <p:cNvSpPr/>
          <p:nvPr/>
        </p:nvSpPr>
        <p:spPr>
          <a:xfrm>
            <a:off x="490785" y="5517513"/>
            <a:ext cx="10972800" cy="842185"/>
          </a:xfrm>
          <a:prstGeom prst="wedgeRoundRectCallout">
            <a:avLst>
              <a:gd name="adj1" fmla="val -18394"/>
              <a:gd name="adj2" fmla="val 48200"/>
              <a:gd name="adj3" fmla="val 16667"/>
            </a:avLst>
          </a:prstGeom>
          <a:solidFill>
            <a:schemeClr val="tx1"/>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solidFill>
                  <a:srgbClr val="FF0000"/>
                </a:solidFill>
                <a:latin typeface="Nunito Black" pitchFamily="2" charset="0"/>
              </a:rPr>
              <a:t>Gợi ý: </a:t>
            </a:r>
            <a:r>
              <a:rPr lang="en-US" sz="2400">
                <a:solidFill>
                  <a:srgbClr val="000000"/>
                </a:solidFill>
                <a:latin typeface="Nunito Black" pitchFamily="2" charset="0"/>
              </a:rPr>
              <a:t>Em đọc kĩ lời nói của bác chữ A để tìm ra chuyện mà cuộc họp đó bàn đến.</a:t>
            </a:r>
          </a:p>
        </p:txBody>
      </p:sp>
    </p:spTree>
    <p:extLst>
      <p:ext uri="{BB962C8B-B14F-4D97-AF65-F5344CB8AC3E}">
        <p14:creationId xmlns:p14="http://schemas.microsoft.com/office/powerpoint/2010/main" val="3406302382"/>
      </p:ext>
    </p:extLst>
  </p:cSld>
  <p:clrMapOvr>
    <a:overrideClrMapping bg1="dk1" tx1="lt1" bg2="dk2" tx2="lt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1007828" y="152401"/>
            <a:ext cx="9969103" cy="1055608"/>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Câu 3:</a:t>
            </a:r>
            <a:r>
              <a:rPr lang="en-US" sz="2800" b="1">
                <a:solidFill>
                  <a:srgbClr val="0070C0"/>
                </a:solidFill>
                <a:latin typeface="Nunito Black" pitchFamily="2" charset="0"/>
                <a:ea typeface="Open Sans" panose="020B0606030504020204" pitchFamily="34" charset="0"/>
                <a:cs typeface="Open Sans" panose="020B0606030504020204" pitchFamily="34" charset="0"/>
              </a:rPr>
              <a:t> </a:t>
            </a:r>
            <a:r>
              <a:rPr lang="en-US" sz="2800">
                <a:latin typeface="Nunito Black" pitchFamily="2" charset="0"/>
              </a:rPr>
              <a:t>Vì sao không ai hiểu những điều bạn Hoàng đã viết?</a:t>
            </a:r>
            <a:endParaRPr lang="en-US" sz="2800" b="1">
              <a:latin typeface="Nunito Black" pitchFamily="2"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pic>
        <p:nvPicPr>
          <p:cNvPr id="8" name="Picture 5">
            <a:extLst>
              <a:ext uri="{FF2B5EF4-FFF2-40B4-BE49-F238E27FC236}">
                <a16:creationId xmlns:a16="http://schemas.microsoft.com/office/drawing/2014/main" id="{74E1149A-328D-53CD-EE7B-995F3ECDB8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5400" y="3155746"/>
            <a:ext cx="7543800" cy="2903277"/>
          </a:xfrm>
          <a:prstGeom prst="rect">
            <a:avLst/>
          </a:prstGeom>
        </p:spPr>
      </p:pic>
      <p:pic>
        <p:nvPicPr>
          <p:cNvPr id="14" name="Picture 2">
            <a:extLst>
              <a:ext uri="{FF2B5EF4-FFF2-40B4-BE49-F238E27FC236}">
                <a16:creationId xmlns:a16="http://schemas.microsoft.com/office/drawing/2014/main" id="{CB8F6476-F234-F383-C24F-E9C7EA1738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000" y="1066800"/>
            <a:ext cx="11658600" cy="1883664"/>
          </a:xfrm>
          <a:prstGeom prst="rect">
            <a:avLst/>
          </a:prstGeom>
        </p:spPr>
      </p:pic>
      <p:sp>
        <p:nvSpPr>
          <p:cNvPr id="11" name="TextBox 10">
            <a:extLst>
              <a:ext uri="{FF2B5EF4-FFF2-40B4-BE49-F238E27FC236}">
                <a16:creationId xmlns:a16="http://schemas.microsoft.com/office/drawing/2014/main" id="{FB3C08D2-A614-843F-F399-0E2E9A1B074F}"/>
              </a:ext>
            </a:extLst>
          </p:cNvPr>
          <p:cNvSpPr txBox="1"/>
          <p:nvPr/>
        </p:nvSpPr>
        <p:spPr>
          <a:xfrm>
            <a:off x="762000" y="1475760"/>
            <a:ext cx="11049000" cy="954107"/>
          </a:xfrm>
          <a:prstGeom prst="rect">
            <a:avLst/>
          </a:prstGeom>
          <a:noFill/>
        </p:spPr>
        <p:txBody>
          <a:bodyPr wrap="square">
            <a:spAutoFit/>
          </a:bodyPr>
          <a:lstStyle/>
          <a:p>
            <a:pPr algn="just"/>
            <a:r>
              <a:rPr lang="en-US" sz="2800" b="1">
                <a:solidFill>
                  <a:srgbClr val="FF0000"/>
                </a:solidFill>
                <a:latin typeface="Nunito Black" pitchFamily="2" charset="0"/>
              </a:rPr>
              <a:t>Gợi ý: </a:t>
            </a:r>
            <a:r>
              <a:rPr lang="vi-VN" sz="2800">
                <a:latin typeface="Nunito Black" pitchFamily="2" charset="0"/>
              </a:rPr>
              <a:t>Em đọc kĩ đoạn văn bạn Hoàng viết trong lời kể của bác chữ A và</a:t>
            </a:r>
            <a:r>
              <a:rPr lang="en-US" sz="2800">
                <a:latin typeface="Nunito Black" pitchFamily="2" charset="0"/>
              </a:rPr>
              <a:t> </a:t>
            </a:r>
            <a:r>
              <a:rPr lang="vi-VN" sz="2800">
                <a:latin typeface="Nunito Black" pitchFamily="2" charset="0"/>
              </a:rPr>
              <a:t>đư</a:t>
            </a:r>
            <a:r>
              <a:rPr lang="en-US" sz="2800">
                <a:latin typeface="Nunito Black" pitchFamily="2" charset="0"/>
              </a:rPr>
              <a:t>a </a:t>
            </a:r>
            <a:r>
              <a:rPr lang="vi-VN" sz="2800">
                <a:latin typeface="Nunito Black" pitchFamily="2" charset="0"/>
              </a:rPr>
              <a:t>ra</a:t>
            </a:r>
            <a:r>
              <a:rPr lang="en-US" sz="2800">
                <a:latin typeface="Nunito Black" pitchFamily="2" charset="0"/>
              </a:rPr>
              <a:t> </a:t>
            </a:r>
            <a:r>
              <a:rPr lang="vi-VN" sz="2800">
                <a:latin typeface="Nunito Black" pitchFamily="2" charset="0"/>
              </a:rPr>
              <a:t>lời</a:t>
            </a:r>
            <a:r>
              <a:rPr lang="en-US" sz="2800">
                <a:latin typeface="Nunito Black" pitchFamily="2" charset="0"/>
              </a:rPr>
              <a:t> </a:t>
            </a:r>
            <a:r>
              <a:rPr lang="vi-VN" sz="2800">
                <a:latin typeface="Nunito Black" pitchFamily="2" charset="0"/>
              </a:rPr>
              <a:t>giải</a:t>
            </a:r>
            <a:r>
              <a:rPr lang="en-US" sz="2800">
                <a:latin typeface="Nunito Black" pitchFamily="2" charset="0"/>
              </a:rPr>
              <a:t> </a:t>
            </a:r>
            <a:r>
              <a:rPr lang="vi-VN" sz="2800">
                <a:latin typeface="Nunito Black" pitchFamily="2" charset="0"/>
              </a:rPr>
              <a:t>thích</a:t>
            </a:r>
            <a:r>
              <a:rPr lang="en-US" sz="2800">
                <a:latin typeface="Nunito Black" pitchFamily="2" charset="0"/>
              </a:rPr>
              <a:t> </a:t>
            </a:r>
            <a:r>
              <a:rPr lang="vi-VN" sz="2800">
                <a:latin typeface="Nunito Black" pitchFamily="2" charset="0"/>
              </a:rPr>
              <a:t>của</a:t>
            </a:r>
            <a:r>
              <a:rPr lang="en-US" sz="2800">
                <a:latin typeface="Nunito Black" pitchFamily="2" charset="0"/>
              </a:rPr>
              <a:t> </a:t>
            </a:r>
            <a:r>
              <a:rPr lang="vi-VN" sz="2800">
                <a:latin typeface="Nunito Black" pitchFamily="2" charset="0"/>
              </a:rPr>
              <a:t>mình.</a:t>
            </a:r>
            <a:endParaRPr lang="en-US" sz="2800">
              <a:latin typeface="Nunito Black" pitchFamily="2" charset="0"/>
            </a:endParaRPr>
          </a:p>
        </p:txBody>
      </p:sp>
      <p:sp>
        <p:nvSpPr>
          <p:cNvPr id="15" name="TextBox 14">
            <a:extLst>
              <a:ext uri="{FF2B5EF4-FFF2-40B4-BE49-F238E27FC236}">
                <a16:creationId xmlns:a16="http://schemas.microsoft.com/office/drawing/2014/main" id="{10C15467-911C-F092-B573-D998D850D8E5}"/>
              </a:ext>
            </a:extLst>
          </p:cNvPr>
          <p:cNvSpPr txBox="1"/>
          <p:nvPr/>
        </p:nvSpPr>
        <p:spPr>
          <a:xfrm>
            <a:off x="1676400" y="3851122"/>
            <a:ext cx="6093500" cy="1384995"/>
          </a:xfrm>
          <a:prstGeom prst="rect">
            <a:avLst/>
          </a:prstGeom>
          <a:noFill/>
        </p:spPr>
        <p:txBody>
          <a:bodyPr wrap="square">
            <a:spAutoFit/>
          </a:bodyPr>
          <a:lstStyle/>
          <a:p>
            <a:pPr algn="ctr"/>
            <a:r>
              <a:rPr lang="en-US" sz="2800">
                <a:solidFill>
                  <a:srgbClr val="00B050"/>
                </a:solidFill>
                <a:latin typeface="Nunito Black" pitchFamily="2" charset="0"/>
              </a:rPr>
              <a:t>Không ai hiểu những điều bạn Hoàng viết vì bạn ấy đặt dấu câu một cách bừa bãi.</a:t>
            </a:r>
          </a:p>
        </p:txBody>
      </p:sp>
    </p:spTree>
    <p:extLst>
      <p:ext uri="{BB962C8B-B14F-4D97-AF65-F5344CB8AC3E}">
        <p14:creationId xmlns:p14="http://schemas.microsoft.com/office/powerpoint/2010/main" val="38675326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1007828" y="76200"/>
            <a:ext cx="10117372" cy="1532334"/>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a:solidFill>
                  <a:srgbClr val="0070C0"/>
                </a:solidFill>
                <a:latin typeface="Nunito Black" pitchFamily="2" charset="0"/>
                <a:ea typeface="Open Sans" panose="020B0606030504020204" pitchFamily="34" charset="0"/>
                <a:cs typeface="Open Sans" panose="020B0606030504020204" pitchFamily="34" charset="0"/>
              </a:rPr>
              <a:t>Câu 4: </a:t>
            </a:r>
            <a:r>
              <a:rPr lang="vi-VN" sz="2800">
                <a:latin typeface="Nunito Black" pitchFamily="2" charset="0"/>
              </a:rPr>
              <a:t>Dựa vào lời đề nghị của bác chữ A, sắp xếp các bước mà Hoàng cần thực hiện.</a:t>
            </a:r>
            <a:endParaRPr lang="en-US" sz="2800">
              <a:latin typeface="Nunito Black" pitchFamily="2" charset="0"/>
            </a:endParaRPr>
          </a:p>
          <a:p>
            <a:pPr fontAlgn="t"/>
            <a:r>
              <a:rPr lang="en-US" sz="2800">
                <a:latin typeface="Nunito Black" pitchFamily="2" charset="0"/>
              </a:rPr>
              <a:t>a. Đọc lại câu         b. Chấm câu              c. Viết câu</a:t>
            </a: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0" name="Speech Bubble: Rectangle with Corners Rounded 7">
            <a:extLst>
              <a:ext uri="{FF2B5EF4-FFF2-40B4-BE49-F238E27FC236}">
                <a16:creationId xmlns:a16="http://schemas.microsoft.com/office/drawing/2014/main" id="{C42408ED-562A-4EAC-2176-453F286291C9}"/>
              </a:ext>
            </a:extLst>
          </p:cNvPr>
          <p:cNvSpPr/>
          <p:nvPr/>
        </p:nvSpPr>
        <p:spPr>
          <a:xfrm>
            <a:off x="190500" y="1736916"/>
            <a:ext cx="12115800" cy="1295400"/>
          </a:xfrm>
          <a:prstGeom prst="wedgeRoundRectCallout">
            <a:avLst>
              <a:gd name="adj1" fmla="val -18394"/>
              <a:gd name="adj2" fmla="val 48200"/>
              <a:gd name="adj3" fmla="val 16667"/>
            </a:avLst>
          </a:prstGeom>
          <a:solidFill>
            <a:schemeClr val="bg1"/>
          </a:solidFill>
          <a:ln w="28575">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en-US" sz="2800" b="1">
                <a:solidFill>
                  <a:srgbClr val="FF0000"/>
                </a:solidFill>
                <a:latin typeface="Nunito Black" pitchFamily="2" charset="0"/>
              </a:rPr>
              <a:t>Gợi ý: </a:t>
            </a:r>
            <a:r>
              <a:rPr lang="vi-VN" sz="2800">
                <a:solidFill>
                  <a:srgbClr val="00B050"/>
                </a:solidFill>
                <a:latin typeface="Nunito Black" pitchFamily="2" charset="0"/>
              </a:rPr>
              <a:t>Em đọc kĩ lời nói của bác chữ A cuối bài đọc để trả lời câu hỏi và sắp xếp các bước cho phù hợp.</a:t>
            </a:r>
            <a:endParaRPr lang="en-US" sz="2800">
              <a:solidFill>
                <a:srgbClr val="00B050"/>
              </a:solidFill>
              <a:latin typeface="Nunito Black" pitchFamily="2" charset="0"/>
            </a:endParaRPr>
          </a:p>
        </p:txBody>
      </p:sp>
      <p:grpSp>
        <p:nvGrpSpPr>
          <p:cNvPr id="13" name="Picture 2">
            <a:extLst>
              <a:ext uri="{FF2B5EF4-FFF2-40B4-BE49-F238E27FC236}">
                <a16:creationId xmlns:a16="http://schemas.microsoft.com/office/drawing/2014/main" id="{9991FDF6-0296-2FCB-FBC2-5CFE959E898F}"/>
              </a:ext>
            </a:extLst>
          </p:cNvPr>
          <p:cNvGrpSpPr/>
          <p:nvPr/>
        </p:nvGrpSpPr>
        <p:grpSpPr>
          <a:xfrm>
            <a:off x="3124200" y="2759891"/>
            <a:ext cx="4575724" cy="3627791"/>
            <a:chOff x="4568275" y="3340035"/>
            <a:chExt cx="6084037" cy="5286056"/>
          </a:xfrm>
        </p:grpSpPr>
        <p:grpSp>
          <p:nvGrpSpPr>
            <p:cNvPr id="18" name="Picture 2">
              <a:extLst>
                <a:ext uri="{FF2B5EF4-FFF2-40B4-BE49-F238E27FC236}">
                  <a16:creationId xmlns:a16="http://schemas.microsoft.com/office/drawing/2014/main" id="{4D1C8EC8-2BDE-3CAC-6800-12CFF1C3974A}"/>
                </a:ext>
              </a:extLst>
            </p:cNvPr>
            <p:cNvGrpSpPr/>
            <p:nvPr/>
          </p:nvGrpSpPr>
          <p:grpSpPr>
            <a:xfrm>
              <a:off x="7666935" y="3340035"/>
              <a:ext cx="2814171" cy="1383934"/>
              <a:chOff x="7666935" y="3340035"/>
              <a:chExt cx="2814171" cy="1383934"/>
            </a:xfrm>
          </p:grpSpPr>
          <p:sp>
            <p:nvSpPr>
              <p:cNvPr id="39" name="Freeform: Shape 38">
                <a:extLst>
                  <a:ext uri="{FF2B5EF4-FFF2-40B4-BE49-F238E27FC236}">
                    <a16:creationId xmlns:a16="http://schemas.microsoft.com/office/drawing/2014/main" id="{927E1F7B-819F-4261-7B6F-96CB7493773F}"/>
                  </a:ext>
                </a:extLst>
              </p:cNvPr>
              <p:cNvSpPr/>
              <p:nvPr/>
            </p:nvSpPr>
            <p:spPr>
              <a:xfrm>
                <a:off x="7684015" y="3356959"/>
                <a:ext cx="2779942" cy="1350042"/>
              </a:xfrm>
              <a:custGeom>
                <a:avLst/>
                <a:gdLst>
                  <a:gd name="connsiteX0" fmla="*/ 1405130 w 2779942"/>
                  <a:gd name="connsiteY0" fmla="*/ 1632 h 1350042"/>
                  <a:gd name="connsiteX1" fmla="*/ 10819 w 2779942"/>
                  <a:gd name="connsiteY1" fmla="*/ 895657 h 1350042"/>
                  <a:gd name="connsiteX2" fmla="*/ 2763689 w 2779942"/>
                  <a:gd name="connsiteY2" fmla="*/ 1015892 h 1350042"/>
                  <a:gd name="connsiteX3" fmla="*/ 1405130 w 2779942"/>
                  <a:gd name="connsiteY3" fmla="*/ 1632 h 1350042"/>
                </a:gdLst>
                <a:ahLst/>
                <a:cxnLst>
                  <a:cxn ang="0">
                    <a:pos x="connsiteX0" y="connsiteY0"/>
                  </a:cxn>
                  <a:cxn ang="0">
                    <a:pos x="connsiteX1" y="connsiteY1"/>
                  </a:cxn>
                  <a:cxn ang="0">
                    <a:pos x="connsiteX2" y="connsiteY2"/>
                  </a:cxn>
                  <a:cxn ang="0">
                    <a:pos x="connsiteX3" y="connsiteY3"/>
                  </a:cxn>
                </a:cxnLst>
                <a:rect l="l" t="t" r="r" b="b"/>
                <a:pathLst>
                  <a:path w="2779942" h="1350042">
                    <a:moveTo>
                      <a:pt x="1405130" y="1632"/>
                    </a:moveTo>
                    <a:cubicBezTo>
                      <a:pt x="610110" y="-32205"/>
                      <a:pt x="-96437" y="466525"/>
                      <a:pt x="10819" y="895657"/>
                    </a:cubicBezTo>
                    <a:cubicBezTo>
                      <a:pt x="118075" y="1324788"/>
                      <a:pt x="2620681" y="1601005"/>
                      <a:pt x="2763689" y="1015892"/>
                    </a:cubicBezTo>
                    <a:cubicBezTo>
                      <a:pt x="2906697" y="430779"/>
                      <a:pt x="2077254" y="30244"/>
                      <a:pt x="1405130" y="1632"/>
                    </a:cubicBezTo>
                    <a:close/>
                  </a:path>
                </a:pathLst>
              </a:custGeom>
              <a:solidFill>
                <a:srgbClr val="FFFFFF"/>
              </a:solidFill>
              <a:ln w="1563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2C65B92-3E3F-CCE6-BD2F-01982A19EDB2}"/>
                  </a:ext>
                </a:extLst>
              </p:cNvPr>
              <p:cNvSpPr/>
              <p:nvPr/>
            </p:nvSpPr>
            <p:spPr>
              <a:xfrm>
                <a:off x="7666935" y="3340035"/>
                <a:ext cx="2814171" cy="1383934"/>
              </a:xfrm>
              <a:custGeom>
                <a:avLst/>
                <a:gdLst>
                  <a:gd name="connsiteX0" fmla="*/ 1749905 w 2814171"/>
                  <a:gd name="connsiteY0" fmla="*/ 1383934 h 1383934"/>
                  <a:gd name="connsiteX1" fmla="*/ 629896 w 2814171"/>
                  <a:gd name="connsiteY1" fmla="*/ 1252686 h 1383934"/>
                  <a:gd name="connsiteX2" fmla="*/ 11431 w 2814171"/>
                  <a:gd name="connsiteY2" fmla="*/ 916680 h 1383934"/>
                  <a:gd name="connsiteX3" fmla="*/ 135515 w 2814171"/>
                  <a:gd name="connsiteY3" fmla="*/ 491271 h 1383934"/>
                  <a:gd name="connsiteX4" fmla="*/ 1422945 w 2814171"/>
                  <a:gd name="connsiteY4" fmla="*/ 1599 h 1383934"/>
                  <a:gd name="connsiteX5" fmla="*/ 2140925 w 2814171"/>
                  <a:gd name="connsiteY5" fmla="*/ 160365 h 1383934"/>
                  <a:gd name="connsiteX6" fmla="*/ 2687980 w 2814171"/>
                  <a:gd name="connsiteY6" fmla="*/ 546852 h 1383934"/>
                  <a:gd name="connsiteX7" fmla="*/ 2797269 w 2814171"/>
                  <a:gd name="connsiteY7" fmla="*/ 1036837 h 1383934"/>
                  <a:gd name="connsiteX8" fmla="*/ 1760790 w 2814171"/>
                  <a:gd name="connsiteY8" fmla="*/ 1383934 h 1383934"/>
                  <a:gd name="connsiteX9" fmla="*/ 1749905 w 2814171"/>
                  <a:gd name="connsiteY9" fmla="*/ 1383934 h 1383934"/>
                  <a:gd name="connsiteX10" fmla="*/ 1348329 w 2814171"/>
                  <a:gd name="connsiteY10" fmla="*/ 33981 h 1383934"/>
                  <a:gd name="connsiteX11" fmla="*/ 161805 w 2814171"/>
                  <a:gd name="connsiteY11" fmla="*/ 512734 h 1383934"/>
                  <a:gd name="connsiteX12" fmla="*/ 44336 w 2814171"/>
                  <a:gd name="connsiteY12" fmla="*/ 908451 h 1383934"/>
                  <a:gd name="connsiteX13" fmla="*/ 1749045 w 2814171"/>
                  <a:gd name="connsiteY13" fmla="*/ 1349972 h 1383934"/>
                  <a:gd name="connsiteX14" fmla="*/ 1760681 w 2814171"/>
                  <a:gd name="connsiteY14" fmla="*/ 1349972 h 1383934"/>
                  <a:gd name="connsiteX15" fmla="*/ 2764254 w 2814171"/>
                  <a:gd name="connsiteY15" fmla="*/ 1028765 h 1383934"/>
                  <a:gd name="connsiteX16" fmla="*/ 2660814 w 2814171"/>
                  <a:gd name="connsiteY16" fmla="*/ 567236 h 1383934"/>
                  <a:gd name="connsiteX17" fmla="*/ 1421459 w 2814171"/>
                  <a:gd name="connsiteY17" fmla="*/ 35514 h 1383934"/>
                  <a:gd name="connsiteX18" fmla="*/ 1421459 w 2814171"/>
                  <a:gd name="connsiteY18" fmla="*/ 35514 h 1383934"/>
                  <a:gd name="connsiteX19" fmla="*/ 1348329 w 2814171"/>
                  <a:gd name="connsiteY19" fmla="*/ 33981 h 138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71" h="1383934">
                    <a:moveTo>
                      <a:pt x="1749905" y="1383934"/>
                    </a:moveTo>
                    <a:cubicBezTo>
                      <a:pt x="1379811" y="1383934"/>
                      <a:pt x="962001" y="1335033"/>
                      <a:pt x="629896" y="1252686"/>
                    </a:cubicBezTo>
                    <a:cubicBezTo>
                      <a:pt x="417089" y="1199920"/>
                      <a:pt x="53767" y="1086114"/>
                      <a:pt x="11431" y="916680"/>
                    </a:cubicBezTo>
                    <a:cubicBezTo>
                      <a:pt x="-22773" y="779862"/>
                      <a:pt x="20126" y="632766"/>
                      <a:pt x="135515" y="491271"/>
                    </a:cubicBezTo>
                    <a:cubicBezTo>
                      <a:pt x="388140" y="181452"/>
                      <a:pt x="917303" y="-20129"/>
                      <a:pt x="1422945" y="1599"/>
                    </a:cubicBezTo>
                    <a:cubicBezTo>
                      <a:pt x="1661714" y="11768"/>
                      <a:pt x="1916701" y="68146"/>
                      <a:pt x="2140925" y="160365"/>
                    </a:cubicBezTo>
                    <a:cubicBezTo>
                      <a:pt x="2383994" y="260342"/>
                      <a:pt x="2573186" y="393984"/>
                      <a:pt x="2687980" y="546852"/>
                    </a:cubicBezTo>
                    <a:cubicBezTo>
                      <a:pt x="2802649" y="699533"/>
                      <a:pt x="2839417" y="864383"/>
                      <a:pt x="2797269" y="1036837"/>
                    </a:cubicBezTo>
                    <a:cubicBezTo>
                      <a:pt x="2743735" y="1255846"/>
                      <a:pt x="2365962" y="1382354"/>
                      <a:pt x="1760790" y="1383934"/>
                    </a:cubicBezTo>
                    <a:cubicBezTo>
                      <a:pt x="1757162" y="1383934"/>
                      <a:pt x="1753533" y="1383934"/>
                      <a:pt x="1749905" y="1383934"/>
                    </a:cubicBezTo>
                    <a:close/>
                    <a:moveTo>
                      <a:pt x="1348329" y="33981"/>
                    </a:moveTo>
                    <a:cubicBezTo>
                      <a:pt x="875843" y="33981"/>
                      <a:pt x="395991" y="225520"/>
                      <a:pt x="161805" y="512734"/>
                    </a:cubicBezTo>
                    <a:cubicBezTo>
                      <a:pt x="53470" y="645594"/>
                      <a:pt x="12854" y="782427"/>
                      <a:pt x="44336" y="908451"/>
                    </a:cubicBezTo>
                    <a:cubicBezTo>
                      <a:pt x="100279" y="1132278"/>
                      <a:pt x="942608" y="1349972"/>
                      <a:pt x="1749045" y="1349972"/>
                    </a:cubicBezTo>
                    <a:cubicBezTo>
                      <a:pt x="1752939" y="1349972"/>
                      <a:pt x="1756771" y="1349972"/>
                      <a:pt x="1760681" y="1349972"/>
                    </a:cubicBezTo>
                    <a:cubicBezTo>
                      <a:pt x="2348946" y="1348424"/>
                      <a:pt x="2714739" y="1231364"/>
                      <a:pt x="2764254" y="1028765"/>
                    </a:cubicBezTo>
                    <a:cubicBezTo>
                      <a:pt x="2803869" y="866683"/>
                      <a:pt x="2769055" y="711390"/>
                      <a:pt x="2660814" y="567236"/>
                    </a:cubicBezTo>
                    <a:cubicBezTo>
                      <a:pt x="2442017" y="275923"/>
                      <a:pt x="1932387" y="57259"/>
                      <a:pt x="1421459" y="35514"/>
                    </a:cubicBezTo>
                    <a:lnTo>
                      <a:pt x="1421459" y="35514"/>
                    </a:lnTo>
                    <a:cubicBezTo>
                      <a:pt x="1397140" y="34498"/>
                      <a:pt x="1372742" y="33981"/>
                      <a:pt x="1348329" y="33981"/>
                    </a:cubicBezTo>
                    <a:close/>
                  </a:path>
                </a:pathLst>
              </a:custGeom>
              <a:solidFill>
                <a:srgbClr val="000000"/>
              </a:solidFill>
              <a:ln w="15633" cap="flat">
                <a:noFill/>
                <a:prstDash val="solid"/>
                <a:miter/>
              </a:ln>
            </p:spPr>
            <p:txBody>
              <a:bodyPr rtlCol="0" anchor="ctr"/>
              <a:lstStyle/>
              <a:p>
                <a:endParaRPr lang="en-US"/>
              </a:p>
            </p:txBody>
          </p:sp>
        </p:grpSp>
        <p:grpSp>
          <p:nvGrpSpPr>
            <p:cNvPr id="19" name="Picture 2">
              <a:extLst>
                <a:ext uri="{FF2B5EF4-FFF2-40B4-BE49-F238E27FC236}">
                  <a16:creationId xmlns:a16="http://schemas.microsoft.com/office/drawing/2014/main" id="{3736BD25-FEEC-5BA3-DDE2-93F03D9508A0}"/>
                </a:ext>
              </a:extLst>
            </p:cNvPr>
            <p:cNvGrpSpPr/>
            <p:nvPr/>
          </p:nvGrpSpPr>
          <p:grpSpPr>
            <a:xfrm>
              <a:off x="7838143" y="3340054"/>
              <a:ext cx="2814169" cy="1383915"/>
              <a:chOff x="7838143" y="3340054"/>
              <a:chExt cx="2814169" cy="1383915"/>
            </a:xfrm>
          </p:grpSpPr>
          <p:sp>
            <p:nvSpPr>
              <p:cNvPr id="37" name="Freeform: Shape 36">
                <a:extLst>
                  <a:ext uri="{FF2B5EF4-FFF2-40B4-BE49-F238E27FC236}">
                    <a16:creationId xmlns:a16="http://schemas.microsoft.com/office/drawing/2014/main" id="{5409279F-1B49-71DF-0FF5-FDD0970597DF}"/>
                  </a:ext>
                </a:extLst>
              </p:cNvPr>
              <p:cNvSpPr/>
              <p:nvPr/>
            </p:nvSpPr>
            <p:spPr>
              <a:xfrm>
                <a:off x="7855221" y="3356959"/>
                <a:ext cx="2779942" cy="1350042"/>
              </a:xfrm>
              <a:custGeom>
                <a:avLst/>
                <a:gdLst>
                  <a:gd name="connsiteX0" fmla="*/ 1405130 w 2779942"/>
                  <a:gd name="connsiteY0" fmla="*/ 1632 h 1350042"/>
                  <a:gd name="connsiteX1" fmla="*/ 10819 w 2779942"/>
                  <a:gd name="connsiteY1" fmla="*/ 895657 h 1350042"/>
                  <a:gd name="connsiteX2" fmla="*/ 2763689 w 2779942"/>
                  <a:gd name="connsiteY2" fmla="*/ 1015892 h 1350042"/>
                  <a:gd name="connsiteX3" fmla="*/ 1405130 w 2779942"/>
                  <a:gd name="connsiteY3" fmla="*/ 1632 h 1350042"/>
                </a:gdLst>
                <a:ahLst/>
                <a:cxnLst>
                  <a:cxn ang="0">
                    <a:pos x="connsiteX0" y="connsiteY0"/>
                  </a:cxn>
                  <a:cxn ang="0">
                    <a:pos x="connsiteX1" y="connsiteY1"/>
                  </a:cxn>
                  <a:cxn ang="0">
                    <a:pos x="connsiteX2" y="connsiteY2"/>
                  </a:cxn>
                  <a:cxn ang="0">
                    <a:pos x="connsiteX3" y="connsiteY3"/>
                  </a:cxn>
                </a:cxnLst>
                <a:rect l="l" t="t" r="r" b="b"/>
                <a:pathLst>
                  <a:path w="2779942" h="1350042">
                    <a:moveTo>
                      <a:pt x="1405130" y="1632"/>
                    </a:moveTo>
                    <a:cubicBezTo>
                      <a:pt x="610110" y="-32205"/>
                      <a:pt x="-96437" y="466525"/>
                      <a:pt x="10819" y="895657"/>
                    </a:cubicBezTo>
                    <a:cubicBezTo>
                      <a:pt x="118075" y="1324788"/>
                      <a:pt x="2620681" y="1601005"/>
                      <a:pt x="2763689" y="1015892"/>
                    </a:cubicBezTo>
                    <a:cubicBezTo>
                      <a:pt x="2906697" y="430764"/>
                      <a:pt x="2077254" y="30244"/>
                      <a:pt x="1405130" y="1632"/>
                    </a:cubicBezTo>
                    <a:close/>
                  </a:path>
                </a:pathLst>
              </a:custGeom>
              <a:solidFill>
                <a:srgbClr val="5FA0D9"/>
              </a:solidFill>
              <a:ln w="1563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8FBC9F1-25A0-6891-8368-CAD41010EAB4}"/>
                  </a:ext>
                </a:extLst>
              </p:cNvPr>
              <p:cNvSpPr/>
              <p:nvPr/>
            </p:nvSpPr>
            <p:spPr>
              <a:xfrm>
                <a:off x="7838143" y="3340054"/>
                <a:ext cx="2814169" cy="1383915"/>
              </a:xfrm>
              <a:custGeom>
                <a:avLst/>
                <a:gdLst>
                  <a:gd name="connsiteX0" fmla="*/ 1749903 w 2814169"/>
                  <a:gd name="connsiteY0" fmla="*/ 1383916 h 1383915"/>
                  <a:gd name="connsiteX1" fmla="*/ 629925 w 2814169"/>
                  <a:gd name="connsiteY1" fmla="*/ 1252667 h 1383915"/>
                  <a:gd name="connsiteX2" fmla="*/ 11429 w 2814169"/>
                  <a:gd name="connsiteY2" fmla="*/ 916661 h 1383915"/>
                  <a:gd name="connsiteX3" fmla="*/ 135528 w 2814169"/>
                  <a:gd name="connsiteY3" fmla="*/ 491252 h 1383915"/>
                  <a:gd name="connsiteX4" fmla="*/ 1422943 w 2814169"/>
                  <a:gd name="connsiteY4" fmla="*/ 1580 h 1383915"/>
                  <a:gd name="connsiteX5" fmla="*/ 2140923 w 2814169"/>
                  <a:gd name="connsiteY5" fmla="*/ 160346 h 1383915"/>
                  <a:gd name="connsiteX6" fmla="*/ 2687994 w 2814169"/>
                  <a:gd name="connsiteY6" fmla="*/ 546849 h 1383915"/>
                  <a:gd name="connsiteX7" fmla="*/ 2797267 w 2814169"/>
                  <a:gd name="connsiteY7" fmla="*/ 1036818 h 1383915"/>
                  <a:gd name="connsiteX8" fmla="*/ 1760866 w 2814169"/>
                  <a:gd name="connsiteY8" fmla="*/ 1383916 h 1383915"/>
                  <a:gd name="connsiteX9" fmla="*/ 1749903 w 2814169"/>
                  <a:gd name="connsiteY9" fmla="*/ 1383916 h 1383915"/>
                  <a:gd name="connsiteX10" fmla="*/ 1348342 w 2814169"/>
                  <a:gd name="connsiteY10" fmla="*/ 33962 h 1383915"/>
                  <a:gd name="connsiteX11" fmla="*/ 161834 w 2814169"/>
                  <a:gd name="connsiteY11" fmla="*/ 512699 h 1383915"/>
                  <a:gd name="connsiteX12" fmla="*/ 44350 w 2814169"/>
                  <a:gd name="connsiteY12" fmla="*/ 908432 h 1383915"/>
                  <a:gd name="connsiteX13" fmla="*/ 1749059 w 2814169"/>
                  <a:gd name="connsiteY13" fmla="*/ 1349954 h 1383915"/>
                  <a:gd name="connsiteX14" fmla="*/ 1760772 w 2814169"/>
                  <a:gd name="connsiteY14" fmla="*/ 1349954 h 1383915"/>
                  <a:gd name="connsiteX15" fmla="*/ 2764267 w 2814169"/>
                  <a:gd name="connsiteY15" fmla="*/ 1028746 h 1383915"/>
                  <a:gd name="connsiteX16" fmla="*/ 2660828 w 2814169"/>
                  <a:gd name="connsiteY16" fmla="*/ 567233 h 1383915"/>
                  <a:gd name="connsiteX17" fmla="*/ 1421473 w 2814169"/>
                  <a:gd name="connsiteY17" fmla="*/ 35495 h 1383915"/>
                  <a:gd name="connsiteX18" fmla="*/ 1421473 w 2814169"/>
                  <a:gd name="connsiteY18" fmla="*/ 35495 h 1383915"/>
                  <a:gd name="connsiteX19" fmla="*/ 1348342 w 2814169"/>
                  <a:gd name="connsiteY19" fmla="*/ 33962 h 138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69" h="1383915">
                    <a:moveTo>
                      <a:pt x="1749903" y="1383916"/>
                    </a:moveTo>
                    <a:cubicBezTo>
                      <a:pt x="1379825" y="1383931"/>
                      <a:pt x="962031" y="1335014"/>
                      <a:pt x="629925" y="1252667"/>
                    </a:cubicBezTo>
                    <a:cubicBezTo>
                      <a:pt x="417103" y="1199901"/>
                      <a:pt x="53781" y="1086095"/>
                      <a:pt x="11429" y="916661"/>
                    </a:cubicBezTo>
                    <a:cubicBezTo>
                      <a:pt x="-22775" y="779843"/>
                      <a:pt x="20140" y="632732"/>
                      <a:pt x="135528" y="491252"/>
                    </a:cubicBezTo>
                    <a:cubicBezTo>
                      <a:pt x="388138" y="181449"/>
                      <a:pt x="917380" y="-20008"/>
                      <a:pt x="1422943" y="1580"/>
                    </a:cubicBezTo>
                    <a:cubicBezTo>
                      <a:pt x="1661712" y="11749"/>
                      <a:pt x="1916699" y="68128"/>
                      <a:pt x="2140923" y="160346"/>
                    </a:cubicBezTo>
                    <a:cubicBezTo>
                      <a:pt x="2384008" y="260339"/>
                      <a:pt x="2573199" y="393981"/>
                      <a:pt x="2687994" y="546849"/>
                    </a:cubicBezTo>
                    <a:cubicBezTo>
                      <a:pt x="2802647" y="699530"/>
                      <a:pt x="2839415" y="864365"/>
                      <a:pt x="2797267" y="1036818"/>
                    </a:cubicBezTo>
                    <a:cubicBezTo>
                      <a:pt x="2743733" y="1255811"/>
                      <a:pt x="2365991" y="1382336"/>
                      <a:pt x="1760866" y="1383916"/>
                    </a:cubicBezTo>
                    <a:cubicBezTo>
                      <a:pt x="1757222" y="1383916"/>
                      <a:pt x="1753563" y="1383916"/>
                      <a:pt x="1749903" y="1383916"/>
                    </a:cubicBezTo>
                    <a:close/>
                    <a:moveTo>
                      <a:pt x="1348342" y="33962"/>
                    </a:moveTo>
                    <a:cubicBezTo>
                      <a:pt x="875872" y="33962"/>
                      <a:pt x="396036" y="225501"/>
                      <a:pt x="161834" y="512699"/>
                    </a:cubicBezTo>
                    <a:cubicBezTo>
                      <a:pt x="53484" y="645559"/>
                      <a:pt x="12868" y="782408"/>
                      <a:pt x="44350" y="908432"/>
                    </a:cubicBezTo>
                    <a:cubicBezTo>
                      <a:pt x="100308" y="1132290"/>
                      <a:pt x="942590" y="1349954"/>
                      <a:pt x="1749059" y="1349954"/>
                    </a:cubicBezTo>
                    <a:cubicBezTo>
                      <a:pt x="1752953" y="1349954"/>
                      <a:pt x="1756863" y="1349954"/>
                      <a:pt x="1760772" y="1349954"/>
                    </a:cubicBezTo>
                    <a:cubicBezTo>
                      <a:pt x="2348991" y="1348405"/>
                      <a:pt x="2714753" y="1231329"/>
                      <a:pt x="2764267" y="1028746"/>
                    </a:cubicBezTo>
                    <a:cubicBezTo>
                      <a:pt x="2803882" y="866664"/>
                      <a:pt x="2769100" y="711371"/>
                      <a:pt x="2660828" y="567233"/>
                    </a:cubicBezTo>
                    <a:cubicBezTo>
                      <a:pt x="2442046" y="275889"/>
                      <a:pt x="1932401" y="57240"/>
                      <a:pt x="1421473" y="35495"/>
                    </a:cubicBezTo>
                    <a:lnTo>
                      <a:pt x="1421473" y="35495"/>
                    </a:lnTo>
                    <a:cubicBezTo>
                      <a:pt x="1397138" y="34479"/>
                      <a:pt x="1372756" y="33962"/>
                      <a:pt x="1348342" y="33962"/>
                    </a:cubicBezTo>
                    <a:close/>
                  </a:path>
                </a:pathLst>
              </a:custGeom>
              <a:solidFill>
                <a:srgbClr val="000000"/>
              </a:solidFill>
              <a:ln w="15633" cap="flat">
                <a:noFill/>
                <a:prstDash val="solid"/>
                <a:miter/>
              </a:ln>
            </p:spPr>
            <p:txBody>
              <a:bodyPr rtlCol="0" anchor="ctr"/>
              <a:lstStyle/>
              <a:p>
                <a:endParaRPr lang="en-US"/>
              </a:p>
            </p:txBody>
          </p:sp>
        </p:grpSp>
        <p:grpSp>
          <p:nvGrpSpPr>
            <p:cNvPr id="20" name="Picture 2">
              <a:extLst>
                <a:ext uri="{FF2B5EF4-FFF2-40B4-BE49-F238E27FC236}">
                  <a16:creationId xmlns:a16="http://schemas.microsoft.com/office/drawing/2014/main" id="{9768FA5E-B14F-CCBF-E435-9BE6C5775B48}"/>
                </a:ext>
              </a:extLst>
            </p:cNvPr>
            <p:cNvGrpSpPr/>
            <p:nvPr/>
          </p:nvGrpSpPr>
          <p:grpSpPr>
            <a:xfrm>
              <a:off x="4568275" y="5193238"/>
              <a:ext cx="2814171" cy="1383934"/>
              <a:chOff x="4568275" y="5193238"/>
              <a:chExt cx="2814171" cy="1383934"/>
            </a:xfrm>
          </p:grpSpPr>
          <p:sp>
            <p:nvSpPr>
              <p:cNvPr id="35" name="Freeform: Shape 34">
                <a:extLst>
                  <a:ext uri="{FF2B5EF4-FFF2-40B4-BE49-F238E27FC236}">
                    <a16:creationId xmlns:a16="http://schemas.microsoft.com/office/drawing/2014/main" id="{1F23DCF0-1C12-6577-5D16-0AF1C76E1682}"/>
                  </a:ext>
                </a:extLst>
              </p:cNvPr>
              <p:cNvSpPr/>
              <p:nvPr/>
            </p:nvSpPr>
            <p:spPr>
              <a:xfrm>
                <a:off x="4585340" y="5210163"/>
                <a:ext cx="2779942" cy="1350022"/>
              </a:xfrm>
              <a:custGeom>
                <a:avLst/>
                <a:gdLst>
                  <a:gd name="connsiteX0" fmla="*/ 1405130 w 2779942"/>
                  <a:gd name="connsiteY0" fmla="*/ 1632 h 1350022"/>
                  <a:gd name="connsiteX1" fmla="*/ 10819 w 2779942"/>
                  <a:gd name="connsiteY1" fmla="*/ 895641 h 1350022"/>
                  <a:gd name="connsiteX2" fmla="*/ 2763689 w 2779942"/>
                  <a:gd name="connsiteY2" fmla="*/ 1015876 h 1350022"/>
                  <a:gd name="connsiteX3" fmla="*/ 1405130 w 2779942"/>
                  <a:gd name="connsiteY3" fmla="*/ 1632 h 1350022"/>
                </a:gdLst>
                <a:ahLst/>
                <a:cxnLst>
                  <a:cxn ang="0">
                    <a:pos x="connsiteX0" y="connsiteY0"/>
                  </a:cxn>
                  <a:cxn ang="0">
                    <a:pos x="connsiteX1" y="connsiteY1"/>
                  </a:cxn>
                  <a:cxn ang="0">
                    <a:pos x="connsiteX2" y="connsiteY2"/>
                  </a:cxn>
                  <a:cxn ang="0">
                    <a:pos x="connsiteX3" y="connsiteY3"/>
                  </a:cxn>
                </a:cxnLst>
                <a:rect l="l" t="t" r="r" b="b"/>
                <a:pathLst>
                  <a:path w="2779942" h="1350022">
                    <a:moveTo>
                      <a:pt x="1405130" y="1632"/>
                    </a:moveTo>
                    <a:cubicBezTo>
                      <a:pt x="610110" y="-32205"/>
                      <a:pt x="-96437" y="466525"/>
                      <a:pt x="10819" y="895641"/>
                    </a:cubicBezTo>
                    <a:cubicBezTo>
                      <a:pt x="118075" y="1324757"/>
                      <a:pt x="2620681" y="1600989"/>
                      <a:pt x="2763689" y="1015876"/>
                    </a:cubicBezTo>
                    <a:cubicBezTo>
                      <a:pt x="2906697" y="430764"/>
                      <a:pt x="2077255" y="30244"/>
                      <a:pt x="1405130" y="1632"/>
                    </a:cubicBezTo>
                    <a:close/>
                  </a:path>
                </a:pathLst>
              </a:custGeom>
              <a:solidFill>
                <a:srgbClr val="FFFFFF"/>
              </a:solidFill>
              <a:ln w="1563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B919A2C-F9F1-E537-C7F9-F368A4B77571}"/>
                  </a:ext>
                </a:extLst>
              </p:cNvPr>
              <p:cNvSpPr/>
              <p:nvPr/>
            </p:nvSpPr>
            <p:spPr>
              <a:xfrm>
                <a:off x="4568275" y="5193238"/>
                <a:ext cx="2814171" cy="1383934"/>
              </a:xfrm>
              <a:custGeom>
                <a:avLst/>
                <a:gdLst>
                  <a:gd name="connsiteX0" fmla="*/ 1749905 w 2814171"/>
                  <a:gd name="connsiteY0" fmla="*/ 1383935 h 1383934"/>
                  <a:gd name="connsiteX1" fmla="*/ 629896 w 2814171"/>
                  <a:gd name="connsiteY1" fmla="*/ 1252686 h 1383934"/>
                  <a:gd name="connsiteX2" fmla="*/ 11431 w 2814171"/>
                  <a:gd name="connsiteY2" fmla="*/ 916680 h 1383934"/>
                  <a:gd name="connsiteX3" fmla="*/ 135515 w 2814171"/>
                  <a:gd name="connsiteY3" fmla="*/ 491287 h 1383934"/>
                  <a:gd name="connsiteX4" fmla="*/ 1422945 w 2814171"/>
                  <a:gd name="connsiteY4" fmla="*/ 1599 h 1383934"/>
                  <a:gd name="connsiteX5" fmla="*/ 2140925 w 2814171"/>
                  <a:gd name="connsiteY5" fmla="*/ 160365 h 1383934"/>
                  <a:gd name="connsiteX6" fmla="*/ 2687995 w 2814171"/>
                  <a:gd name="connsiteY6" fmla="*/ 546868 h 1383934"/>
                  <a:gd name="connsiteX7" fmla="*/ 2797269 w 2814171"/>
                  <a:gd name="connsiteY7" fmla="*/ 1036837 h 1383934"/>
                  <a:gd name="connsiteX8" fmla="*/ 1760790 w 2814171"/>
                  <a:gd name="connsiteY8" fmla="*/ 1383935 h 1383934"/>
                  <a:gd name="connsiteX9" fmla="*/ 1749905 w 2814171"/>
                  <a:gd name="connsiteY9" fmla="*/ 1383935 h 1383934"/>
                  <a:gd name="connsiteX10" fmla="*/ 1348329 w 2814171"/>
                  <a:gd name="connsiteY10" fmla="*/ 33981 h 1383934"/>
                  <a:gd name="connsiteX11" fmla="*/ 161805 w 2814171"/>
                  <a:gd name="connsiteY11" fmla="*/ 512734 h 1383934"/>
                  <a:gd name="connsiteX12" fmla="*/ 44336 w 2814171"/>
                  <a:gd name="connsiteY12" fmla="*/ 908451 h 1383934"/>
                  <a:gd name="connsiteX13" fmla="*/ 1749045 w 2814171"/>
                  <a:gd name="connsiteY13" fmla="*/ 1349972 h 1383934"/>
                  <a:gd name="connsiteX14" fmla="*/ 1760681 w 2814171"/>
                  <a:gd name="connsiteY14" fmla="*/ 1349972 h 1383934"/>
                  <a:gd name="connsiteX15" fmla="*/ 2764254 w 2814171"/>
                  <a:gd name="connsiteY15" fmla="*/ 1028765 h 1383934"/>
                  <a:gd name="connsiteX16" fmla="*/ 2660814 w 2814171"/>
                  <a:gd name="connsiteY16" fmla="*/ 567251 h 1383934"/>
                  <a:gd name="connsiteX17" fmla="*/ 1421459 w 2814171"/>
                  <a:gd name="connsiteY17" fmla="*/ 35514 h 1383934"/>
                  <a:gd name="connsiteX18" fmla="*/ 1421459 w 2814171"/>
                  <a:gd name="connsiteY18" fmla="*/ 35514 h 1383934"/>
                  <a:gd name="connsiteX19" fmla="*/ 1348329 w 2814171"/>
                  <a:gd name="connsiteY19" fmla="*/ 33981 h 138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71" h="1383934">
                    <a:moveTo>
                      <a:pt x="1749905" y="1383935"/>
                    </a:moveTo>
                    <a:cubicBezTo>
                      <a:pt x="1379811" y="1383935"/>
                      <a:pt x="962001" y="1335033"/>
                      <a:pt x="629896" y="1252686"/>
                    </a:cubicBezTo>
                    <a:cubicBezTo>
                      <a:pt x="417089" y="1199921"/>
                      <a:pt x="53767" y="1086114"/>
                      <a:pt x="11431" y="916680"/>
                    </a:cubicBezTo>
                    <a:cubicBezTo>
                      <a:pt x="-22773" y="779878"/>
                      <a:pt x="20126" y="632766"/>
                      <a:pt x="135515" y="491287"/>
                    </a:cubicBezTo>
                    <a:cubicBezTo>
                      <a:pt x="388140" y="181452"/>
                      <a:pt x="917241" y="-20129"/>
                      <a:pt x="1422945" y="1599"/>
                    </a:cubicBezTo>
                    <a:cubicBezTo>
                      <a:pt x="1661714" y="11767"/>
                      <a:pt x="1916701" y="68146"/>
                      <a:pt x="2140925" y="160365"/>
                    </a:cubicBezTo>
                    <a:cubicBezTo>
                      <a:pt x="2384010" y="260358"/>
                      <a:pt x="2573201" y="394000"/>
                      <a:pt x="2687995" y="546868"/>
                    </a:cubicBezTo>
                    <a:cubicBezTo>
                      <a:pt x="2802649" y="699548"/>
                      <a:pt x="2839417" y="864384"/>
                      <a:pt x="2797269" y="1036837"/>
                    </a:cubicBezTo>
                    <a:cubicBezTo>
                      <a:pt x="2743734" y="1255846"/>
                      <a:pt x="2365962" y="1382339"/>
                      <a:pt x="1760790" y="1383935"/>
                    </a:cubicBezTo>
                    <a:cubicBezTo>
                      <a:pt x="1757162" y="1383935"/>
                      <a:pt x="1753533" y="1383935"/>
                      <a:pt x="1749905" y="1383935"/>
                    </a:cubicBezTo>
                    <a:close/>
                    <a:moveTo>
                      <a:pt x="1348329" y="33981"/>
                    </a:moveTo>
                    <a:cubicBezTo>
                      <a:pt x="875859" y="33981"/>
                      <a:pt x="395991" y="225520"/>
                      <a:pt x="161805" y="512734"/>
                    </a:cubicBezTo>
                    <a:cubicBezTo>
                      <a:pt x="53470" y="645594"/>
                      <a:pt x="12854" y="782427"/>
                      <a:pt x="44336" y="908451"/>
                    </a:cubicBezTo>
                    <a:cubicBezTo>
                      <a:pt x="100279" y="1132294"/>
                      <a:pt x="942608" y="1349972"/>
                      <a:pt x="1749045" y="1349972"/>
                    </a:cubicBezTo>
                    <a:cubicBezTo>
                      <a:pt x="1752939" y="1349972"/>
                      <a:pt x="1756771" y="1349972"/>
                      <a:pt x="1760681" y="1349972"/>
                    </a:cubicBezTo>
                    <a:cubicBezTo>
                      <a:pt x="2348946" y="1348424"/>
                      <a:pt x="2714739" y="1231364"/>
                      <a:pt x="2764254" y="1028765"/>
                    </a:cubicBezTo>
                    <a:cubicBezTo>
                      <a:pt x="2803869" y="866683"/>
                      <a:pt x="2769071" y="711391"/>
                      <a:pt x="2660814" y="567251"/>
                    </a:cubicBezTo>
                    <a:cubicBezTo>
                      <a:pt x="2442032" y="275907"/>
                      <a:pt x="1932387" y="57259"/>
                      <a:pt x="1421459" y="35514"/>
                    </a:cubicBezTo>
                    <a:lnTo>
                      <a:pt x="1421459" y="35514"/>
                    </a:lnTo>
                    <a:cubicBezTo>
                      <a:pt x="1397124" y="34497"/>
                      <a:pt x="1372742" y="33981"/>
                      <a:pt x="1348329" y="33981"/>
                    </a:cubicBezTo>
                    <a:close/>
                  </a:path>
                </a:pathLst>
              </a:custGeom>
              <a:solidFill>
                <a:srgbClr val="000000"/>
              </a:solidFill>
              <a:ln w="15633" cap="flat">
                <a:noFill/>
                <a:prstDash val="solid"/>
                <a:miter/>
              </a:ln>
            </p:spPr>
            <p:txBody>
              <a:bodyPr rtlCol="0" anchor="ctr"/>
              <a:lstStyle/>
              <a:p>
                <a:endParaRPr lang="en-US"/>
              </a:p>
            </p:txBody>
          </p:sp>
        </p:grpSp>
        <p:grpSp>
          <p:nvGrpSpPr>
            <p:cNvPr id="22" name="Picture 2">
              <a:extLst>
                <a:ext uri="{FF2B5EF4-FFF2-40B4-BE49-F238E27FC236}">
                  <a16:creationId xmlns:a16="http://schemas.microsoft.com/office/drawing/2014/main" id="{2F55B3E8-9FB1-134D-1EE8-942EE5FBF50A}"/>
                </a:ext>
              </a:extLst>
            </p:cNvPr>
            <p:cNvGrpSpPr/>
            <p:nvPr/>
          </p:nvGrpSpPr>
          <p:grpSpPr>
            <a:xfrm>
              <a:off x="7499985" y="7209394"/>
              <a:ext cx="2814154" cy="1383955"/>
              <a:chOff x="7499985" y="7209394"/>
              <a:chExt cx="2814154" cy="1383955"/>
            </a:xfrm>
          </p:grpSpPr>
          <p:sp>
            <p:nvSpPr>
              <p:cNvPr id="33" name="Freeform: Shape 32">
                <a:extLst>
                  <a:ext uri="{FF2B5EF4-FFF2-40B4-BE49-F238E27FC236}">
                    <a16:creationId xmlns:a16="http://schemas.microsoft.com/office/drawing/2014/main" id="{310044C9-9E28-9291-A05D-5921021971A2}"/>
                  </a:ext>
                </a:extLst>
              </p:cNvPr>
              <p:cNvSpPr/>
              <p:nvPr/>
            </p:nvSpPr>
            <p:spPr>
              <a:xfrm>
                <a:off x="7517047" y="7226340"/>
                <a:ext cx="2779942" cy="1350022"/>
              </a:xfrm>
              <a:custGeom>
                <a:avLst/>
                <a:gdLst>
                  <a:gd name="connsiteX0" fmla="*/ 1405130 w 2779942"/>
                  <a:gd name="connsiteY0" fmla="*/ 1632 h 1350022"/>
                  <a:gd name="connsiteX1" fmla="*/ 10819 w 2779942"/>
                  <a:gd name="connsiteY1" fmla="*/ 895641 h 1350022"/>
                  <a:gd name="connsiteX2" fmla="*/ 2763689 w 2779942"/>
                  <a:gd name="connsiteY2" fmla="*/ 1015876 h 1350022"/>
                  <a:gd name="connsiteX3" fmla="*/ 1405130 w 2779942"/>
                  <a:gd name="connsiteY3" fmla="*/ 1632 h 1350022"/>
                </a:gdLst>
                <a:ahLst/>
                <a:cxnLst>
                  <a:cxn ang="0">
                    <a:pos x="connsiteX0" y="connsiteY0"/>
                  </a:cxn>
                  <a:cxn ang="0">
                    <a:pos x="connsiteX1" y="connsiteY1"/>
                  </a:cxn>
                  <a:cxn ang="0">
                    <a:pos x="connsiteX2" y="connsiteY2"/>
                  </a:cxn>
                  <a:cxn ang="0">
                    <a:pos x="connsiteX3" y="connsiteY3"/>
                  </a:cxn>
                </a:cxnLst>
                <a:rect l="l" t="t" r="r" b="b"/>
                <a:pathLst>
                  <a:path w="2779942" h="1350022">
                    <a:moveTo>
                      <a:pt x="1405130" y="1632"/>
                    </a:moveTo>
                    <a:cubicBezTo>
                      <a:pt x="610111" y="-32205"/>
                      <a:pt x="-96437" y="466525"/>
                      <a:pt x="10819" y="895641"/>
                    </a:cubicBezTo>
                    <a:cubicBezTo>
                      <a:pt x="118075" y="1324757"/>
                      <a:pt x="2620681" y="1600989"/>
                      <a:pt x="2763689" y="1015876"/>
                    </a:cubicBezTo>
                    <a:cubicBezTo>
                      <a:pt x="2906697" y="430764"/>
                      <a:pt x="2077270" y="30244"/>
                      <a:pt x="1405130" y="1632"/>
                    </a:cubicBezTo>
                    <a:close/>
                  </a:path>
                </a:pathLst>
              </a:custGeom>
              <a:solidFill>
                <a:srgbClr val="FFFFFF"/>
              </a:solidFill>
              <a:ln w="1563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248E527-5BE3-E499-C976-1D5C2361F900}"/>
                  </a:ext>
                </a:extLst>
              </p:cNvPr>
              <p:cNvSpPr/>
              <p:nvPr/>
            </p:nvSpPr>
            <p:spPr>
              <a:xfrm>
                <a:off x="7499985" y="7209394"/>
                <a:ext cx="2814154" cy="1383955"/>
              </a:xfrm>
              <a:custGeom>
                <a:avLst/>
                <a:gdLst>
                  <a:gd name="connsiteX0" fmla="*/ 1749888 w 2814154"/>
                  <a:gd name="connsiteY0" fmla="*/ 1383956 h 1383955"/>
                  <a:gd name="connsiteX1" fmla="*/ 629910 w 2814154"/>
                  <a:gd name="connsiteY1" fmla="*/ 1252707 h 1383955"/>
                  <a:gd name="connsiteX2" fmla="*/ 11429 w 2814154"/>
                  <a:gd name="connsiteY2" fmla="*/ 916700 h 1383955"/>
                  <a:gd name="connsiteX3" fmla="*/ 135513 w 2814154"/>
                  <a:gd name="connsiteY3" fmla="*/ 491292 h 1383955"/>
                  <a:gd name="connsiteX4" fmla="*/ 1422943 w 2814154"/>
                  <a:gd name="connsiteY4" fmla="*/ 1620 h 1383955"/>
                  <a:gd name="connsiteX5" fmla="*/ 2140923 w 2814154"/>
                  <a:gd name="connsiteY5" fmla="*/ 160386 h 1383955"/>
                  <a:gd name="connsiteX6" fmla="*/ 2687978 w 2814154"/>
                  <a:gd name="connsiteY6" fmla="*/ 546873 h 1383955"/>
                  <a:gd name="connsiteX7" fmla="*/ 2797251 w 2814154"/>
                  <a:gd name="connsiteY7" fmla="*/ 1036858 h 1383955"/>
                  <a:gd name="connsiteX8" fmla="*/ 1760820 w 2814154"/>
                  <a:gd name="connsiteY8" fmla="*/ 1383940 h 1383955"/>
                  <a:gd name="connsiteX9" fmla="*/ 1749888 w 2814154"/>
                  <a:gd name="connsiteY9" fmla="*/ 1383956 h 1383955"/>
                  <a:gd name="connsiteX10" fmla="*/ 1348327 w 2814154"/>
                  <a:gd name="connsiteY10" fmla="*/ 34002 h 1383955"/>
                  <a:gd name="connsiteX11" fmla="*/ 161803 w 2814154"/>
                  <a:gd name="connsiteY11" fmla="*/ 512755 h 1383955"/>
                  <a:gd name="connsiteX12" fmla="*/ 44334 w 2814154"/>
                  <a:gd name="connsiteY12" fmla="*/ 908472 h 1383955"/>
                  <a:gd name="connsiteX13" fmla="*/ 1749028 w 2814154"/>
                  <a:gd name="connsiteY13" fmla="*/ 1349993 h 1383955"/>
                  <a:gd name="connsiteX14" fmla="*/ 1760710 w 2814154"/>
                  <a:gd name="connsiteY14" fmla="*/ 1349978 h 1383955"/>
                  <a:gd name="connsiteX15" fmla="*/ 2764236 w 2814154"/>
                  <a:gd name="connsiteY15" fmla="*/ 1028802 h 1383955"/>
                  <a:gd name="connsiteX16" fmla="*/ 2660796 w 2814154"/>
                  <a:gd name="connsiteY16" fmla="*/ 567288 h 1383955"/>
                  <a:gd name="connsiteX17" fmla="*/ 1421458 w 2814154"/>
                  <a:gd name="connsiteY17" fmla="*/ 35551 h 1383955"/>
                  <a:gd name="connsiteX18" fmla="*/ 1421458 w 2814154"/>
                  <a:gd name="connsiteY18" fmla="*/ 35551 h 1383955"/>
                  <a:gd name="connsiteX19" fmla="*/ 1348327 w 2814154"/>
                  <a:gd name="connsiteY19" fmla="*/ 34002 h 138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54" h="1383955">
                    <a:moveTo>
                      <a:pt x="1749888" y="1383956"/>
                    </a:moveTo>
                    <a:cubicBezTo>
                      <a:pt x="1379794" y="1383956"/>
                      <a:pt x="962015" y="1335054"/>
                      <a:pt x="629910" y="1252707"/>
                    </a:cubicBezTo>
                    <a:cubicBezTo>
                      <a:pt x="417087" y="1199941"/>
                      <a:pt x="53765" y="1086135"/>
                      <a:pt x="11429" y="916700"/>
                    </a:cubicBezTo>
                    <a:cubicBezTo>
                      <a:pt x="-22775" y="779883"/>
                      <a:pt x="20140" y="632787"/>
                      <a:pt x="135513" y="491292"/>
                    </a:cubicBezTo>
                    <a:cubicBezTo>
                      <a:pt x="388123" y="181489"/>
                      <a:pt x="917395" y="-20265"/>
                      <a:pt x="1422943" y="1620"/>
                    </a:cubicBezTo>
                    <a:cubicBezTo>
                      <a:pt x="1661712" y="11789"/>
                      <a:pt x="1916699" y="68168"/>
                      <a:pt x="2140923" y="160386"/>
                    </a:cubicBezTo>
                    <a:cubicBezTo>
                      <a:pt x="2383993" y="260363"/>
                      <a:pt x="2573184" y="394005"/>
                      <a:pt x="2687978" y="546873"/>
                    </a:cubicBezTo>
                    <a:cubicBezTo>
                      <a:pt x="2802631" y="699554"/>
                      <a:pt x="2839400" y="864405"/>
                      <a:pt x="2797251" y="1036858"/>
                    </a:cubicBezTo>
                    <a:cubicBezTo>
                      <a:pt x="2743717" y="1255851"/>
                      <a:pt x="2365960" y="1382360"/>
                      <a:pt x="1760820" y="1383940"/>
                    </a:cubicBezTo>
                    <a:cubicBezTo>
                      <a:pt x="1757191" y="1383956"/>
                      <a:pt x="1753516" y="1383956"/>
                      <a:pt x="1749888" y="1383956"/>
                    </a:cubicBezTo>
                    <a:close/>
                    <a:moveTo>
                      <a:pt x="1348327" y="34002"/>
                    </a:moveTo>
                    <a:cubicBezTo>
                      <a:pt x="875841" y="34002"/>
                      <a:pt x="395989" y="225541"/>
                      <a:pt x="161803" y="512755"/>
                    </a:cubicBezTo>
                    <a:cubicBezTo>
                      <a:pt x="53468" y="645615"/>
                      <a:pt x="12852" y="782448"/>
                      <a:pt x="44334" y="908472"/>
                    </a:cubicBezTo>
                    <a:cubicBezTo>
                      <a:pt x="100277" y="1132315"/>
                      <a:pt x="942575" y="1349993"/>
                      <a:pt x="1749028" y="1349993"/>
                    </a:cubicBezTo>
                    <a:cubicBezTo>
                      <a:pt x="1752937" y="1349993"/>
                      <a:pt x="1756801" y="1349993"/>
                      <a:pt x="1760710" y="1349978"/>
                    </a:cubicBezTo>
                    <a:cubicBezTo>
                      <a:pt x="2348960" y="1348445"/>
                      <a:pt x="2714737" y="1231369"/>
                      <a:pt x="2764236" y="1028802"/>
                    </a:cubicBezTo>
                    <a:cubicBezTo>
                      <a:pt x="2803851" y="866720"/>
                      <a:pt x="2769053" y="711427"/>
                      <a:pt x="2660796" y="567288"/>
                    </a:cubicBezTo>
                    <a:cubicBezTo>
                      <a:pt x="2442015" y="275944"/>
                      <a:pt x="1932385" y="57295"/>
                      <a:pt x="1421458" y="35551"/>
                    </a:cubicBezTo>
                    <a:lnTo>
                      <a:pt x="1421458" y="35551"/>
                    </a:lnTo>
                    <a:cubicBezTo>
                      <a:pt x="1397138" y="34519"/>
                      <a:pt x="1372741" y="34002"/>
                      <a:pt x="1348327" y="34002"/>
                    </a:cubicBezTo>
                    <a:close/>
                  </a:path>
                </a:pathLst>
              </a:custGeom>
              <a:solidFill>
                <a:srgbClr val="000000"/>
              </a:solidFill>
              <a:ln w="15633" cap="flat">
                <a:noFill/>
                <a:prstDash val="solid"/>
                <a:miter/>
              </a:ln>
            </p:spPr>
            <p:txBody>
              <a:bodyPr rtlCol="0" anchor="ctr"/>
              <a:lstStyle/>
              <a:p>
                <a:endParaRPr lang="en-US"/>
              </a:p>
            </p:txBody>
          </p:sp>
        </p:grpSp>
        <p:grpSp>
          <p:nvGrpSpPr>
            <p:cNvPr id="23" name="Picture 2">
              <a:extLst>
                <a:ext uri="{FF2B5EF4-FFF2-40B4-BE49-F238E27FC236}">
                  <a16:creationId xmlns:a16="http://schemas.microsoft.com/office/drawing/2014/main" id="{090962E6-7DAF-BA36-FA59-31D71C2B0EF8}"/>
                </a:ext>
              </a:extLst>
            </p:cNvPr>
            <p:cNvGrpSpPr/>
            <p:nvPr/>
          </p:nvGrpSpPr>
          <p:grpSpPr>
            <a:xfrm>
              <a:off x="4739483" y="5193257"/>
              <a:ext cx="2814169" cy="1383915"/>
              <a:chOff x="4739483" y="5193257"/>
              <a:chExt cx="2814169" cy="1383915"/>
            </a:xfrm>
          </p:grpSpPr>
          <p:sp>
            <p:nvSpPr>
              <p:cNvPr id="31" name="Freeform: Shape 30">
                <a:extLst>
                  <a:ext uri="{FF2B5EF4-FFF2-40B4-BE49-F238E27FC236}">
                    <a16:creationId xmlns:a16="http://schemas.microsoft.com/office/drawing/2014/main" id="{D66954DA-C11C-6B85-B718-61F0D107B5E7}"/>
                  </a:ext>
                </a:extLst>
              </p:cNvPr>
              <p:cNvSpPr/>
              <p:nvPr/>
            </p:nvSpPr>
            <p:spPr>
              <a:xfrm>
                <a:off x="4756561" y="5210162"/>
                <a:ext cx="2779940" cy="1350027"/>
              </a:xfrm>
              <a:custGeom>
                <a:avLst/>
                <a:gdLst>
                  <a:gd name="connsiteX0" fmla="*/ 1405130 w 2779942"/>
                  <a:gd name="connsiteY0" fmla="*/ 1632 h 1350027"/>
                  <a:gd name="connsiteX1" fmla="*/ 10819 w 2779942"/>
                  <a:gd name="connsiteY1" fmla="*/ 895641 h 1350027"/>
                  <a:gd name="connsiteX2" fmla="*/ 2763689 w 2779942"/>
                  <a:gd name="connsiteY2" fmla="*/ 1015876 h 1350027"/>
                  <a:gd name="connsiteX3" fmla="*/ 1405130 w 2779942"/>
                  <a:gd name="connsiteY3" fmla="*/ 1632 h 1350027"/>
                </a:gdLst>
                <a:ahLst/>
                <a:cxnLst>
                  <a:cxn ang="0">
                    <a:pos x="connsiteX0" y="connsiteY0"/>
                  </a:cxn>
                  <a:cxn ang="0">
                    <a:pos x="connsiteX1" y="connsiteY1"/>
                  </a:cxn>
                  <a:cxn ang="0">
                    <a:pos x="connsiteX2" y="connsiteY2"/>
                  </a:cxn>
                  <a:cxn ang="0">
                    <a:pos x="connsiteX3" y="connsiteY3"/>
                  </a:cxn>
                </a:cxnLst>
                <a:rect l="l" t="t" r="r" b="b"/>
                <a:pathLst>
                  <a:path w="2779942" h="1350027">
                    <a:moveTo>
                      <a:pt x="1405130" y="1632"/>
                    </a:moveTo>
                    <a:cubicBezTo>
                      <a:pt x="610110" y="-32205"/>
                      <a:pt x="-96437" y="466525"/>
                      <a:pt x="10819" y="895641"/>
                    </a:cubicBezTo>
                    <a:cubicBezTo>
                      <a:pt x="118075" y="1324772"/>
                      <a:pt x="2620681" y="1600989"/>
                      <a:pt x="2763689" y="1015876"/>
                    </a:cubicBezTo>
                    <a:cubicBezTo>
                      <a:pt x="2906697" y="430764"/>
                      <a:pt x="2077255" y="30244"/>
                      <a:pt x="1405130" y="1632"/>
                    </a:cubicBezTo>
                    <a:close/>
                  </a:path>
                </a:pathLst>
              </a:custGeom>
              <a:solidFill>
                <a:srgbClr val="F2CF63"/>
              </a:solidFill>
              <a:ln w="15633"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BB03BED8-9424-B4D2-7161-DAED0B799D71}"/>
                  </a:ext>
                </a:extLst>
              </p:cNvPr>
              <p:cNvSpPr/>
              <p:nvPr/>
            </p:nvSpPr>
            <p:spPr>
              <a:xfrm>
                <a:off x="4739483" y="5193257"/>
                <a:ext cx="2814169" cy="1383915"/>
              </a:xfrm>
              <a:custGeom>
                <a:avLst/>
                <a:gdLst>
                  <a:gd name="connsiteX0" fmla="*/ 1749903 w 2814169"/>
                  <a:gd name="connsiteY0" fmla="*/ 1383916 h 1383915"/>
                  <a:gd name="connsiteX1" fmla="*/ 629925 w 2814169"/>
                  <a:gd name="connsiteY1" fmla="*/ 1252667 h 1383915"/>
                  <a:gd name="connsiteX2" fmla="*/ 11429 w 2814169"/>
                  <a:gd name="connsiteY2" fmla="*/ 916661 h 1383915"/>
                  <a:gd name="connsiteX3" fmla="*/ 135528 w 2814169"/>
                  <a:gd name="connsiteY3" fmla="*/ 491268 h 1383915"/>
                  <a:gd name="connsiteX4" fmla="*/ 1422943 w 2814169"/>
                  <a:gd name="connsiteY4" fmla="*/ 1580 h 1383915"/>
                  <a:gd name="connsiteX5" fmla="*/ 2140923 w 2814169"/>
                  <a:gd name="connsiteY5" fmla="*/ 160346 h 1383915"/>
                  <a:gd name="connsiteX6" fmla="*/ 2687993 w 2814169"/>
                  <a:gd name="connsiteY6" fmla="*/ 546850 h 1383915"/>
                  <a:gd name="connsiteX7" fmla="*/ 2797267 w 2814169"/>
                  <a:gd name="connsiteY7" fmla="*/ 1036818 h 1383915"/>
                  <a:gd name="connsiteX8" fmla="*/ 1760866 w 2814169"/>
                  <a:gd name="connsiteY8" fmla="*/ 1383916 h 1383915"/>
                  <a:gd name="connsiteX9" fmla="*/ 1749903 w 2814169"/>
                  <a:gd name="connsiteY9" fmla="*/ 1383916 h 1383915"/>
                  <a:gd name="connsiteX10" fmla="*/ 1348327 w 2814169"/>
                  <a:gd name="connsiteY10" fmla="*/ 33963 h 1383915"/>
                  <a:gd name="connsiteX11" fmla="*/ 161818 w 2814169"/>
                  <a:gd name="connsiteY11" fmla="*/ 512715 h 1383915"/>
                  <a:gd name="connsiteX12" fmla="*/ 44334 w 2814169"/>
                  <a:gd name="connsiteY12" fmla="*/ 908432 h 1383915"/>
                  <a:gd name="connsiteX13" fmla="*/ 1749043 w 2814169"/>
                  <a:gd name="connsiteY13" fmla="*/ 1349954 h 1383915"/>
                  <a:gd name="connsiteX14" fmla="*/ 1760757 w 2814169"/>
                  <a:gd name="connsiteY14" fmla="*/ 1349954 h 1383915"/>
                  <a:gd name="connsiteX15" fmla="*/ 2764252 w 2814169"/>
                  <a:gd name="connsiteY15" fmla="*/ 1028746 h 1383915"/>
                  <a:gd name="connsiteX16" fmla="*/ 2660812 w 2814169"/>
                  <a:gd name="connsiteY16" fmla="*/ 567233 h 1383915"/>
                  <a:gd name="connsiteX17" fmla="*/ 1421457 w 2814169"/>
                  <a:gd name="connsiteY17" fmla="*/ 35495 h 1383915"/>
                  <a:gd name="connsiteX18" fmla="*/ 1421457 w 2814169"/>
                  <a:gd name="connsiteY18" fmla="*/ 35495 h 1383915"/>
                  <a:gd name="connsiteX19" fmla="*/ 1348327 w 2814169"/>
                  <a:gd name="connsiteY19" fmla="*/ 33963 h 138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69" h="1383915">
                    <a:moveTo>
                      <a:pt x="1749903" y="1383916"/>
                    </a:moveTo>
                    <a:cubicBezTo>
                      <a:pt x="1379825" y="1383931"/>
                      <a:pt x="962030" y="1335014"/>
                      <a:pt x="629925" y="1252667"/>
                    </a:cubicBezTo>
                    <a:cubicBezTo>
                      <a:pt x="417102" y="1199902"/>
                      <a:pt x="53781" y="1086095"/>
                      <a:pt x="11429" y="916661"/>
                    </a:cubicBezTo>
                    <a:cubicBezTo>
                      <a:pt x="-22775" y="779843"/>
                      <a:pt x="20140" y="632748"/>
                      <a:pt x="135528" y="491268"/>
                    </a:cubicBezTo>
                    <a:cubicBezTo>
                      <a:pt x="388169" y="181434"/>
                      <a:pt x="917692" y="-20008"/>
                      <a:pt x="1422943" y="1580"/>
                    </a:cubicBezTo>
                    <a:cubicBezTo>
                      <a:pt x="1661712" y="11749"/>
                      <a:pt x="1916699" y="68128"/>
                      <a:pt x="2140923" y="160346"/>
                    </a:cubicBezTo>
                    <a:cubicBezTo>
                      <a:pt x="2384008" y="260339"/>
                      <a:pt x="2573199" y="393981"/>
                      <a:pt x="2687993" y="546850"/>
                    </a:cubicBezTo>
                    <a:cubicBezTo>
                      <a:pt x="2802647" y="699529"/>
                      <a:pt x="2839415" y="864365"/>
                      <a:pt x="2797267" y="1036818"/>
                    </a:cubicBezTo>
                    <a:cubicBezTo>
                      <a:pt x="2743733" y="1255811"/>
                      <a:pt x="2365991" y="1382320"/>
                      <a:pt x="1760866" y="1383916"/>
                    </a:cubicBezTo>
                    <a:cubicBezTo>
                      <a:pt x="1757207" y="1383916"/>
                      <a:pt x="1753547" y="1383916"/>
                      <a:pt x="1749903" y="1383916"/>
                    </a:cubicBezTo>
                    <a:close/>
                    <a:moveTo>
                      <a:pt x="1348327" y="33963"/>
                    </a:moveTo>
                    <a:cubicBezTo>
                      <a:pt x="875857" y="33963"/>
                      <a:pt x="396020" y="225501"/>
                      <a:pt x="161818" y="512715"/>
                    </a:cubicBezTo>
                    <a:cubicBezTo>
                      <a:pt x="53468" y="645576"/>
                      <a:pt x="12852" y="782409"/>
                      <a:pt x="44334" y="908432"/>
                    </a:cubicBezTo>
                    <a:cubicBezTo>
                      <a:pt x="100292" y="1132290"/>
                      <a:pt x="942575" y="1349954"/>
                      <a:pt x="1749043" y="1349954"/>
                    </a:cubicBezTo>
                    <a:cubicBezTo>
                      <a:pt x="1752937" y="1349954"/>
                      <a:pt x="1756847" y="1349954"/>
                      <a:pt x="1760757" y="1349954"/>
                    </a:cubicBezTo>
                    <a:cubicBezTo>
                      <a:pt x="2348975" y="1348405"/>
                      <a:pt x="2714737" y="1231330"/>
                      <a:pt x="2764252" y="1028746"/>
                    </a:cubicBezTo>
                    <a:cubicBezTo>
                      <a:pt x="2803867" y="866665"/>
                      <a:pt x="2769084" y="711372"/>
                      <a:pt x="2660812" y="567233"/>
                    </a:cubicBezTo>
                    <a:cubicBezTo>
                      <a:pt x="2442030" y="275889"/>
                      <a:pt x="1932385" y="57240"/>
                      <a:pt x="1421457" y="35495"/>
                    </a:cubicBezTo>
                    <a:lnTo>
                      <a:pt x="1421457" y="35495"/>
                    </a:lnTo>
                    <a:cubicBezTo>
                      <a:pt x="1397138" y="34479"/>
                      <a:pt x="1372756" y="33963"/>
                      <a:pt x="1348327" y="33963"/>
                    </a:cubicBezTo>
                    <a:close/>
                  </a:path>
                </a:pathLst>
              </a:custGeom>
              <a:solidFill>
                <a:srgbClr val="000000"/>
              </a:solidFill>
              <a:ln w="15633" cap="flat">
                <a:noFill/>
                <a:prstDash val="solid"/>
                <a:miter/>
              </a:ln>
            </p:spPr>
            <p:txBody>
              <a:bodyPr rtlCol="0" anchor="ctr"/>
              <a:lstStyle/>
              <a:p>
                <a:endParaRPr lang="en-US"/>
              </a:p>
            </p:txBody>
          </p:sp>
        </p:grpSp>
        <p:grpSp>
          <p:nvGrpSpPr>
            <p:cNvPr id="24" name="Picture 2">
              <a:extLst>
                <a:ext uri="{FF2B5EF4-FFF2-40B4-BE49-F238E27FC236}">
                  <a16:creationId xmlns:a16="http://schemas.microsoft.com/office/drawing/2014/main" id="{F3DDDB5D-AA3A-731B-6975-31CA6D2C59F0}"/>
                </a:ext>
              </a:extLst>
            </p:cNvPr>
            <p:cNvGrpSpPr/>
            <p:nvPr/>
          </p:nvGrpSpPr>
          <p:grpSpPr>
            <a:xfrm>
              <a:off x="7666935" y="7242159"/>
              <a:ext cx="2814171" cy="1383932"/>
              <a:chOff x="7666935" y="7242159"/>
              <a:chExt cx="2814171" cy="1383932"/>
            </a:xfrm>
          </p:grpSpPr>
          <p:sp>
            <p:nvSpPr>
              <p:cNvPr id="29" name="Freeform: Shape 28">
                <a:extLst>
                  <a:ext uri="{FF2B5EF4-FFF2-40B4-BE49-F238E27FC236}">
                    <a16:creationId xmlns:a16="http://schemas.microsoft.com/office/drawing/2014/main" id="{D9690A5A-8184-3848-AAFA-D393B2987DEC}"/>
                  </a:ext>
                </a:extLst>
              </p:cNvPr>
              <p:cNvSpPr/>
              <p:nvPr/>
            </p:nvSpPr>
            <p:spPr>
              <a:xfrm>
                <a:off x="7684015" y="7259097"/>
                <a:ext cx="2779939" cy="1350027"/>
              </a:xfrm>
              <a:custGeom>
                <a:avLst/>
                <a:gdLst>
                  <a:gd name="connsiteX0" fmla="*/ 1405130 w 2779939"/>
                  <a:gd name="connsiteY0" fmla="*/ 1632 h 1350027"/>
                  <a:gd name="connsiteX1" fmla="*/ 10819 w 2779939"/>
                  <a:gd name="connsiteY1" fmla="*/ 895641 h 1350027"/>
                  <a:gd name="connsiteX2" fmla="*/ 2763689 w 2779939"/>
                  <a:gd name="connsiteY2" fmla="*/ 1015876 h 1350027"/>
                  <a:gd name="connsiteX3" fmla="*/ 1405130 w 2779939"/>
                  <a:gd name="connsiteY3" fmla="*/ 1632 h 1350027"/>
                </a:gdLst>
                <a:ahLst/>
                <a:cxnLst>
                  <a:cxn ang="0">
                    <a:pos x="connsiteX0" y="connsiteY0"/>
                  </a:cxn>
                  <a:cxn ang="0">
                    <a:pos x="connsiteX1" y="connsiteY1"/>
                  </a:cxn>
                  <a:cxn ang="0">
                    <a:pos x="connsiteX2" y="connsiteY2"/>
                  </a:cxn>
                  <a:cxn ang="0">
                    <a:pos x="connsiteX3" y="connsiteY3"/>
                  </a:cxn>
                </a:cxnLst>
                <a:rect l="l" t="t" r="r" b="b"/>
                <a:pathLst>
                  <a:path w="2779939" h="1350027">
                    <a:moveTo>
                      <a:pt x="1405130" y="1632"/>
                    </a:moveTo>
                    <a:cubicBezTo>
                      <a:pt x="610110" y="-32205"/>
                      <a:pt x="-96437" y="466525"/>
                      <a:pt x="10819" y="895641"/>
                    </a:cubicBezTo>
                    <a:cubicBezTo>
                      <a:pt x="118075" y="1324772"/>
                      <a:pt x="2620681" y="1600989"/>
                      <a:pt x="2763689" y="1015876"/>
                    </a:cubicBezTo>
                    <a:cubicBezTo>
                      <a:pt x="2906681" y="430748"/>
                      <a:pt x="2077254" y="30229"/>
                      <a:pt x="1405130" y="1632"/>
                    </a:cubicBezTo>
                    <a:close/>
                  </a:path>
                </a:pathLst>
              </a:custGeom>
              <a:solidFill>
                <a:srgbClr val="F58298"/>
              </a:solidFill>
              <a:ln w="1563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CA6600B-850A-FF8D-4F2A-B90D5E8975D9}"/>
                  </a:ext>
                </a:extLst>
              </p:cNvPr>
              <p:cNvSpPr/>
              <p:nvPr/>
            </p:nvSpPr>
            <p:spPr>
              <a:xfrm>
                <a:off x="7666935" y="7242159"/>
                <a:ext cx="2814171" cy="1383932"/>
              </a:xfrm>
              <a:custGeom>
                <a:avLst/>
                <a:gdLst>
                  <a:gd name="connsiteX0" fmla="*/ 1749905 w 2814171"/>
                  <a:gd name="connsiteY0" fmla="*/ 1383932 h 1383932"/>
                  <a:gd name="connsiteX1" fmla="*/ 629896 w 2814171"/>
                  <a:gd name="connsiteY1" fmla="*/ 1252684 h 1383932"/>
                  <a:gd name="connsiteX2" fmla="*/ 11431 w 2814171"/>
                  <a:gd name="connsiteY2" fmla="*/ 916678 h 1383932"/>
                  <a:gd name="connsiteX3" fmla="*/ 135515 w 2814171"/>
                  <a:gd name="connsiteY3" fmla="*/ 491285 h 1383932"/>
                  <a:gd name="connsiteX4" fmla="*/ 1422945 w 2814171"/>
                  <a:gd name="connsiteY4" fmla="*/ 1597 h 1383932"/>
                  <a:gd name="connsiteX5" fmla="*/ 2140925 w 2814171"/>
                  <a:gd name="connsiteY5" fmla="*/ 160362 h 1383932"/>
                  <a:gd name="connsiteX6" fmla="*/ 2687980 w 2814171"/>
                  <a:gd name="connsiteY6" fmla="*/ 546850 h 1383932"/>
                  <a:gd name="connsiteX7" fmla="*/ 2797269 w 2814171"/>
                  <a:gd name="connsiteY7" fmla="*/ 1036835 h 1383932"/>
                  <a:gd name="connsiteX8" fmla="*/ 1760790 w 2814171"/>
                  <a:gd name="connsiteY8" fmla="*/ 1383932 h 1383932"/>
                  <a:gd name="connsiteX9" fmla="*/ 1749905 w 2814171"/>
                  <a:gd name="connsiteY9" fmla="*/ 1383932 h 1383932"/>
                  <a:gd name="connsiteX10" fmla="*/ 1348329 w 2814171"/>
                  <a:gd name="connsiteY10" fmla="*/ 33979 h 1383932"/>
                  <a:gd name="connsiteX11" fmla="*/ 161805 w 2814171"/>
                  <a:gd name="connsiteY11" fmla="*/ 512732 h 1383932"/>
                  <a:gd name="connsiteX12" fmla="*/ 44336 w 2814171"/>
                  <a:gd name="connsiteY12" fmla="*/ 908449 h 1383932"/>
                  <a:gd name="connsiteX13" fmla="*/ 1749045 w 2814171"/>
                  <a:gd name="connsiteY13" fmla="*/ 1349970 h 1383932"/>
                  <a:gd name="connsiteX14" fmla="*/ 1760681 w 2814171"/>
                  <a:gd name="connsiteY14" fmla="*/ 1349970 h 1383932"/>
                  <a:gd name="connsiteX15" fmla="*/ 2764254 w 2814171"/>
                  <a:gd name="connsiteY15" fmla="*/ 1028763 h 1383932"/>
                  <a:gd name="connsiteX16" fmla="*/ 2660814 w 2814171"/>
                  <a:gd name="connsiteY16" fmla="*/ 567234 h 1383932"/>
                  <a:gd name="connsiteX17" fmla="*/ 1421459 w 2814171"/>
                  <a:gd name="connsiteY17" fmla="*/ 35512 h 1383932"/>
                  <a:gd name="connsiteX18" fmla="*/ 1421459 w 2814171"/>
                  <a:gd name="connsiteY18" fmla="*/ 35512 h 1383932"/>
                  <a:gd name="connsiteX19" fmla="*/ 1348329 w 2814171"/>
                  <a:gd name="connsiteY19" fmla="*/ 33979 h 1383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14171" h="1383932">
                    <a:moveTo>
                      <a:pt x="1749905" y="1383932"/>
                    </a:moveTo>
                    <a:cubicBezTo>
                      <a:pt x="1379811" y="1383932"/>
                      <a:pt x="962001" y="1335031"/>
                      <a:pt x="629896" y="1252684"/>
                    </a:cubicBezTo>
                    <a:cubicBezTo>
                      <a:pt x="417089" y="1199918"/>
                      <a:pt x="53767" y="1086112"/>
                      <a:pt x="11431" y="916678"/>
                    </a:cubicBezTo>
                    <a:cubicBezTo>
                      <a:pt x="-22773" y="779875"/>
                      <a:pt x="20126" y="632764"/>
                      <a:pt x="135515" y="491285"/>
                    </a:cubicBezTo>
                    <a:cubicBezTo>
                      <a:pt x="388140" y="181450"/>
                      <a:pt x="917303" y="-20116"/>
                      <a:pt x="1422945" y="1597"/>
                    </a:cubicBezTo>
                    <a:cubicBezTo>
                      <a:pt x="1661714" y="11765"/>
                      <a:pt x="1916701" y="68144"/>
                      <a:pt x="2140925" y="160362"/>
                    </a:cubicBezTo>
                    <a:cubicBezTo>
                      <a:pt x="2383994" y="260340"/>
                      <a:pt x="2573186" y="393982"/>
                      <a:pt x="2687980" y="546850"/>
                    </a:cubicBezTo>
                    <a:cubicBezTo>
                      <a:pt x="2802649" y="699530"/>
                      <a:pt x="2839417" y="864381"/>
                      <a:pt x="2797269" y="1036835"/>
                    </a:cubicBezTo>
                    <a:cubicBezTo>
                      <a:pt x="2743735" y="1255844"/>
                      <a:pt x="2365962" y="1382337"/>
                      <a:pt x="1760790" y="1383932"/>
                    </a:cubicBezTo>
                    <a:cubicBezTo>
                      <a:pt x="1757162" y="1383932"/>
                      <a:pt x="1753533" y="1383932"/>
                      <a:pt x="1749905" y="1383932"/>
                    </a:cubicBezTo>
                    <a:close/>
                    <a:moveTo>
                      <a:pt x="1348329" y="33979"/>
                    </a:moveTo>
                    <a:cubicBezTo>
                      <a:pt x="875859" y="33979"/>
                      <a:pt x="395991" y="225518"/>
                      <a:pt x="161805" y="512732"/>
                    </a:cubicBezTo>
                    <a:cubicBezTo>
                      <a:pt x="53470" y="645592"/>
                      <a:pt x="12854" y="782425"/>
                      <a:pt x="44336" y="908449"/>
                    </a:cubicBezTo>
                    <a:cubicBezTo>
                      <a:pt x="100279" y="1132276"/>
                      <a:pt x="942608" y="1349970"/>
                      <a:pt x="1749045" y="1349970"/>
                    </a:cubicBezTo>
                    <a:cubicBezTo>
                      <a:pt x="1752939" y="1349970"/>
                      <a:pt x="1756771" y="1349970"/>
                      <a:pt x="1760681" y="1349970"/>
                    </a:cubicBezTo>
                    <a:cubicBezTo>
                      <a:pt x="2348946" y="1348422"/>
                      <a:pt x="2714739" y="1231362"/>
                      <a:pt x="2764254" y="1028763"/>
                    </a:cubicBezTo>
                    <a:cubicBezTo>
                      <a:pt x="2803869" y="866681"/>
                      <a:pt x="2769055" y="711388"/>
                      <a:pt x="2660814" y="567234"/>
                    </a:cubicBezTo>
                    <a:cubicBezTo>
                      <a:pt x="2442017" y="275921"/>
                      <a:pt x="1932387" y="57256"/>
                      <a:pt x="1421459" y="35512"/>
                    </a:cubicBezTo>
                    <a:lnTo>
                      <a:pt x="1421459" y="35512"/>
                    </a:lnTo>
                    <a:cubicBezTo>
                      <a:pt x="1397140" y="34495"/>
                      <a:pt x="1372758" y="33979"/>
                      <a:pt x="1348329" y="33979"/>
                    </a:cubicBezTo>
                    <a:close/>
                  </a:path>
                </a:pathLst>
              </a:custGeom>
              <a:solidFill>
                <a:srgbClr val="000000"/>
              </a:solidFill>
              <a:ln w="15633" cap="flat">
                <a:noFill/>
                <a:prstDash val="solid"/>
                <a:miter/>
              </a:ln>
            </p:spPr>
            <p:txBody>
              <a:bodyPr rtlCol="0" anchor="ctr"/>
              <a:lstStyle/>
              <a:p>
                <a:endParaRPr lang="en-US"/>
              </a:p>
            </p:txBody>
          </p:sp>
        </p:grpSp>
        <p:sp>
          <p:nvSpPr>
            <p:cNvPr id="25" name="Freeform: Shape 24">
              <a:extLst>
                <a:ext uri="{FF2B5EF4-FFF2-40B4-BE49-F238E27FC236}">
                  <a16:creationId xmlns:a16="http://schemas.microsoft.com/office/drawing/2014/main" id="{42AAFCBD-9341-7D61-256F-9DF83F65B3F9}"/>
                </a:ext>
              </a:extLst>
            </p:cNvPr>
            <p:cNvSpPr/>
            <p:nvPr/>
          </p:nvSpPr>
          <p:spPr>
            <a:xfrm>
              <a:off x="5781559" y="3919288"/>
              <a:ext cx="1600714" cy="846370"/>
            </a:xfrm>
            <a:custGeom>
              <a:avLst/>
              <a:gdLst>
                <a:gd name="connsiteX0" fmla="*/ 34764 w 1600714"/>
                <a:gd name="connsiteY0" fmla="*/ 846371 h 846370"/>
                <a:gd name="connsiteX1" fmla="*/ 18484 w 1600714"/>
                <a:gd name="connsiteY1" fmla="*/ 834138 h 846370"/>
                <a:gd name="connsiteX2" fmla="*/ 182026 w 1600714"/>
                <a:gd name="connsiteY2" fmla="*/ 232787 h 846370"/>
                <a:gd name="connsiteX3" fmla="*/ 713833 w 1600714"/>
                <a:gd name="connsiteY3" fmla="*/ 89634 h 846370"/>
                <a:gd name="connsiteX4" fmla="*/ 1169756 w 1600714"/>
                <a:gd name="connsiteY4" fmla="*/ 2797 h 846370"/>
                <a:gd name="connsiteX5" fmla="*/ 1585470 w 1600714"/>
                <a:gd name="connsiteY5" fmla="*/ 12856 h 846370"/>
                <a:gd name="connsiteX6" fmla="*/ 1600625 w 1600714"/>
                <a:gd name="connsiteY6" fmla="*/ 31487 h 846370"/>
                <a:gd name="connsiteX7" fmla="*/ 1581998 w 1600714"/>
                <a:gd name="connsiteY7" fmla="*/ 46646 h 846370"/>
                <a:gd name="connsiteX8" fmla="*/ 759391 w 1600714"/>
                <a:gd name="connsiteY8" fmla="*/ 107342 h 846370"/>
                <a:gd name="connsiteX9" fmla="*/ 900271 w 1600714"/>
                <a:gd name="connsiteY9" fmla="*/ 285928 h 846370"/>
                <a:gd name="connsiteX10" fmla="*/ 816459 w 1600714"/>
                <a:gd name="connsiteY10" fmla="*/ 423434 h 846370"/>
                <a:gd name="connsiteX11" fmla="*/ 554560 w 1600714"/>
                <a:gd name="connsiteY11" fmla="*/ 361095 h 846370"/>
                <a:gd name="connsiteX12" fmla="*/ 587763 w 1600714"/>
                <a:gd name="connsiteY12" fmla="*/ 178536 h 846370"/>
                <a:gd name="connsiteX13" fmla="*/ 668759 w 1600714"/>
                <a:gd name="connsiteY13" fmla="*/ 113052 h 846370"/>
                <a:gd name="connsiteX14" fmla="*/ 205548 w 1600714"/>
                <a:gd name="connsiteY14" fmla="*/ 257332 h 846370"/>
                <a:gd name="connsiteX15" fmla="*/ 51123 w 1600714"/>
                <a:gd name="connsiteY15" fmla="*/ 824674 h 846370"/>
                <a:gd name="connsiteX16" fmla="*/ 39550 w 1600714"/>
                <a:gd name="connsiteY16" fmla="*/ 845698 h 846370"/>
                <a:gd name="connsiteX17" fmla="*/ 34764 w 1600714"/>
                <a:gd name="connsiteY17" fmla="*/ 846371 h 846370"/>
                <a:gd name="connsiteX18" fmla="*/ 716022 w 1600714"/>
                <a:gd name="connsiteY18" fmla="*/ 126161 h 846370"/>
                <a:gd name="connsiteX19" fmla="*/ 613302 w 1600714"/>
                <a:gd name="connsiteY19" fmla="*/ 200843 h 846370"/>
                <a:gd name="connsiteX20" fmla="*/ 582304 w 1600714"/>
                <a:gd name="connsiteY20" fmla="*/ 341572 h 846370"/>
                <a:gd name="connsiteX21" fmla="*/ 804120 w 1600714"/>
                <a:gd name="connsiteY21" fmla="*/ 391772 h 846370"/>
                <a:gd name="connsiteX22" fmla="*/ 866537 w 1600714"/>
                <a:gd name="connsiteY22" fmla="*/ 290261 h 846370"/>
                <a:gd name="connsiteX23" fmla="*/ 716022 w 1600714"/>
                <a:gd name="connsiteY23" fmla="*/ 126161 h 84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714" h="846370">
                  <a:moveTo>
                    <a:pt x="34764" y="846371"/>
                  </a:moveTo>
                  <a:cubicBezTo>
                    <a:pt x="27414" y="846371"/>
                    <a:pt x="20642" y="841537"/>
                    <a:pt x="18484" y="834138"/>
                  </a:cubicBezTo>
                  <a:cubicBezTo>
                    <a:pt x="17467" y="830649"/>
                    <a:pt x="-79748" y="483051"/>
                    <a:pt x="182026" y="232787"/>
                  </a:cubicBezTo>
                  <a:cubicBezTo>
                    <a:pt x="350776" y="71441"/>
                    <a:pt x="572576" y="45660"/>
                    <a:pt x="713833" y="89634"/>
                  </a:cubicBezTo>
                  <a:cubicBezTo>
                    <a:pt x="820369" y="40873"/>
                    <a:pt x="972886" y="11761"/>
                    <a:pt x="1169756" y="2797"/>
                  </a:cubicBezTo>
                  <a:cubicBezTo>
                    <a:pt x="1388100" y="-7168"/>
                    <a:pt x="1583516" y="12684"/>
                    <a:pt x="1585470" y="12856"/>
                  </a:cubicBezTo>
                  <a:cubicBezTo>
                    <a:pt x="1594807" y="13826"/>
                    <a:pt x="1601579" y="22179"/>
                    <a:pt x="1600625" y="31487"/>
                  </a:cubicBezTo>
                  <a:cubicBezTo>
                    <a:pt x="1599655" y="40826"/>
                    <a:pt x="1591460" y="47365"/>
                    <a:pt x="1581998" y="46646"/>
                  </a:cubicBezTo>
                  <a:cubicBezTo>
                    <a:pt x="1575649" y="45989"/>
                    <a:pt x="1052772" y="-5995"/>
                    <a:pt x="759391" y="107342"/>
                  </a:cubicBezTo>
                  <a:cubicBezTo>
                    <a:pt x="839668" y="145293"/>
                    <a:pt x="890372" y="208978"/>
                    <a:pt x="900271" y="285928"/>
                  </a:cubicBezTo>
                  <a:cubicBezTo>
                    <a:pt x="908420" y="349503"/>
                    <a:pt x="877876" y="399609"/>
                    <a:pt x="816459" y="423434"/>
                  </a:cubicBezTo>
                  <a:cubicBezTo>
                    <a:pt x="735462" y="454831"/>
                    <a:pt x="606295" y="434807"/>
                    <a:pt x="554560" y="361095"/>
                  </a:cubicBezTo>
                  <a:cubicBezTo>
                    <a:pt x="533587" y="331200"/>
                    <a:pt x="510034" y="267719"/>
                    <a:pt x="587763" y="178536"/>
                  </a:cubicBezTo>
                  <a:cubicBezTo>
                    <a:pt x="608923" y="154257"/>
                    <a:pt x="635932" y="132434"/>
                    <a:pt x="668759" y="113052"/>
                  </a:cubicBezTo>
                  <a:cubicBezTo>
                    <a:pt x="537215" y="86036"/>
                    <a:pt x="350933" y="118340"/>
                    <a:pt x="205548" y="257332"/>
                  </a:cubicBezTo>
                  <a:cubicBezTo>
                    <a:pt x="-41072" y="493095"/>
                    <a:pt x="50185" y="821373"/>
                    <a:pt x="51123" y="824674"/>
                  </a:cubicBezTo>
                  <a:cubicBezTo>
                    <a:pt x="53719" y="833684"/>
                    <a:pt x="48558" y="843101"/>
                    <a:pt x="39550" y="845698"/>
                  </a:cubicBezTo>
                  <a:cubicBezTo>
                    <a:pt x="37939" y="846152"/>
                    <a:pt x="36344" y="846371"/>
                    <a:pt x="34764" y="846371"/>
                  </a:cubicBezTo>
                  <a:close/>
                  <a:moveTo>
                    <a:pt x="716022" y="126161"/>
                  </a:moveTo>
                  <a:cubicBezTo>
                    <a:pt x="674374" y="146514"/>
                    <a:pt x="639185" y="171152"/>
                    <a:pt x="613302" y="200843"/>
                  </a:cubicBezTo>
                  <a:cubicBezTo>
                    <a:pt x="580506" y="238466"/>
                    <a:pt x="548523" y="293421"/>
                    <a:pt x="582304" y="341572"/>
                  </a:cubicBezTo>
                  <a:cubicBezTo>
                    <a:pt x="620183" y="395651"/>
                    <a:pt x="730160" y="420478"/>
                    <a:pt x="804120" y="391772"/>
                  </a:cubicBezTo>
                  <a:cubicBezTo>
                    <a:pt x="836916" y="379054"/>
                    <a:pt x="874357" y="351130"/>
                    <a:pt x="866537" y="290261"/>
                  </a:cubicBezTo>
                  <a:cubicBezTo>
                    <a:pt x="856966" y="215611"/>
                    <a:pt x="803525" y="157354"/>
                    <a:pt x="716022" y="126161"/>
                  </a:cubicBezTo>
                  <a:close/>
                </a:path>
              </a:pathLst>
            </a:custGeom>
            <a:solidFill>
              <a:srgbClr val="000000"/>
            </a:solidFill>
            <a:ln w="1563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5CD4852-1831-8C98-567E-43080C5BE5DA}"/>
                </a:ext>
              </a:extLst>
            </p:cNvPr>
            <p:cNvSpPr/>
            <p:nvPr/>
          </p:nvSpPr>
          <p:spPr>
            <a:xfrm>
              <a:off x="5621020" y="4651719"/>
              <a:ext cx="371241" cy="237335"/>
            </a:xfrm>
            <a:custGeom>
              <a:avLst/>
              <a:gdLst>
                <a:gd name="connsiteX0" fmla="*/ 213774 w 371241"/>
                <a:gd name="connsiteY0" fmla="*/ 237336 h 237335"/>
                <a:gd name="connsiteX1" fmla="*/ 202858 w 371241"/>
                <a:gd name="connsiteY1" fmla="*/ 233378 h 237335"/>
                <a:gd name="connsiteX2" fmla="*/ 6066 w 371241"/>
                <a:gd name="connsiteY2" fmla="*/ 68292 h 237335"/>
                <a:gd name="connsiteX3" fmla="*/ 3954 w 371241"/>
                <a:gd name="connsiteY3" fmla="*/ 44374 h 237335"/>
                <a:gd name="connsiteX4" fmla="*/ 27867 w 371241"/>
                <a:gd name="connsiteY4" fmla="*/ 42262 h 237335"/>
                <a:gd name="connsiteX5" fmla="*/ 210381 w 371241"/>
                <a:gd name="connsiteY5" fmla="*/ 195380 h 237335"/>
                <a:gd name="connsiteX6" fmla="*/ 340314 w 371241"/>
                <a:gd name="connsiteY6" fmla="*/ 7345 h 237335"/>
                <a:gd name="connsiteX7" fmla="*/ 363914 w 371241"/>
                <a:gd name="connsiteY7" fmla="*/ 3028 h 237335"/>
                <a:gd name="connsiteX8" fmla="*/ 368230 w 371241"/>
                <a:gd name="connsiteY8" fmla="*/ 26634 h 237335"/>
                <a:gd name="connsiteX9" fmla="*/ 227709 w 371241"/>
                <a:gd name="connsiteY9" fmla="*/ 229999 h 237335"/>
                <a:gd name="connsiteX10" fmla="*/ 216026 w 371241"/>
                <a:gd name="connsiteY10" fmla="*/ 237179 h 237335"/>
                <a:gd name="connsiteX11" fmla="*/ 213774 w 371241"/>
                <a:gd name="connsiteY11" fmla="*/ 237336 h 23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241" h="237335">
                  <a:moveTo>
                    <a:pt x="213774" y="237336"/>
                  </a:moveTo>
                  <a:cubicBezTo>
                    <a:pt x="209817" y="237336"/>
                    <a:pt x="205939" y="235944"/>
                    <a:pt x="202858" y="233378"/>
                  </a:cubicBezTo>
                  <a:lnTo>
                    <a:pt x="6066" y="68292"/>
                  </a:lnTo>
                  <a:cubicBezTo>
                    <a:pt x="-1113" y="62254"/>
                    <a:pt x="-2051" y="51538"/>
                    <a:pt x="3954" y="44374"/>
                  </a:cubicBezTo>
                  <a:cubicBezTo>
                    <a:pt x="9991" y="37193"/>
                    <a:pt x="20673" y="36270"/>
                    <a:pt x="27867" y="42262"/>
                  </a:cubicBezTo>
                  <a:lnTo>
                    <a:pt x="210381" y="195380"/>
                  </a:lnTo>
                  <a:lnTo>
                    <a:pt x="340314" y="7345"/>
                  </a:lnTo>
                  <a:cubicBezTo>
                    <a:pt x="345616" y="-398"/>
                    <a:pt x="356235" y="-2322"/>
                    <a:pt x="363914" y="3028"/>
                  </a:cubicBezTo>
                  <a:cubicBezTo>
                    <a:pt x="371624" y="8346"/>
                    <a:pt x="373563" y="18922"/>
                    <a:pt x="368230" y="26634"/>
                  </a:cubicBezTo>
                  <a:lnTo>
                    <a:pt x="227709" y="229999"/>
                  </a:lnTo>
                  <a:cubicBezTo>
                    <a:pt x="225003" y="233926"/>
                    <a:pt x="220749" y="236538"/>
                    <a:pt x="216026" y="237179"/>
                  </a:cubicBezTo>
                  <a:cubicBezTo>
                    <a:pt x="215291" y="237289"/>
                    <a:pt x="214525" y="237336"/>
                    <a:pt x="213774" y="237336"/>
                  </a:cubicBezTo>
                  <a:close/>
                </a:path>
              </a:pathLst>
            </a:custGeom>
            <a:solidFill>
              <a:srgbClr val="000000"/>
            </a:solidFill>
            <a:ln w="1563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DBBED27-ABB2-1DBE-5FDB-B67EF653EE3C}"/>
                </a:ext>
              </a:extLst>
            </p:cNvPr>
            <p:cNvSpPr/>
            <p:nvPr/>
          </p:nvSpPr>
          <p:spPr>
            <a:xfrm>
              <a:off x="7791735" y="5903477"/>
              <a:ext cx="1260273" cy="891952"/>
            </a:xfrm>
            <a:custGeom>
              <a:avLst/>
              <a:gdLst>
                <a:gd name="connsiteX0" fmla="*/ 1240717 w 1260273"/>
                <a:gd name="connsiteY0" fmla="*/ 891953 h 891952"/>
                <a:gd name="connsiteX1" fmla="*/ 1238872 w 1260273"/>
                <a:gd name="connsiteY1" fmla="*/ 891859 h 891952"/>
                <a:gd name="connsiteX2" fmla="*/ 1223826 w 1260273"/>
                <a:gd name="connsiteY2" fmla="*/ 873150 h 891952"/>
                <a:gd name="connsiteX3" fmla="*/ 918183 w 1260273"/>
                <a:gd name="connsiteY3" fmla="*/ 151344 h 891952"/>
                <a:gd name="connsiteX4" fmla="*/ 21960 w 1260273"/>
                <a:gd name="connsiteY4" fmla="*/ 91602 h 891952"/>
                <a:gd name="connsiteX5" fmla="*/ 752 w 1260273"/>
                <a:gd name="connsiteY5" fmla="*/ 80338 h 891952"/>
                <a:gd name="connsiteX6" fmla="*/ 12013 w 1260273"/>
                <a:gd name="connsiteY6" fmla="*/ 59126 h 891952"/>
                <a:gd name="connsiteX7" fmla="*/ 332451 w 1260273"/>
                <a:gd name="connsiteY7" fmla="*/ 3842 h 891952"/>
                <a:gd name="connsiteX8" fmla="*/ 935981 w 1260273"/>
                <a:gd name="connsiteY8" fmla="*/ 122419 h 891952"/>
                <a:gd name="connsiteX9" fmla="*/ 1257560 w 1260273"/>
                <a:gd name="connsiteY9" fmla="*/ 876795 h 891952"/>
                <a:gd name="connsiteX10" fmla="*/ 1240717 w 1260273"/>
                <a:gd name="connsiteY10" fmla="*/ 891953 h 89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0273" h="891952">
                  <a:moveTo>
                    <a:pt x="1240717" y="891953"/>
                  </a:moveTo>
                  <a:cubicBezTo>
                    <a:pt x="1240122" y="891953"/>
                    <a:pt x="1239497" y="891921"/>
                    <a:pt x="1238872" y="891859"/>
                  </a:cubicBezTo>
                  <a:cubicBezTo>
                    <a:pt x="1229550" y="890842"/>
                    <a:pt x="1222810" y="882473"/>
                    <a:pt x="1223826" y="873150"/>
                  </a:cubicBezTo>
                  <a:cubicBezTo>
                    <a:pt x="1224358" y="868144"/>
                    <a:pt x="1273529" y="370509"/>
                    <a:pt x="918183" y="151344"/>
                  </a:cubicBezTo>
                  <a:cubicBezTo>
                    <a:pt x="560131" y="-69526"/>
                    <a:pt x="27324" y="89975"/>
                    <a:pt x="21960" y="91602"/>
                  </a:cubicBezTo>
                  <a:cubicBezTo>
                    <a:pt x="12951" y="94386"/>
                    <a:pt x="3505" y="89302"/>
                    <a:pt x="752" y="80338"/>
                  </a:cubicBezTo>
                  <a:cubicBezTo>
                    <a:pt x="-2000" y="71375"/>
                    <a:pt x="3036" y="61879"/>
                    <a:pt x="12013" y="59126"/>
                  </a:cubicBezTo>
                  <a:cubicBezTo>
                    <a:pt x="17596" y="57405"/>
                    <a:pt x="151205" y="16888"/>
                    <a:pt x="332451" y="3842"/>
                  </a:cubicBezTo>
                  <a:cubicBezTo>
                    <a:pt x="500451" y="-8282"/>
                    <a:pt x="741550" y="2481"/>
                    <a:pt x="935981" y="122419"/>
                  </a:cubicBezTo>
                  <a:cubicBezTo>
                    <a:pt x="1309750" y="352973"/>
                    <a:pt x="1258124" y="871585"/>
                    <a:pt x="1257560" y="876795"/>
                  </a:cubicBezTo>
                  <a:cubicBezTo>
                    <a:pt x="1256622" y="885508"/>
                    <a:pt x="1249256" y="891953"/>
                    <a:pt x="1240717" y="891953"/>
                  </a:cubicBezTo>
                  <a:close/>
                </a:path>
              </a:pathLst>
            </a:custGeom>
            <a:solidFill>
              <a:srgbClr val="000000"/>
            </a:solidFill>
            <a:ln w="1563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D9935AF-E9A0-5B73-4CDD-648ABFB6D0CC}"/>
                </a:ext>
              </a:extLst>
            </p:cNvPr>
            <p:cNvSpPr/>
            <p:nvPr/>
          </p:nvSpPr>
          <p:spPr>
            <a:xfrm>
              <a:off x="8751040" y="6681511"/>
              <a:ext cx="511117" cy="243087"/>
            </a:xfrm>
            <a:custGeom>
              <a:avLst/>
              <a:gdLst>
                <a:gd name="connsiteX0" fmla="*/ 322934 w 511117"/>
                <a:gd name="connsiteY0" fmla="*/ 243087 h 243087"/>
                <a:gd name="connsiteX1" fmla="*/ 316335 w 511117"/>
                <a:gd name="connsiteY1" fmla="*/ 241742 h 243087"/>
                <a:gd name="connsiteX2" fmla="*/ 10379 w 511117"/>
                <a:gd name="connsiteY2" fmla="*/ 112574 h 243087"/>
                <a:gd name="connsiteX3" fmla="*/ 1339 w 511117"/>
                <a:gd name="connsiteY3" fmla="*/ 90344 h 243087"/>
                <a:gd name="connsiteX4" fmla="*/ 23578 w 511117"/>
                <a:gd name="connsiteY4" fmla="*/ 81303 h 243087"/>
                <a:gd name="connsiteX5" fmla="*/ 317836 w 511117"/>
                <a:gd name="connsiteY5" fmla="*/ 205527 h 243087"/>
                <a:gd name="connsiteX6" fmla="*/ 481019 w 511117"/>
                <a:gd name="connsiteY6" fmla="*/ 6214 h 243087"/>
                <a:gd name="connsiteX7" fmla="*/ 504900 w 511117"/>
                <a:gd name="connsiteY7" fmla="*/ 3836 h 243087"/>
                <a:gd name="connsiteX8" fmla="*/ 507278 w 511117"/>
                <a:gd name="connsiteY8" fmla="*/ 27724 h 243087"/>
                <a:gd name="connsiteX9" fmla="*/ 336056 w 511117"/>
                <a:gd name="connsiteY9" fmla="*/ 236846 h 243087"/>
                <a:gd name="connsiteX10" fmla="*/ 322934 w 511117"/>
                <a:gd name="connsiteY10" fmla="*/ 243087 h 24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117" h="243087">
                  <a:moveTo>
                    <a:pt x="322934" y="243087"/>
                  </a:moveTo>
                  <a:cubicBezTo>
                    <a:pt x="320714" y="243087"/>
                    <a:pt x="318477" y="242650"/>
                    <a:pt x="316335" y="241742"/>
                  </a:cubicBezTo>
                  <a:lnTo>
                    <a:pt x="10379" y="112574"/>
                  </a:lnTo>
                  <a:cubicBezTo>
                    <a:pt x="1746" y="108929"/>
                    <a:pt x="-2305" y="98980"/>
                    <a:pt x="1339" y="90344"/>
                  </a:cubicBezTo>
                  <a:cubicBezTo>
                    <a:pt x="4983" y="81709"/>
                    <a:pt x="14961" y="77658"/>
                    <a:pt x="23578" y="81303"/>
                  </a:cubicBezTo>
                  <a:lnTo>
                    <a:pt x="317836" y="205527"/>
                  </a:lnTo>
                  <a:lnTo>
                    <a:pt x="481019" y="6214"/>
                  </a:lnTo>
                  <a:cubicBezTo>
                    <a:pt x="486931" y="-1013"/>
                    <a:pt x="497628" y="-2108"/>
                    <a:pt x="504900" y="3836"/>
                  </a:cubicBezTo>
                  <a:cubicBezTo>
                    <a:pt x="512142" y="9781"/>
                    <a:pt x="513221" y="20465"/>
                    <a:pt x="507278" y="27724"/>
                  </a:cubicBezTo>
                  <a:lnTo>
                    <a:pt x="336056" y="236846"/>
                  </a:lnTo>
                  <a:cubicBezTo>
                    <a:pt x="332756" y="240898"/>
                    <a:pt x="327908" y="243087"/>
                    <a:pt x="322934" y="243087"/>
                  </a:cubicBezTo>
                  <a:close/>
                </a:path>
              </a:pathLst>
            </a:custGeom>
            <a:solidFill>
              <a:srgbClr val="000000"/>
            </a:solidFill>
            <a:ln w="15633" cap="flat">
              <a:noFill/>
              <a:prstDash val="solid"/>
              <a:miter/>
            </a:ln>
          </p:spPr>
          <p:txBody>
            <a:bodyPr rtlCol="0" anchor="ctr"/>
            <a:lstStyle/>
            <a:p>
              <a:endParaRPr lang="en-US"/>
            </a:p>
          </p:txBody>
        </p:sp>
      </p:grpSp>
      <p:sp>
        <p:nvSpPr>
          <p:cNvPr id="41" name="TextBox 40">
            <a:extLst>
              <a:ext uri="{FF2B5EF4-FFF2-40B4-BE49-F238E27FC236}">
                <a16:creationId xmlns:a16="http://schemas.microsoft.com/office/drawing/2014/main" id="{0713F2A3-4238-5C3D-7038-62477252045A}"/>
              </a:ext>
            </a:extLst>
          </p:cNvPr>
          <p:cNvSpPr txBox="1"/>
          <p:nvPr/>
        </p:nvSpPr>
        <p:spPr>
          <a:xfrm>
            <a:off x="5725084" y="2937242"/>
            <a:ext cx="2090758" cy="523220"/>
          </a:xfrm>
          <a:prstGeom prst="rect">
            <a:avLst/>
          </a:prstGeom>
          <a:noFill/>
        </p:spPr>
        <p:txBody>
          <a:bodyPr wrap="square">
            <a:spAutoFit/>
          </a:bodyPr>
          <a:lstStyle/>
          <a:p>
            <a:pPr fontAlgn="t"/>
            <a:r>
              <a:rPr lang="en-US" sz="2800">
                <a:solidFill>
                  <a:schemeClr val="bg1"/>
                </a:solidFill>
                <a:latin typeface="Nunito Black" pitchFamily="2" charset="0"/>
              </a:rPr>
              <a:t>c. Viết câu</a:t>
            </a:r>
          </a:p>
        </p:txBody>
      </p:sp>
      <p:sp>
        <p:nvSpPr>
          <p:cNvPr id="42" name="TextBox 41">
            <a:extLst>
              <a:ext uri="{FF2B5EF4-FFF2-40B4-BE49-F238E27FC236}">
                <a16:creationId xmlns:a16="http://schemas.microsoft.com/office/drawing/2014/main" id="{F84C8FDB-4FC4-8D57-95A2-0C4208987455}"/>
              </a:ext>
            </a:extLst>
          </p:cNvPr>
          <p:cNvSpPr txBox="1"/>
          <p:nvPr/>
        </p:nvSpPr>
        <p:spPr>
          <a:xfrm>
            <a:off x="3269048" y="4298871"/>
            <a:ext cx="2329355" cy="461665"/>
          </a:xfrm>
          <a:prstGeom prst="rect">
            <a:avLst/>
          </a:prstGeom>
          <a:noFill/>
        </p:spPr>
        <p:txBody>
          <a:bodyPr wrap="square">
            <a:spAutoFit/>
          </a:bodyPr>
          <a:lstStyle/>
          <a:p>
            <a:r>
              <a:rPr lang="en-US" sz="2400">
                <a:latin typeface="Nunito Black" pitchFamily="2" charset="0"/>
              </a:rPr>
              <a:t>a. Đọc lại câu</a:t>
            </a:r>
            <a:endParaRPr lang="en-US" sz="2400" b="1">
              <a:latin typeface="Nunito Black" pitchFamily="2" charset="0"/>
            </a:endParaRPr>
          </a:p>
        </p:txBody>
      </p:sp>
      <p:sp>
        <p:nvSpPr>
          <p:cNvPr id="43" name="TextBox 42">
            <a:extLst>
              <a:ext uri="{FF2B5EF4-FFF2-40B4-BE49-F238E27FC236}">
                <a16:creationId xmlns:a16="http://schemas.microsoft.com/office/drawing/2014/main" id="{E941E581-4C23-46E2-515A-098F5FD99FC4}"/>
              </a:ext>
            </a:extLst>
          </p:cNvPr>
          <p:cNvSpPr txBox="1"/>
          <p:nvPr/>
        </p:nvSpPr>
        <p:spPr>
          <a:xfrm>
            <a:off x="5489812" y="5679189"/>
            <a:ext cx="2081298" cy="461665"/>
          </a:xfrm>
          <a:prstGeom prst="rect">
            <a:avLst/>
          </a:prstGeom>
          <a:noFill/>
        </p:spPr>
        <p:txBody>
          <a:bodyPr wrap="square">
            <a:spAutoFit/>
          </a:bodyPr>
          <a:lstStyle/>
          <a:p>
            <a:r>
              <a:rPr lang="en-US" sz="2400">
                <a:latin typeface="Nunito Black" pitchFamily="2" charset="0"/>
              </a:rPr>
              <a:t>b. Chấm câu</a:t>
            </a:r>
            <a:endParaRPr lang="en-US" sz="2400" b="1">
              <a:latin typeface="Nunito Black" pitchFamily="2" charset="0"/>
            </a:endParaRPr>
          </a:p>
        </p:txBody>
      </p:sp>
    </p:spTree>
    <p:extLst>
      <p:ext uri="{BB962C8B-B14F-4D97-AF65-F5344CB8AC3E}">
        <p14:creationId xmlns:p14="http://schemas.microsoft.com/office/powerpoint/2010/main" val="27983173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barn(inVertical)">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41" grpId="0"/>
      <p:bldP spid="42"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857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8003" y="4278591"/>
            <a:ext cx="2414712" cy="2658543"/>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111449" y="78991"/>
            <a:ext cx="925175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Câu 5:</a:t>
            </a:r>
            <a:r>
              <a:rPr lang="en-US" sz="2800" b="1">
                <a:solidFill>
                  <a:srgbClr val="0070C0"/>
                </a:solidFill>
                <a:latin typeface="Nunito Black" pitchFamily="2" charset="0"/>
                <a:ea typeface="Open Sans" panose="020B0606030504020204" pitchFamily="34" charset="0"/>
                <a:cs typeface="Open Sans" panose="020B0606030504020204" pitchFamily="34" charset="0"/>
              </a:rPr>
              <a:t> </a:t>
            </a:r>
            <a:r>
              <a:rPr lang="en-US" sz="2800">
                <a:latin typeface="Nunito Black" pitchFamily="2" charset="0"/>
              </a:rPr>
              <a:t>Em hãy góp thêm ý kiến để giúp bạn Hoàng viết đúng</a:t>
            </a:r>
            <a:r>
              <a:rPr lang="en-US" sz="2800"/>
              <a:t>.</a:t>
            </a:r>
            <a:endParaRPr lang="en-US" sz="2800" b="1">
              <a:latin typeface="Nunito Black" pitchFamily="2"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7" name="Speech Bubble: Rectangle with Corners Rounded 7">
            <a:extLst>
              <a:ext uri="{FF2B5EF4-FFF2-40B4-BE49-F238E27FC236}">
                <a16:creationId xmlns:a16="http://schemas.microsoft.com/office/drawing/2014/main" id="{A4610DB2-D912-1304-8D42-AF5A0EB42758}"/>
              </a:ext>
            </a:extLst>
          </p:cNvPr>
          <p:cNvSpPr/>
          <p:nvPr/>
        </p:nvSpPr>
        <p:spPr>
          <a:xfrm>
            <a:off x="235142" y="2714629"/>
            <a:ext cx="4787515" cy="2209800"/>
          </a:xfrm>
          <a:prstGeom prst="wedgeRoundRectCallout">
            <a:avLst>
              <a:gd name="adj1" fmla="val -39620"/>
              <a:gd name="adj2" fmla="val 73354"/>
              <a:gd name="adj3" fmla="val 16667"/>
            </a:avLst>
          </a:prstGeom>
          <a:solidFill>
            <a:srgbClr val="00CC99"/>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en-US" sz="3600" b="1">
                <a:solidFill>
                  <a:srgbClr val="FF0000"/>
                </a:solidFill>
                <a:latin typeface="Nunito Black" pitchFamily="2" charset="0"/>
              </a:rPr>
              <a:t>Gợi ý: </a:t>
            </a:r>
            <a:r>
              <a:rPr lang="vi-VN" sz="2800" b="1">
                <a:solidFill>
                  <a:schemeClr val="bg1"/>
                </a:solidFill>
                <a:latin typeface="Nunito Black" pitchFamily="2" charset="0"/>
              </a:rPr>
              <a:t>Em suy nghĩ và đưa ra lời khuyên cho bạn Hoàng để bạn ấy cải thiện được cách đặt dấu câu của mình.</a:t>
            </a:r>
            <a:endParaRPr lang="vi-VN" sz="2400" b="1">
              <a:solidFill>
                <a:schemeClr val="bg1"/>
              </a:solidFill>
              <a:latin typeface="Nunito Black" pitchFamily="2" charset="0"/>
            </a:endParaRPr>
          </a:p>
        </p:txBody>
      </p:sp>
      <p:sp>
        <p:nvSpPr>
          <p:cNvPr id="9" name="Speech Bubble: Rectangle with Corners Rounded 7">
            <a:extLst>
              <a:ext uri="{FF2B5EF4-FFF2-40B4-BE49-F238E27FC236}">
                <a16:creationId xmlns:a16="http://schemas.microsoft.com/office/drawing/2014/main" id="{6B9D5BA9-EA72-7CEE-2719-3CD6C0048F02}"/>
              </a:ext>
            </a:extLst>
          </p:cNvPr>
          <p:cNvSpPr/>
          <p:nvPr/>
        </p:nvSpPr>
        <p:spPr>
          <a:xfrm>
            <a:off x="6096000" y="1981200"/>
            <a:ext cx="5105400" cy="2409829"/>
          </a:xfrm>
          <a:prstGeom prst="wedgeRoundRectCallout">
            <a:avLst>
              <a:gd name="adj1" fmla="val 41029"/>
              <a:gd name="adj2" fmla="val 62821"/>
              <a:gd name="adj3" fmla="val 16667"/>
            </a:avLst>
          </a:prstGeom>
          <a:solidFill>
            <a:schemeClr val="accent6">
              <a:lumMod val="40000"/>
              <a:lumOff val="6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latin typeface="Nunito Black" pitchFamily="2" charset="0"/>
              </a:rPr>
              <a:t>    </a:t>
            </a:r>
            <a:r>
              <a:rPr lang="vi-VN" sz="2800" b="1">
                <a:latin typeface="Nunito Black" pitchFamily="2" charset="0"/>
              </a:rPr>
              <a:t>Theo em, bạn Hoàng cần đọc thêm nhiều bài đọc, câu chuyện để làm quen với việc đặt dấu câu của mọi người.</a:t>
            </a:r>
            <a:endParaRPr lang="en-US" sz="2800" b="1">
              <a:latin typeface="Nunito Black" pitchFamily="2" charset="0"/>
            </a:endParaRPr>
          </a:p>
        </p:txBody>
      </p:sp>
    </p:spTree>
    <p:extLst>
      <p:ext uri="{BB962C8B-B14F-4D97-AF65-F5344CB8AC3E}">
        <p14:creationId xmlns:p14="http://schemas.microsoft.com/office/powerpoint/2010/main" val="2399359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9D6CC2F-7328-7C2E-A2FC-07EB85A27BDE}"/>
              </a:ext>
            </a:extLst>
          </p:cNvPr>
          <p:cNvPicPr>
            <a:picLocks noChangeAspect="1"/>
          </p:cNvPicPr>
          <p:nvPr/>
        </p:nvPicPr>
        <p:blipFill rotWithShape="1">
          <a:blip r:embed="rId2"/>
          <a:srcRect l="14383" r="13709" b="1"/>
          <a:stretch/>
        </p:blipFill>
        <p:spPr>
          <a:xfrm>
            <a:off x="-216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E6BE5282-7591-DEB9-D437-A5DE0FCCD851}"/>
              </a:ext>
            </a:extLst>
          </p:cNvPr>
          <p:cNvSpPr txBox="1"/>
          <p:nvPr/>
        </p:nvSpPr>
        <p:spPr>
          <a:xfrm>
            <a:off x="7162183" y="2438400"/>
            <a:ext cx="4971606" cy="2286000"/>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itchFamily="2" charset="0"/>
              </a:rPr>
              <a:t>NỘI DUNG BÀI:  </a:t>
            </a:r>
          </a:p>
          <a:p>
            <a:pPr marL="0" marR="0" lvl="0" indent="0" algn="just"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srgbClr val="0070C0"/>
                </a:solidFill>
                <a:effectLst/>
                <a:uLnTx/>
                <a:uFillTx/>
                <a:latin typeface="Nunito Black" pitchFamily="2" charset="0"/>
              </a:rPr>
              <a:t>Nói lên tầm quan trọng của dấu chấm câu. Nếu đánh dấu chấm sai vị trí sẽ làm cho người đọc hiểu lầm ý của câu.</a:t>
            </a:r>
          </a:p>
        </p:txBody>
      </p:sp>
    </p:spTree>
    <p:extLst>
      <p:ext uri="{BB962C8B-B14F-4D97-AF65-F5344CB8AC3E}">
        <p14:creationId xmlns:p14="http://schemas.microsoft.com/office/powerpoint/2010/main" val="2583373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526285" y="13025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a:solidFill>
                  <a:srgbClr val="F9A72D"/>
                </a:solidFill>
                <a:latin typeface="Sigmar One" panose="00000500000000000000" pitchFamily="2" charset="0"/>
                <a:ea typeface="+mj-ea"/>
                <a:cs typeface="+mj-cs"/>
              </a:rPr>
              <a:t>Luyện đọc lại</a:t>
            </a: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4343400" y="188019"/>
            <a:ext cx="6400800" cy="769441"/>
          </a:xfrm>
          <a:prstGeom prst="rect">
            <a:avLst/>
          </a:prstGeom>
        </p:spPr>
        <p:txBody>
          <a:bodyPr wrap="square" lIns="0" tIns="0" rIns="0" bIns="0" rtlCol="0" anchor="t">
            <a:spAutoFit/>
          </a:bodyPr>
          <a:lstStyle/>
          <a:p>
            <a:pPr algn="ctr">
              <a:lnSpc>
                <a:spcPts val="6400"/>
              </a:lnSpc>
              <a:spcBef>
                <a:spcPct val="0"/>
              </a:spcBef>
            </a:pPr>
            <a:r>
              <a:rPr lang="en-US" sz="4000" spc="-133" err="1">
                <a:solidFill>
                  <a:srgbClr val="FF0000"/>
                </a:solidFill>
                <a:latin typeface="Nunito Black" pitchFamily="2" charset="0"/>
              </a:rPr>
              <a:t>Cuộc</a:t>
            </a:r>
            <a:r>
              <a:rPr lang="en-US" sz="4000" spc="-133">
                <a:solidFill>
                  <a:srgbClr val="FF0000"/>
                </a:solidFill>
                <a:latin typeface="Nunito Black" pitchFamily="2" charset="0"/>
              </a:rPr>
              <a:t> </a:t>
            </a:r>
            <a:r>
              <a:rPr lang="en-US" sz="4000" spc="-133" err="1">
                <a:solidFill>
                  <a:srgbClr val="FF0000"/>
                </a:solidFill>
                <a:latin typeface="Nunito Black" pitchFamily="2" charset="0"/>
              </a:rPr>
              <a:t>họp</a:t>
            </a:r>
            <a:r>
              <a:rPr lang="en-US" sz="4000" spc="-133">
                <a:solidFill>
                  <a:srgbClr val="FF0000"/>
                </a:solidFill>
                <a:latin typeface="Nunito Black" pitchFamily="2" charset="0"/>
              </a:rPr>
              <a:t> </a:t>
            </a:r>
            <a:r>
              <a:rPr lang="en-US" sz="4000" spc="-133" err="1">
                <a:solidFill>
                  <a:srgbClr val="FF0000"/>
                </a:solidFill>
                <a:latin typeface="Nunito Black" pitchFamily="2" charset="0"/>
              </a:rPr>
              <a:t>của</a:t>
            </a:r>
            <a:r>
              <a:rPr lang="en-US" sz="4000" spc="-133">
                <a:solidFill>
                  <a:srgbClr val="FF0000"/>
                </a:solidFill>
                <a:latin typeface="Nunito Black" pitchFamily="2" charset="0"/>
              </a:rPr>
              <a:t> </a:t>
            </a:r>
            <a:r>
              <a:rPr lang="en-US" sz="4000" spc="-133" err="1">
                <a:solidFill>
                  <a:srgbClr val="FF0000"/>
                </a:solidFill>
                <a:latin typeface="Nunito Black" pitchFamily="2" charset="0"/>
              </a:rPr>
              <a:t>chữ</a:t>
            </a:r>
            <a:r>
              <a:rPr lang="en-US" sz="4000" spc="-133">
                <a:solidFill>
                  <a:srgbClr val="FF0000"/>
                </a:solidFill>
                <a:latin typeface="Nunito Black" pitchFamily="2" charset="0"/>
              </a:rPr>
              <a:t> </a:t>
            </a:r>
            <a:r>
              <a:rPr lang="en-US" sz="4000" spc="-133" err="1">
                <a:solidFill>
                  <a:srgbClr val="FF0000"/>
                </a:solidFill>
                <a:latin typeface="Nunito Black" pitchFamily="2" charset="0"/>
              </a:rPr>
              <a:t>viết</a:t>
            </a:r>
            <a:endParaRPr lang="en-US" sz="4000" spc="-133">
              <a:solidFill>
                <a:srgbClr val="FF0000"/>
              </a:solidFill>
              <a:latin typeface="Nunito Black" pitchFamily="2" charset="0"/>
            </a:endParaRPr>
          </a:p>
        </p:txBody>
      </p:sp>
      <p:sp>
        <p:nvSpPr>
          <p:cNvPr id="3" name="Rectangle 2"/>
          <p:cNvSpPr/>
          <p:nvPr/>
        </p:nvSpPr>
        <p:spPr>
          <a:xfrm>
            <a:off x="0" y="1008757"/>
            <a:ext cx="12192000" cy="6001643"/>
          </a:xfrm>
          <a:prstGeom prst="rect">
            <a:avLst/>
          </a:prstGeom>
        </p:spPr>
        <p:txBody>
          <a:bodyPr wrap="square">
            <a:spAutoFit/>
          </a:bodyPr>
          <a:lstStyle/>
          <a:p>
            <a:pPr algn="just"/>
            <a:r>
              <a:rPr lang="en-US" sz="2400">
                <a:solidFill>
                  <a:srgbClr val="000000"/>
                </a:solidFill>
                <a:latin typeface="Nunito" pitchFamily="2" charset="0"/>
              </a:rPr>
              <a:t>          </a:t>
            </a:r>
            <a:r>
              <a:rPr lang="vi-VN" sz="2400">
                <a:solidFill>
                  <a:srgbClr val="000000"/>
                </a:solidFill>
                <a:latin typeface="Nunito" pitchFamily="2" charset="0"/>
              </a:rPr>
              <a:t>Vừa tan học, các chữ cái và dấu câu đã ngồi lại họp. Bác chữ A dõng dạc mở đầu:</a:t>
            </a:r>
          </a:p>
          <a:p>
            <a:pPr algn="just"/>
            <a:r>
              <a:rPr lang="en-US" sz="2400">
                <a:solidFill>
                  <a:srgbClr val="000000"/>
                </a:solidFill>
                <a:latin typeface="Nunito" pitchFamily="2" charset="0"/>
              </a:rPr>
              <a:t>        </a:t>
            </a:r>
            <a:r>
              <a:rPr lang="vi-VN" sz="2400">
                <a:solidFill>
                  <a:srgbClr val="000000"/>
                </a:solidFill>
                <a:latin typeface="Nunito" pitchFamily="2" charset="0"/>
              </a:rPr>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p>
          <a:p>
            <a:pPr algn="just"/>
            <a:r>
              <a:rPr lang="en-US" sz="2400">
                <a:solidFill>
                  <a:srgbClr val="000000"/>
                </a:solidFill>
                <a:latin typeface="Nunito" pitchFamily="2" charset="0"/>
              </a:rPr>
              <a:t>         </a:t>
            </a:r>
            <a:r>
              <a:rPr lang="vi-VN" sz="2400">
                <a:solidFill>
                  <a:srgbClr val="000000"/>
                </a:solidFill>
                <a:latin typeface="Nunito" pitchFamily="2" charset="0"/>
              </a:rPr>
              <a:t>Có tiếng xì xào:</a:t>
            </a:r>
          </a:p>
          <a:p>
            <a:pPr algn="just"/>
            <a:r>
              <a:rPr lang="en-US" sz="2400">
                <a:solidFill>
                  <a:srgbClr val="000000"/>
                </a:solidFill>
                <a:latin typeface="Nunito" pitchFamily="2" charset="0"/>
              </a:rPr>
              <a:t>        </a:t>
            </a:r>
            <a:r>
              <a:rPr lang="vi-VN" sz="2400">
                <a:solidFill>
                  <a:srgbClr val="000000"/>
                </a:solidFill>
                <a:latin typeface="Nunito" pitchFamily="2" charset="0"/>
              </a:rPr>
              <a:t>- Thế nghĩa là thế này: “Chú lính bước vào. Đầu chú đội chiếc mũ sắt. Dưới chân đi đôi giày da. Trên trán lấm tấm mồ hôi.”</a:t>
            </a:r>
          </a:p>
          <a:p>
            <a:pPr algn="just"/>
            <a:r>
              <a:rPr lang="en-US" sz="2400">
                <a:solidFill>
                  <a:srgbClr val="000000"/>
                </a:solidFill>
                <a:latin typeface="Nunito" pitchFamily="2" charset="0"/>
              </a:rPr>
              <a:t>        </a:t>
            </a:r>
            <a:r>
              <a:rPr lang="vi-VN" sz="2400">
                <a:solidFill>
                  <a:srgbClr val="000000"/>
                </a:solidFill>
                <a:latin typeface="Nunito" pitchFamily="2" charset="0"/>
              </a:rPr>
              <a:t>Tiếng cười rộ lên. Dấu chấm nói:</a:t>
            </a:r>
          </a:p>
          <a:p>
            <a:pPr algn="just"/>
            <a:r>
              <a:rPr lang="en-US" sz="2400">
                <a:solidFill>
                  <a:srgbClr val="000000"/>
                </a:solidFill>
                <a:latin typeface="Nunito" pitchFamily="2" charset="0"/>
              </a:rPr>
              <a:t>        </a:t>
            </a:r>
            <a:r>
              <a:rPr lang="vi-VN" sz="2400">
                <a:solidFill>
                  <a:srgbClr val="000000"/>
                </a:solidFill>
                <a:latin typeface="Nunito" pitchFamily="2" charset="0"/>
              </a:rPr>
              <a:t>- Theo tôi, tất cả là do cậu này chẳng bao giờ để ý đến dấu câu. Mỏi tay chỗ nào, cậu ta chấm chỗ ấy.</a:t>
            </a:r>
          </a:p>
          <a:p>
            <a:pPr algn="just"/>
            <a:r>
              <a:rPr lang="en-US" sz="2400">
                <a:solidFill>
                  <a:srgbClr val="000000"/>
                </a:solidFill>
                <a:latin typeface="Nunito" pitchFamily="2" charset="0"/>
              </a:rPr>
              <a:t>       </a:t>
            </a:r>
            <a:r>
              <a:rPr lang="vi-VN" sz="2400">
                <a:solidFill>
                  <a:srgbClr val="000000"/>
                </a:solidFill>
                <a:latin typeface="Nunito" pitchFamily="2" charset="0"/>
              </a:rPr>
              <a:t>Cả mấy dấu câu đều lắc đầu:</a:t>
            </a:r>
          </a:p>
          <a:p>
            <a:pPr algn="just"/>
            <a:r>
              <a:rPr lang="en-US" sz="2400">
                <a:solidFill>
                  <a:srgbClr val="000000"/>
                </a:solidFill>
                <a:latin typeface="Nunito" pitchFamily="2" charset="0"/>
              </a:rPr>
              <a:t>        </a:t>
            </a:r>
            <a:r>
              <a:rPr lang="vi-VN" sz="2400">
                <a:solidFill>
                  <a:srgbClr val="000000"/>
                </a:solidFill>
                <a:latin typeface="Nunito" pitchFamily="2" charset="0"/>
              </a:rPr>
              <a:t>- Ẩu thế nhỉ!</a:t>
            </a:r>
          </a:p>
          <a:p>
            <a:pPr algn="just"/>
            <a:r>
              <a:rPr lang="en-US" sz="2400">
                <a:solidFill>
                  <a:srgbClr val="000000"/>
                </a:solidFill>
                <a:latin typeface="Nunito" pitchFamily="2" charset="0"/>
              </a:rPr>
              <a:t>               </a:t>
            </a:r>
            <a:r>
              <a:rPr lang="vi-VN" sz="2400">
                <a:solidFill>
                  <a:srgbClr val="000000"/>
                </a:solidFill>
                <a:latin typeface="Nunito" pitchFamily="2" charset="0"/>
              </a:rPr>
              <a:t>Bác chữ A đề nghị:</a:t>
            </a:r>
          </a:p>
          <a:p>
            <a:pPr algn="just"/>
            <a:r>
              <a:rPr lang="en-US" sz="2400">
                <a:solidFill>
                  <a:srgbClr val="000000"/>
                </a:solidFill>
                <a:latin typeface="Nunito" pitchFamily="2" charset="0"/>
              </a:rPr>
              <a:t>              </a:t>
            </a:r>
            <a:r>
              <a:rPr lang="vi-VN" sz="2400">
                <a:solidFill>
                  <a:srgbClr val="000000"/>
                </a:solidFill>
                <a:latin typeface="Nunito" pitchFamily="2" charset="0"/>
              </a:rPr>
              <a:t>- Từ nay, mỗi khi em Hoàng định chấm câu, anh dấu chấm cần yêu cầu Hoàng</a:t>
            </a:r>
            <a:endParaRPr lang="en-US" sz="2400">
              <a:solidFill>
                <a:srgbClr val="000000"/>
              </a:solidFill>
              <a:latin typeface="Nunito" pitchFamily="2" charset="0"/>
            </a:endParaRPr>
          </a:p>
          <a:p>
            <a:pPr algn="just"/>
            <a:r>
              <a:rPr lang="vi-VN" sz="2400">
                <a:solidFill>
                  <a:srgbClr val="000000"/>
                </a:solidFill>
                <a:latin typeface="Nunito" pitchFamily="2" charset="0"/>
              </a:rPr>
              <a:t> </a:t>
            </a:r>
            <a:r>
              <a:rPr lang="en-US" sz="2400">
                <a:solidFill>
                  <a:srgbClr val="000000"/>
                </a:solidFill>
                <a:latin typeface="Nunito" pitchFamily="2" charset="0"/>
              </a:rPr>
              <a:t>             </a:t>
            </a:r>
            <a:r>
              <a:rPr lang="vi-VN" sz="2400">
                <a:solidFill>
                  <a:srgbClr val="000000"/>
                </a:solidFill>
                <a:latin typeface="Nunito" pitchFamily="2" charset="0"/>
              </a:rPr>
              <a:t>đọc lại nội dung câu văn một lần nữa đã. Được không nào?</a:t>
            </a:r>
          </a:p>
          <a:p>
            <a:pPr algn="r"/>
            <a:r>
              <a:rPr lang="vi-VN" sz="2400">
                <a:solidFill>
                  <a:srgbClr val="FF0000"/>
                </a:solidFill>
                <a:latin typeface="Nunito" pitchFamily="2" charset="0"/>
              </a:rPr>
              <a:t>(Phỏng theo Trần Ninh Hồ)</a:t>
            </a:r>
          </a:p>
        </p:txBody>
      </p:sp>
      <p:sp>
        <p:nvSpPr>
          <p:cNvPr id="5" name="TextBox 4">
            <a:extLst>
              <a:ext uri="{FF2B5EF4-FFF2-40B4-BE49-F238E27FC236}">
                <a16:creationId xmlns:a16="http://schemas.microsoft.com/office/drawing/2014/main" id="{7CCD22EC-874E-9810-7272-0254E6F7D431}"/>
              </a:ext>
            </a:extLst>
          </p:cNvPr>
          <p:cNvSpPr txBox="1"/>
          <p:nvPr/>
        </p:nvSpPr>
        <p:spPr>
          <a:xfrm>
            <a:off x="914400" y="0"/>
            <a:ext cx="3811248" cy="578882"/>
          </a:xfrm>
          <a:prstGeom prst="roundRect">
            <a:avLst/>
          </a:prstGeom>
          <a:solidFill>
            <a:srgbClr val="FFFFCC"/>
          </a:solidFill>
          <a:ln w="28575">
            <a:solidFill>
              <a:srgbClr val="217875"/>
            </a:solidFill>
            <a:prstDash val="sysDash"/>
          </a:ln>
        </p:spPr>
        <p:txBody>
          <a:bodyPr wrap="square">
            <a:spAutoFit/>
          </a:bodyPr>
          <a:lstStyle/>
          <a:p>
            <a:pPr algn="ctr"/>
            <a:r>
              <a:rPr lang="en-US" sz="2800" err="1">
                <a:solidFill>
                  <a:schemeClr val="accent6">
                    <a:lumMod val="50000"/>
                  </a:schemeClr>
                </a:solidFill>
                <a:latin typeface="Baloo 2 SemiBold" pitchFamily="2" charset="0"/>
                <a:cs typeface="Baloo 2 SemiBold" pitchFamily="2" charset="0"/>
              </a:rPr>
              <a:t>Luyện</a:t>
            </a:r>
            <a:r>
              <a:rPr lang="en-US" sz="2800">
                <a:solidFill>
                  <a:schemeClr val="accent6">
                    <a:lumMod val="50000"/>
                  </a:schemeClr>
                </a:solidFill>
                <a:latin typeface="Baloo 2 SemiBold" pitchFamily="2" charset="0"/>
                <a:cs typeface="Baloo 2 SemiBold" pitchFamily="2" charset="0"/>
              </a:rPr>
              <a:t> đọc lại</a:t>
            </a:r>
          </a:p>
        </p:txBody>
      </p:sp>
      <p:grpSp>
        <p:nvGrpSpPr>
          <p:cNvPr id="2" name="Group 1"/>
          <p:cNvGrpSpPr/>
          <p:nvPr/>
        </p:nvGrpSpPr>
        <p:grpSpPr>
          <a:xfrm>
            <a:off x="63306" y="914314"/>
            <a:ext cx="851094" cy="584333"/>
            <a:chOff x="-28110" y="914314"/>
            <a:chExt cx="851094" cy="584333"/>
          </a:xfrm>
        </p:grpSpPr>
        <p:pic>
          <p:nvPicPr>
            <p:cNvPr id="6" name="Picture 5">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7" name="TextBox 6">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grpSp>
      <p:grpSp>
        <p:nvGrpSpPr>
          <p:cNvPr id="10" name="Group 9"/>
          <p:cNvGrpSpPr/>
          <p:nvPr/>
        </p:nvGrpSpPr>
        <p:grpSpPr>
          <a:xfrm>
            <a:off x="457200" y="5334000"/>
            <a:ext cx="851094" cy="584333"/>
            <a:chOff x="-28110" y="914314"/>
            <a:chExt cx="851094" cy="584332"/>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2"/>
            </a:xfrm>
            <a:prstGeom prst="rect">
              <a:avLst/>
            </a:prstGeom>
          </p:spPr>
        </p:pic>
        <p:sp>
          <p:nvSpPr>
            <p:cNvPr id="12" name="TextBox 11">
              <a:extLst>
                <a:ext uri="{FF2B5EF4-FFF2-40B4-BE49-F238E27FC236}">
                  <a16:creationId xmlns:a16="http://schemas.microsoft.com/office/drawing/2014/main" id="{6CB9475D-5FE6-AD42-327C-E5F28189D1C0}"/>
                </a:ext>
              </a:extLst>
            </p:cNvPr>
            <p:cNvSpPr txBox="1"/>
            <p:nvPr/>
          </p:nvSpPr>
          <p:spPr>
            <a:xfrm>
              <a:off x="264712" y="960163"/>
              <a:ext cx="381836" cy="523219"/>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4</a:t>
              </a:r>
            </a:p>
          </p:txBody>
        </p:sp>
      </p:grpSp>
      <p:grpSp>
        <p:nvGrpSpPr>
          <p:cNvPr id="13" name="Group 12"/>
          <p:cNvGrpSpPr/>
          <p:nvPr/>
        </p:nvGrpSpPr>
        <p:grpSpPr>
          <a:xfrm>
            <a:off x="-89094" y="3528980"/>
            <a:ext cx="851094" cy="584333"/>
            <a:chOff x="-28110" y="914314"/>
            <a:chExt cx="851094" cy="584333"/>
          </a:xfrm>
        </p:grpSpPr>
        <p:pic>
          <p:nvPicPr>
            <p:cNvPr id="14" name="Picture 13">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5" name="TextBox 14">
              <a:extLst>
                <a:ext uri="{FF2B5EF4-FFF2-40B4-BE49-F238E27FC236}">
                  <a16:creationId xmlns:a16="http://schemas.microsoft.com/office/drawing/2014/main" id="{6CB9475D-5FE6-AD42-327C-E5F28189D1C0}"/>
                </a:ext>
              </a:extLst>
            </p:cNvPr>
            <p:cNvSpPr txBox="1"/>
            <p:nvPr/>
          </p:nvSpPr>
          <p:spPr>
            <a:xfrm>
              <a:off x="264712" y="960164"/>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grpSp>
      <p:grpSp>
        <p:nvGrpSpPr>
          <p:cNvPr id="16" name="Group 15"/>
          <p:cNvGrpSpPr/>
          <p:nvPr/>
        </p:nvGrpSpPr>
        <p:grpSpPr>
          <a:xfrm>
            <a:off x="-12894" y="2438400"/>
            <a:ext cx="851094" cy="584333"/>
            <a:chOff x="-28110" y="914314"/>
            <a:chExt cx="851094"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264712" y="960164"/>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grpSp>
    </p:spTree>
    <p:extLst>
      <p:ext uri="{BB962C8B-B14F-4D97-AF65-F5344CB8AC3E}">
        <p14:creationId xmlns:p14="http://schemas.microsoft.com/office/powerpoint/2010/main" val="37797498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170000"/>
              </a:lnSpc>
              <a:spcBef>
                <a:spcPct val="0"/>
              </a:spcBef>
              <a:spcAft>
                <a:spcPts val="400"/>
              </a:spcAft>
            </a:pPr>
            <a:r>
              <a:rPr lang="en-US" sz="2800">
                <a:solidFill>
                  <a:srgbClr val="F9A72D"/>
                </a:solidFill>
                <a:latin typeface="Sigmar One" panose="00000500000000000000" pitchFamily="2" charset="0"/>
                <a:ea typeface="+mj-ea"/>
                <a:cs typeface="+mj-cs"/>
              </a:rPr>
              <a:t>Viết</a:t>
            </a:r>
          </a:p>
          <a:p>
            <a:pPr indent="-152408" algn="ctr">
              <a:lnSpc>
                <a:spcPct val="170000"/>
              </a:lnSpc>
              <a:spcBef>
                <a:spcPct val="0"/>
              </a:spcBef>
              <a:spcAft>
                <a:spcPts val="400"/>
              </a:spcAft>
            </a:pPr>
            <a:r>
              <a:rPr lang="en-US" sz="2800">
                <a:solidFill>
                  <a:srgbClr val="FF0000"/>
                </a:solidFill>
                <a:latin typeface="Sigmar One" panose="00000500000000000000" pitchFamily="2" charset="0"/>
                <a:ea typeface="+mj-ea"/>
                <a:cs typeface="+mj-cs"/>
              </a:rPr>
              <a:t>Ôn viết chữ hoa E, </a:t>
            </a:r>
            <a:r>
              <a:rPr lang="en-US" sz="2800">
                <a:solidFill>
                  <a:srgbClr val="FF0000"/>
                </a:solidFill>
                <a:latin typeface="Nunito Black" pitchFamily="2" charset="0"/>
                <a:ea typeface="+mj-ea"/>
                <a:cs typeface="+mj-cs"/>
              </a:rPr>
              <a:t>Ê</a:t>
            </a: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Khi viết, các... - Sách và Thiết bị Giáo dục cho bé vào Lớp 1 | Facebook">
            <a:extLst>
              <a:ext uri="{FF2B5EF4-FFF2-40B4-BE49-F238E27FC236}">
                <a16:creationId xmlns:a16="http://schemas.microsoft.com/office/drawing/2014/main" id="{00DEC078-0670-0909-259E-60C6FF480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490" y="2057400"/>
            <a:ext cx="3706623" cy="392766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4D690E34-E1E9-DBF7-B775-E93349BD072E}"/>
              </a:ext>
            </a:extLst>
          </p:cNvPr>
          <p:cNvSpPr txBox="1">
            <a:spLocks noChangeArrowheads="1"/>
          </p:cNvSpPr>
          <p:nvPr/>
        </p:nvSpPr>
        <p:spPr bwMode="auto">
          <a:xfrm>
            <a:off x="495301" y="153412"/>
            <a:ext cx="6629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0000"/>
                </a:solidFill>
                <a:latin typeface="Nunito Black" pitchFamily="2" charset="0"/>
              </a:rPr>
              <a:t>1. Tư thế ngồi viết:</a:t>
            </a:r>
          </a:p>
          <a:p>
            <a:pPr eaLnBrk="1" hangingPunct="1">
              <a:spcBef>
                <a:spcPct val="0"/>
              </a:spcBef>
              <a:buFontTx/>
              <a:buNone/>
            </a:pPr>
            <a:r>
              <a:rPr lang="en-US" altLang="en-US" sz="2400">
                <a:solidFill>
                  <a:srgbClr val="0070C0"/>
                </a:solidFill>
                <a:latin typeface="Nunito Black" pitchFamily="2" charset="0"/>
              </a:rPr>
              <a:t>- Lưng thẳng, không tì ngực vào bàn.</a:t>
            </a:r>
          </a:p>
          <a:p>
            <a:pPr eaLnBrk="1" hangingPunct="1">
              <a:spcBef>
                <a:spcPct val="0"/>
              </a:spcBef>
              <a:buFontTx/>
              <a:buNone/>
            </a:pPr>
            <a:r>
              <a:rPr lang="en-US" altLang="en-US" sz="2400">
                <a:solidFill>
                  <a:srgbClr val="0070C0"/>
                </a:solidFill>
                <a:latin typeface="Nunito Black" pitchFamily="2" charset="0"/>
              </a:rPr>
              <a:t>- Đầu hơi cúi.</a:t>
            </a:r>
          </a:p>
          <a:p>
            <a:pPr eaLnBrk="1" hangingPunct="1">
              <a:spcBef>
                <a:spcPct val="0"/>
              </a:spcBef>
              <a:buFontTx/>
              <a:buNone/>
            </a:pPr>
            <a:r>
              <a:rPr lang="en-US" altLang="en-US" sz="2400">
                <a:solidFill>
                  <a:srgbClr val="0070C0"/>
                </a:solidFill>
                <a:latin typeface="Nunito Black" pitchFamily="2" charset="0"/>
              </a:rPr>
              <a:t>- Mắt cách vở khoảng 25 đến 30 cm.</a:t>
            </a:r>
          </a:p>
          <a:p>
            <a:pPr eaLnBrk="1" hangingPunct="1">
              <a:spcBef>
                <a:spcPct val="0"/>
              </a:spcBef>
              <a:buFontTx/>
              <a:buNone/>
            </a:pPr>
            <a:r>
              <a:rPr lang="en-US" altLang="en-US" sz="2400">
                <a:solidFill>
                  <a:srgbClr val="0070C0"/>
                </a:solidFill>
                <a:latin typeface="Nunito Black" pitchFamily="2" charset="0"/>
              </a:rPr>
              <a:t>- Tay phải cầm bút.</a:t>
            </a:r>
          </a:p>
          <a:p>
            <a:pPr eaLnBrk="1" hangingPunct="1">
              <a:spcBef>
                <a:spcPct val="0"/>
              </a:spcBef>
              <a:buFontTx/>
              <a:buNone/>
            </a:pPr>
            <a:r>
              <a:rPr lang="en-US" altLang="en-US" sz="2400">
                <a:solidFill>
                  <a:srgbClr val="0070C0"/>
                </a:solidFill>
                <a:latin typeface="Nunito Black" pitchFamily="2" charset="0"/>
              </a:rPr>
              <a:t>- Tay trái tì nhẹ lên mép vở để giữ.</a:t>
            </a:r>
          </a:p>
          <a:p>
            <a:pPr eaLnBrk="1" hangingPunct="1">
              <a:spcBef>
                <a:spcPct val="0"/>
              </a:spcBef>
              <a:buFontTx/>
              <a:buNone/>
            </a:pPr>
            <a:r>
              <a:rPr lang="en-US" altLang="en-US" sz="2400">
                <a:solidFill>
                  <a:srgbClr val="0070C0"/>
                </a:solidFill>
                <a:latin typeface="Nunito Black" pitchFamily="2" charset="0"/>
              </a:rPr>
              <a:t>- Hai chân để song song thoải mái.</a:t>
            </a:r>
          </a:p>
          <a:p>
            <a:pPr algn="just">
              <a:spcBef>
                <a:spcPct val="0"/>
              </a:spcBef>
              <a:buFontTx/>
              <a:buNone/>
            </a:pPr>
            <a:endParaRPr lang="en-US" altLang="en-US" sz="2400">
              <a:solidFill>
                <a:srgbClr val="FF0000"/>
              </a:solidFill>
              <a:latin typeface="Nunito Black" pitchFamily="2" charset="0"/>
            </a:endParaRPr>
          </a:p>
        </p:txBody>
      </p:sp>
      <p:sp>
        <p:nvSpPr>
          <p:cNvPr id="7" name="Text Box 6">
            <a:extLst>
              <a:ext uri="{FF2B5EF4-FFF2-40B4-BE49-F238E27FC236}">
                <a16:creationId xmlns:a16="http://schemas.microsoft.com/office/drawing/2014/main" id="{F819EE0F-5FC6-6BDE-2C9F-A80649773DD1}"/>
              </a:ext>
            </a:extLst>
          </p:cNvPr>
          <p:cNvSpPr txBox="1">
            <a:spLocks noChangeArrowheads="1"/>
          </p:cNvSpPr>
          <p:nvPr/>
        </p:nvSpPr>
        <p:spPr bwMode="auto">
          <a:xfrm>
            <a:off x="889951" y="2971800"/>
            <a:ext cx="642524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FF0000"/>
                </a:solidFill>
                <a:latin typeface="Nunito Black" pitchFamily="2" charset="0"/>
              </a:rPr>
              <a:t>2. Cách cầm bút:</a:t>
            </a:r>
          </a:p>
          <a:p>
            <a:pPr eaLnBrk="1" hangingPunct="1">
              <a:spcBef>
                <a:spcPct val="0"/>
              </a:spcBef>
              <a:buFontTx/>
              <a:buNone/>
            </a:pPr>
            <a:r>
              <a:rPr lang="en-US" altLang="en-US" sz="2400">
                <a:solidFill>
                  <a:srgbClr val="0070C0"/>
                </a:solidFill>
                <a:latin typeface="Nunito Black" pitchFamily="2" charset="0"/>
              </a:rPr>
              <a:t>- Cầm bút bằng 3 ngón tay: ngón cái, ngón trỏ, ngón giữa.</a:t>
            </a:r>
          </a:p>
          <a:p>
            <a:pPr eaLnBrk="1" hangingPunct="1">
              <a:spcBef>
                <a:spcPct val="0"/>
              </a:spcBef>
              <a:buFontTx/>
              <a:buNone/>
            </a:pPr>
            <a:r>
              <a:rPr lang="en-US" altLang="en-US" sz="2400">
                <a:solidFill>
                  <a:srgbClr val="0070C0"/>
                </a:solidFill>
                <a:latin typeface="Nunito Black" pitchFamily="2" charset="0"/>
              </a:rPr>
              <a:t>- Khi viết, dùng 3 ngón tay di chuyển bút từ trái sang phải, cán bút nghiêng về phía bên phải, cổ tay, khuỷu tay và cánh tay cử động mềm mại, thoải mái;</a:t>
            </a:r>
          </a:p>
          <a:p>
            <a:pPr eaLnBrk="1" hangingPunct="1">
              <a:spcBef>
                <a:spcPct val="0"/>
              </a:spcBef>
              <a:buFontTx/>
              <a:buNone/>
            </a:pPr>
            <a:r>
              <a:rPr lang="en-US" altLang="en-US" sz="2400">
                <a:solidFill>
                  <a:srgbClr val="0070C0"/>
                </a:solidFill>
                <a:latin typeface="Nunito Black" pitchFamily="2" charset="0"/>
              </a:rPr>
              <a:t>- Không nên cầm bút tay trái.</a:t>
            </a:r>
          </a:p>
        </p:txBody>
      </p:sp>
    </p:spTree>
    <p:extLst>
      <p:ext uri="{BB962C8B-B14F-4D97-AF65-F5344CB8AC3E}">
        <p14:creationId xmlns:p14="http://schemas.microsoft.com/office/powerpoint/2010/main" val="277482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2.5"/>
                                          </p:val>
                                        </p:tav>
                                        <p:tav tm="100000">
                                          <p:val>
                                            <p:strVal val="#ppt_w"/>
                                          </p:val>
                                        </p:tav>
                                      </p:tavLst>
                                    </p:anim>
                                    <p:anim calcmode="lin" valueType="num">
                                      <p:cBhvr>
                                        <p:cTn id="8" dur="500" fill="hold"/>
                                        <p:tgtEl>
                                          <p:spTgt spid="6"/>
                                        </p:tgtEl>
                                        <p:attrNameLst>
                                          <p:attrName>ppt_h</p:attrName>
                                        </p:attrNameLst>
                                      </p:cBhvr>
                                      <p:tavLst>
                                        <p:tav tm="0">
                                          <p:val>
                                            <p:strVal val="#ppt_h*0.01"/>
                                          </p:val>
                                        </p:tav>
                                        <p:tav tm="100000">
                                          <p:val>
                                            <p:strVal val="#ppt_h"/>
                                          </p:val>
                                        </p:tav>
                                      </p:tavLst>
                                    </p:anim>
                                    <p:anim calcmode="lin" valueType="num">
                                      <p:cBhvr>
                                        <p:cTn id="9" dur="500" fill="hold"/>
                                        <p:tgtEl>
                                          <p:spTgt spid="6"/>
                                        </p:tgtEl>
                                        <p:attrNameLst>
                                          <p:attrName>ppt_x</p:attrName>
                                        </p:attrNameLst>
                                      </p:cBhvr>
                                      <p:tavLst>
                                        <p:tav tm="0">
                                          <p:val>
                                            <p:strVal val="#ppt_x"/>
                                          </p:val>
                                        </p:tav>
                                        <p:tav tm="100000">
                                          <p:val>
                                            <p:strVal val="#ppt_x"/>
                                          </p:val>
                                        </p:tav>
                                      </p:tavLst>
                                    </p:anim>
                                    <p:anim calcmode="lin" valueType="num">
                                      <p:cBhvr>
                                        <p:cTn id="10" dur="500" fill="hold"/>
                                        <p:tgtEl>
                                          <p:spTgt spid="6"/>
                                        </p:tgtEl>
                                        <p:attrNameLst>
                                          <p:attrName>ppt_y</p:attrName>
                                        </p:attrNameLst>
                                      </p:cBhvr>
                                      <p:tavLst>
                                        <p:tav tm="0">
                                          <p:val>
                                            <p:strVal val="#ppt_h+1"/>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2.5"/>
                                          </p:val>
                                        </p:tav>
                                        <p:tav tm="100000">
                                          <p:val>
                                            <p:strVal val="#ppt_w"/>
                                          </p:val>
                                        </p:tav>
                                      </p:tavLst>
                                    </p:anim>
                                    <p:anim calcmode="lin" valueType="num">
                                      <p:cBhvr>
                                        <p:cTn id="17" dur="500" fill="hold"/>
                                        <p:tgtEl>
                                          <p:spTgt spid="7"/>
                                        </p:tgtEl>
                                        <p:attrNameLst>
                                          <p:attrName>ppt_h</p:attrName>
                                        </p:attrNameLst>
                                      </p:cBhvr>
                                      <p:tavLst>
                                        <p:tav tm="0">
                                          <p:val>
                                            <p:strVal val="#ppt_h*0.01"/>
                                          </p:val>
                                        </p:tav>
                                        <p:tav tm="100000">
                                          <p:val>
                                            <p:strVal val="#ppt_h"/>
                                          </p:val>
                                        </p:tav>
                                      </p:tavLst>
                                    </p:anim>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h+1"/>
                                          </p:val>
                                        </p:tav>
                                        <p:tav tm="100000">
                                          <p:val>
                                            <p:strVal val="#ppt_y"/>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5A3473-966A-C8D6-3AB5-4024AD4B4D13}"/>
              </a:ext>
            </a:extLst>
          </p:cNvPr>
          <p:cNvSpPr/>
          <p:nvPr/>
        </p:nvSpPr>
        <p:spPr>
          <a:xfrm>
            <a:off x="381000" y="228600"/>
            <a:ext cx="53340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4" name="TextBox 3">
            <a:extLst>
              <a:ext uri="{FF2B5EF4-FFF2-40B4-BE49-F238E27FC236}">
                <a16:creationId xmlns:a16="http://schemas.microsoft.com/office/drawing/2014/main" id="{95DF879B-BC92-DB36-135F-566384FC6EEC}"/>
              </a:ext>
            </a:extLst>
          </p:cNvPr>
          <p:cNvSpPr txBox="1"/>
          <p:nvPr/>
        </p:nvSpPr>
        <p:spPr>
          <a:xfrm>
            <a:off x="381000" y="30480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E, Ê</a:t>
            </a:r>
          </a:p>
        </p:txBody>
      </p:sp>
      <p:pic>
        <p:nvPicPr>
          <p:cNvPr id="2" name="quy trình viết chữ">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2600" y="1050617"/>
            <a:ext cx="9372600" cy="5272088"/>
          </a:xfrm>
          <a:prstGeom prst="rect">
            <a:avLst/>
          </a:prstGeom>
        </p:spPr>
      </p:pic>
    </p:spTree>
    <p:extLst>
      <p:ext uri="{BB962C8B-B14F-4D97-AF65-F5344CB8AC3E}">
        <p14:creationId xmlns:p14="http://schemas.microsoft.com/office/powerpoint/2010/main" val="20268127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4D8581-BAD8-EE9C-68F7-4556807863EF}"/>
              </a:ext>
            </a:extLst>
          </p:cNvPr>
          <p:cNvSpPr/>
          <p:nvPr/>
        </p:nvSpPr>
        <p:spPr>
          <a:xfrm>
            <a:off x="99214" y="152400"/>
            <a:ext cx="5310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3" name="TextBox 2">
            <a:extLst>
              <a:ext uri="{FF2B5EF4-FFF2-40B4-BE49-F238E27FC236}">
                <a16:creationId xmlns:a16="http://schemas.microsoft.com/office/drawing/2014/main" id="{E9C2B776-51FA-ED27-9615-3CF68345B4C9}"/>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E, Ê</a:t>
            </a:r>
          </a:p>
        </p:txBody>
      </p:sp>
      <p:pic>
        <p:nvPicPr>
          <p:cNvPr id="6" name="chữ ê">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7400" y="985838"/>
            <a:ext cx="9220200" cy="5186362"/>
          </a:xfrm>
          <a:prstGeom prst="rect">
            <a:avLst/>
          </a:prstGeom>
        </p:spPr>
      </p:pic>
    </p:spTree>
    <p:extLst>
      <p:ext uri="{BB962C8B-B14F-4D97-AF65-F5344CB8AC3E}">
        <p14:creationId xmlns:p14="http://schemas.microsoft.com/office/powerpoint/2010/main" val="2431817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749519F-4A15-2C1A-6B1A-E8C5F769C501}"/>
              </a:ext>
            </a:extLst>
          </p:cNvPr>
          <p:cNvSpPr/>
          <p:nvPr/>
        </p:nvSpPr>
        <p:spPr>
          <a:xfrm>
            <a:off x="99214" y="152400"/>
            <a:ext cx="5539586" cy="65456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5" name="TextBox 4">
            <a:extLst>
              <a:ext uri="{FF2B5EF4-FFF2-40B4-BE49-F238E27FC236}">
                <a16:creationId xmlns:a16="http://schemas.microsoft.com/office/drawing/2014/main" id="{5AFA9C5C-E749-1AF6-DD0F-B2FC3B7E4A61}"/>
              </a:ext>
            </a:extLst>
          </p:cNvPr>
          <p:cNvSpPr txBox="1"/>
          <p:nvPr/>
        </p:nvSpPr>
        <p:spPr>
          <a:xfrm>
            <a:off x="47277" y="222195"/>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Ôn viết chữ hoa E,</a:t>
            </a:r>
            <a:r>
              <a:rPr kumimoji="0" lang="en-US" sz="3200" b="1" i="1" u="none" strike="noStrike" kern="1200" cap="none" spc="0" normalizeH="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Ê</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1030" name="Picture 6">
            <a:extLst>
              <a:ext uri="{FF2B5EF4-FFF2-40B4-BE49-F238E27FC236}">
                <a16:creationId xmlns:a16="http://schemas.microsoft.com/office/drawing/2014/main" id="{353AF1CE-EF1C-1A3D-441E-04C32312D1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962400"/>
            <a:ext cx="5694680"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444A1B-83C8-357F-EF3C-9729865553A5}"/>
              </a:ext>
            </a:extLst>
          </p:cNvPr>
          <p:cNvSpPr txBox="1"/>
          <p:nvPr/>
        </p:nvSpPr>
        <p:spPr>
          <a:xfrm>
            <a:off x="1392284" y="4495800"/>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B5D1046-83EB-D655-D8A0-E3C52F80FBB1}"/>
              </a:ext>
            </a:extLst>
          </p:cNvPr>
          <p:cNvSpPr txBox="1"/>
          <p:nvPr/>
        </p:nvSpPr>
        <p:spPr>
          <a:xfrm>
            <a:off x="1318414" y="5681698"/>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a:blip r:embed="rId4"/>
          <a:stretch>
            <a:fillRect/>
          </a:stretch>
        </p:blipFill>
        <p:spPr>
          <a:xfrm>
            <a:off x="5410200" y="895349"/>
            <a:ext cx="5581650" cy="3067050"/>
          </a:xfrm>
          <a:prstGeom prst="rect">
            <a:avLst/>
          </a:prstGeom>
        </p:spPr>
      </p:pic>
    </p:spTree>
    <p:extLst>
      <p:ext uri="{BB962C8B-B14F-4D97-AF65-F5344CB8AC3E}">
        <p14:creationId xmlns:p14="http://schemas.microsoft.com/office/powerpoint/2010/main" val="3822868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72EFA03D-824D-43C5-155E-7E31EA954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0" y="3429000"/>
            <a:ext cx="44958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89C1D1-7F51-D048-3D1B-1A702A88DB9E}"/>
              </a:ext>
            </a:extLst>
          </p:cNvPr>
          <p:cNvSpPr txBox="1"/>
          <p:nvPr/>
        </p:nvSpPr>
        <p:spPr>
          <a:xfrm>
            <a:off x="3886200" y="5726192"/>
            <a:ext cx="8134036" cy="1055608"/>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Việt Nam có 54 dân tộc anh em. Ê-đê là tên của một trong 54 dân tộc ở nước ta.</a:t>
            </a:r>
          </a:p>
        </p:txBody>
      </p:sp>
      <p:sp>
        <p:nvSpPr>
          <p:cNvPr id="2" name="Rectangle: Rounded Corners 1">
            <a:extLst>
              <a:ext uri="{FF2B5EF4-FFF2-40B4-BE49-F238E27FC236}">
                <a16:creationId xmlns:a16="http://schemas.microsoft.com/office/drawing/2014/main" id="{3B894A64-B795-0516-52F0-5505CA566796}"/>
              </a:ext>
            </a:extLst>
          </p:cNvPr>
          <p:cNvSpPr/>
          <p:nvPr/>
        </p:nvSpPr>
        <p:spPr>
          <a:xfrm>
            <a:off x="99214" y="152400"/>
            <a:ext cx="40155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3" name="TextBox 2">
            <a:extLst>
              <a:ext uri="{FF2B5EF4-FFF2-40B4-BE49-F238E27FC236}">
                <a16:creationId xmlns:a16="http://schemas.microsoft.com/office/drawing/2014/main" id="{D0E6EF08-9595-8A3F-D539-F2DE571A81B9}"/>
              </a:ext>
            </a:extLst>
          </p:cNvPr>
          <p:cNvSpPr txBox="1"/>
          <p:nvPr/>
        </p:nvSpPr>
        <p:spPr>
          <a:xfrm>
            <a:off x="47277" y="222195"/>
            <a:ext cx="40675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lang="en-US" sz="3200" b="1" i="1">
                <a:solidFill>
                  <a:prstClr val="white"/>
                </a:solidFill>
                <a:latin typeface="Nunito Black" panose="00000A00000000000000" pitchFamily="2" charset="0"/>
                <a:ea typeface="Open Sans" panose="020B0606030504020204" pitchFamily="34" charset="0"/>
                <a:cs typeface="Open Sans" panose="020B0606030504020204" pitchFamily="34" charset="0"/>
              </a:rPr>
              <a:t>Viết ứng dụng</a:t>
            </a:r>
            <a:endPar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1FB122C-40AC-D159-2D5D-4DF466E9F8D6}"/>
              </a:ext>
            </a:extLst>
          </p:cNvPr>
          <p:cNvSpPr txBox="1"/>
          <p:nvPr/>
        </p:nvSpPr>
        <p:spPr>
          <a:xfrm>
            <a:off x="5029200" y="302796"/>
            <a:ext cx="2895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a. Viết tên riêng</a:t>
            </a:r>
          </a:p>
        </p:txBody>
      </p:sp>
      <p:sp>
        <p:nvSpPr>
          <p:cNvPr id="11" name="TextBox 10">
            <a:extLst>
              <a:ext uri="{FF2B5EF4-FFF2-40B4-BE49-F238E27FC236}">
                <a16:creationId xmlns:a16="http://schemas.microsoft.com/office/drawing/2014/main" id="{A13FE68A-6DFC-EEF6-B5A4-F85260803C04}"/>
              </a:ext>
            </a:extLst>
          </p:cNvPr>
          <p:cNvSpPr txBox="1"/>
          <p:nvPr/>
        </p:nvSpPr>
        <p:spPr>
          <a:xfrm>
            <a:off x="803243" y="4016276"/>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BẢNG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707D595-C14C-C803-1485-A4A7FF0D3B5B}"/>
              </a:ext>
            </a:extLst>
          </p:cNvPr>
          <p:cNvSpPr txBox="1"/>
          <p:nvPr/>
        </p:nvSpPr>
        <p:spPr>
          <a:xfrm>
            <a:off x="735407" y="5482674"/>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a:blip r:embed="rId4"/>
          <a:stretch>
            <a:fillRect/>
          </a:stretch>
        </p:blipFill>
        <p:spPr>
          <a:xfrm>
            <a:off x="923925" y="1237559"/>
            <a:ext cx="2647950" cy="1457325"/>
          </a:xfrm>
          <a:prstGeom prst="rect">
            <a:avLst/>
          </a:prstGeom>
        </p:spPr>
      </p:pic>
      <p:sp>
        <p:nvSpPr>
          <p:cNvPr id="6" name="AutoShape 2" descr="Đồng bào người Ê đê: Nét đẹp về một văn hóa cổ còn lạ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2" name="Picture 10" descr="Nhà truyền thống của người Êđê: Nhà dài như tiếng chiêng ngâ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218" y="2389009"/>
            <a:ext cx="3672654" cy="275449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Đồng bào người Ê đê: Nét đẹp về một văn hóa cổ còn lạ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990600"/>
            <a:ext cx="3736975" cy="249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8925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084"/>
                                        </p:tgtEl>
                                        <p:attrNameLst>
                                          <p:attrName>style.visibility</p:attrName>
                                        </p:attrNameLst>
                                      </p:cBhvr>
                                      <p:to>
                                        <p:strVal val="visible"/>
                                      </p:to>
                                    </p:set>
                                    <p:anim calcmode="lin" valueType="num">
                                      <p:cBhvr>
                                        <p:cTn id="19" dur="1000" fill="hold"/>
                                        <p:tgtEl>
                                          <p:spTgt spid="3084"/>
                                        </p:tgtEl>
                                        <p:attrNameLst>
                                          <p:attrName>ppt_w</p:attrName>
                                        </p:attrNameLst>
                                      </p:cBhvr>
                                      <p:tavLst>
                                        <p:tav tm="0">
                                          <p:val>
                                            <p:fltVal val="0"/>
                                          </p:val>
                                        </p:tav>
                                        <p:tav tm="100000">
                                          <p:val>
                                            <p:strVal val="#ppt_w"/>
                                          </p:val>
                                        </p:tav>
                                      </p:tavLst>
                                    </p:anim>
                                    <p:anim calcmode="lin" valueType="num">
                                      <p:cBhvr>
                                        <p:cTn id="20" dur="1000" fill="hold"/>
                                        <p:tgtEl>
                                          <p:spTgt spid="3084"/>
                                        </p:tgtEl>
                                        <p:attrNameLst>
                                          <p:attrName>ppt_h</p:attrName>
                                        </p:attrNameLst>
                                      </p:cBhvr>
                                      <p:tavLst>
                                        <p:tav tm="0">
                                          <p:val>
                                            <p:fltVal val="0"/>
                                          </p:val>
                                        </p:tav>
                                        <p:tav tm="100000">
                                          <p:val>
                                            <p:strVal val="#ppt_h"/>
                                          </p:val>
                                        </p:tav>
                                      </p:tavLst>
                                    </p:anim>
                                    <p:anim calcmode="lin" valueType="num">
                                      <p:cBhvr>
                                        <p:cTn id="21" dur="1000" fill="hold"/>
                                        <p:tgtEl>
                                          <p:spTgt spid="3084"/>
                                        </p:tgtEl>
                                        <p:attrNameLst>
                                          <p:attrName>style.rotation</p:attrName>
                                        </p:attrNameLst>
                                      </p:cBhvr>
                                      <p:tavLst>
                                        <p:tav tm="0">
                                          <p:val>
                                            <p:fltVal val="90"/>
                                          </p:val>
                                        </p:tav>
                                        <p:tav tm="100000">
                                          <p:val>
                                            <p:fltVal val="0"/>
                                          </p:val>
                                        </p:tav>
                                      </p:tavLst>
                                    </p:anim>
                                    <p:animEffect transition="in" filter="fade">
                                      <p:cBhvr>
                                        <p:cTn id="22" dur="1000"/>
                                        <p:tgtEl>
                                          <p:spTgt spid="308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anim calcmode="lin" valueType="num">
                                      <p:cBhvr>
                                        <p:cTn id="27" dur="1000" fill="hold"/>
                                        <p:tgtEl>
                                          <p:spTgt spid="3082"/>
                                        </p:tgtEl>
                                        <p:attrNameLst>
                                          <p:attrName>ppt_w</p:attrName>
                                        </p:attrNameLst>
                                      </p:cBhvr>
                                      <p:tavLst>
                                        <p:tav tm="0">
                                          <p:val>
                                            <p:fltVal val="0"/>
                                          </p:val>
                                        </p:tav>
                                        <p:tav tm="100000">
                                          <p:val>
                                            <p:strVal val="#ppt_w"/>
                                          </p:val>
                                        </p:tav>
                                      </p:tavLst>
                                    </p:anim>
                                    <p:anim calcmode="lin" valueType="num">
                                      <p:cBhvr>
                                        <p:cTn id="28" dur="1000" fill="hold"/>
                                        <p:tgtEl>
                                          <p:spTgt spid="3082"/>
                                        </p:tgtEl>
                                        <p:attrNameLst>
                                          <p:attrName>ppt_h</p:attrName>
                                        </p:attrNameLst>
                                      </p:cBhvr>
                                      <p:tavLst>
                                        <p:tav tm="0">
                                          <p:val>
                                            <p:fltVal val="0"/>
                                          </p:val>
                                        </p:tav>
                                        <p:tav tm="100000">
                                          <p:val>
                                            <p:strVal val="#ppt_h"/>
                                          </p:val>
                                        </p:tav>
                                      </p:tavLst>
                                    </p:anim>
                                    <p:anim calcmode="lin" valueType="num">
                                      <p:cBhvr>
                                        <p:cTn id="29" dur="1000" fill="hold"/>
                                        <p:tgtEl>
                                          <p:spTgt spid="3082"/>
                                        </p:tgtEl>
                                        <p:attrNameLst>
                                          <p:attrName>style.rotation</p:attrName>
                                        </p:attrNameLst>
                                      </p:cBhvr>
                                      <p:tavLst>
                                        <p:tav tm="0">
                                          <p:val>
                                            <p:fltVal val="90"/>
                                          </p:val>
                                        </p:tav>
                                        <p:tav tm="100000">
                                          <p:val>
                                            <p:fltVal val="0"/>
                                          </p:val>
                                        </p:tav>
                                      </p:tavLst>
                                    </p:anim>
                                    <p:animEffect transition="in" filter="fade">
                                      <p:cBhvr>
                                        <p:cTn id="30" dur="1000"/>
                                        <p:tgtEl>
                                          <p:spTgt spid="308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TextBox 3">
            <a:extLst>
              <a:ext uri="{FF2B5EF4-FFF2-40B4-BE49-F238E27FC236}">
                <a16:creationId xmlns:a16="http://schemas.microsoft.com/office/drawing/2014/main" id="{CA0E28F7-C2FC-6CA9-E824-0E775DE5C238}"/>
              </a:ext>
            </a:extLst>
          </p:cNvPr>
          <p:cNvSpPr txBox="1"/>
          <p:nvPr/>
        </p:nvSpPr>
        <p:spPr>
          <a:xfrm>
            <a:off x="5253726" y="1905000"/>
            <a:ext cx="3352800" cy="1676400"/>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Đọc</a:t>
            </a:r>
          </a:p>
        </p:txBody>
      </p:sp>
      <p:pic>
        <p:nvPicPr>
          <p:cNvPr id="7" name="Picture 14">
            <a:extLst>
              <a:ext uri="{FF2B5EF4-FFF2-40B4-BE49-F238E27FC236}">
                <a16:creationId xmlns:a16="http://schemas.microsoft.com/office/drawing/2014/main" id="{5626850A-649C-5E26-28BA-05B6324DDE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95867">
            <a:off x="1584385" y="1847265"/>
            <a:ext cx="3100198" cy="3163469"/>
          </a:xfrm>
          <a:prstGeom prst="rect">
            <a:avLst/>
          </a:prstGeom>
        </p:spPr>
      </p:pic>
    </p:spTree>
    <p:extLst>
      <p:ext uri="{BB962C8B-B14F-4D97-AF65-F5344CB8AC3E}">
        <p14:creationId xmlns:p14="http://schemas.microsoft.com/office/powerpoint/2010/main" val="365635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99214" y="152400"/>
            <a:ext cx="4929986"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6" name="TextBox 5">
            <a:extLst>
              <a:ext uri="{FF2B5EF4-FFF2-40B4-BE49-F238E27FC236}">
                <a16:creationId xmlns:a16="http://schemas.microsoft.com/office/drawing/2014/main" id="{61C7EC16-A0CA-E832-9102-98A9C479380C}"/>
              </a:ext>
            </a:extLst>
          </p:cNvPr>
          <p:cNvSpPr txBox="1"/>
          <p:nvPr/>
        </p:nvSpPr>
        <p:spPr>
          <a:xfrm>
            <a:off x="304800" y="228600"/>
            <a:ext cx="4572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2</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ứng dụng</a:t>
            </a:r>
          </a:p>
        </p:txBody>
      </p:sp>
      <p:sp>
        <p:nvSpPr>
          <p:cNvPr id="7" name="TextBox 6">
            <a:extLst>
              <a:ext uri="{FF2B5EF4-FFF2-40B4-BE49-F238E27FC236}">
                <a16:creationId xmlns:a16="http://schemas.microsoft.com/office/drawing/2014/main" id="{2A9E09FB-ECEC-0D21-52C2-5A614F5D3B39}"/>
              </a:ext>
            </a:extLst>
          </p:cNvPr>
          <p:cNvSpPr txBox="1"/>
          <p:nvPr/>
        </p:nvSpPr>
        <p:spPr>
          <a:xfrm>
            <a:off x="1454391" y="3772859"/>
            <a:ext cx="10287000" cy="2764215"/>
          </a:xfrm>
          <a:prstGeom prst="cloudCallout">
            <a:avLst>
              <a:gd name="adj1" fmla="val -41083"/>
              <a:gd name="adj2" fmla="val 48210"/>
            </a:avLst>
          </a:prstGeom>
          <a:solidFill>
            <a:srgbClr val="FFFFCC"/>
          </a:solidFill>
          <a:ln w="28575">
            <a:solidFill>
              <a:srgbClr val="217875"/>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Nunito" pitchFamily="2" charset="0"/>
                <a:ea typeface="+mn-ea"/>
                <a:cs typeface="Baloo 2 SemiBold" pitchFamily="2" charset="0"/>
              </a:rPr>
              <a:t>Hai câu thơ thể hiện tình cảm yêu thương của một bạn nhỏ với mẹ của mình, qua mong ước hóa thành mây để che cho mẹ khỏi nắng khi mẹ đi cấy lúa ngoài ruộng.</a:t>
            </a:r>
          </a:p>
        </p:txBody>
      </p:sp>
      <p:sp>
        <p:nvSpPr>
          <p:cNvPr id="8" name="TextBox 7">
            <a:extLst>
              <a:ext uri="{FF2B5EF4-FFF2-40B4-BE49-F238E27FC236}">
                <a16:creationId xmlns:a16="http://schemas.microsoft.com/office/drawing/2014/main" id="{C9579A5C-B660-5320-4AAF-B7E15586BA09}"/>
              </a:ext>
            </a:extLst>
          </p:cNvPr>
          <p:cNvSpPr txBox="1"/>
          <p:nvPr/>
        </p:nvSpPr>
        <p:spPr>
          <a:xfrm>
            <a:off x="5485152" y="302796"/>
            <a:ext cx="198244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b. Viết câu</a:t>
            </a:r>
          </a:p>
        </p:txBody>
      </p:sp>
      <p:sp>
        <p:nvSpPr>
          <p:cNvPr id="9" name="TextBox 8">
            <a:extLst>
              <a:ext uri="{FF2B5EF4-FFF2-40B4-BE49-F238E27FC236}">
                <a16:creationId xmlns:a16="http://schemas.microsoft.com/office/drawing/2014/main" id="{70A3AC26-D7A5-7F4F-3188-20842212AFD1}"/>
              </a:ext>
            </a:extLst>
          </p:cNvPr>
          <p:cNvSpPr txBox="1"/>
          <p:nvPr/>
        </p:nvSpPr>
        <p:spPr>
          <a:xfrm>
            <a:off x="1261300" y="3541404"/>
            <a:ext cx="5144125"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OpenSans"/>
                <a:ea typeface="+mn-ea"/>
                <a:cs typeface="+mn-cs"/>
              </a:rPr>
              <a:t>Những chữ nào viết hoa?</a:t>
            </a:r>
            <a:endParaRPr kumimoji="0" lang="en-US" sz="2800" b="0" i="0" u="none" strike="noStrike" kern="1200" cap="none" spc="0" normalizeH="0" baseline="0" noProof="0">
              <a:ln>
                <a:noFill/>
              </a:ln>
              <a:solidFill>
                <a:srgbClr val="00206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6E1C2A51-04D0-07CB-2568-9DD79B3F79A4}"/>
              </a:ext>
            </a:extLst>
          </p:cNvPr>
          <p:cNvSpPr txBox="1"/>
          <p:nvPr/>
        </p:nvSpPr>
        <p:spPr>
          <a:xfrm>
            <a:off x="5260759" y="5154967"/>
            <a:ext cx="6934200"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3 AmpleSoft Bold" panose="02000000000000000000" pitchFamily="2" charset="0"/>
                <a:ea typeface="+mn-ea"/>
                <a:cs typeface="+mn-cs"/>
              </a:rPr>
              <a:t>Những chữ viết hoa là: </a:t>
            </a:r>
            <a:r>
              <a:rPr lang="en-US" sz="2800">
                <a:solidFill>
                  <a:srgbClr val="FF0000"/>
                </a:solidFill>
                <a:latin typeface="#9Slide03 AmpleSoft Bold" panose="02000000000000000000" pitchFamily="2" charset="0"/>
              </a:rPr>
              <a:t>Ư</a:t>
            </a:r>
            <a:r>
              <a:rPr kumimoji="0" lang="en-US" sz="2800" b="0" i="0" u="none" strike="noStrike" kern="1200" cap="none" spc="0" normalizeH="0" baseline="0" noProof="0">
                <a:ln>
                  <a:noFill/>
                </a:ln>
                <a:solidFill>
                  <a:srgbClr val="FF0000"/>
                </a:solidFill>
                <a:effectLst/>
                <a:uLnTx/>
                <a:uFillTx/>
                <a:latin typeface="#9Slide03 AmpleSoft Bold" panose="02000000000000000000" pitchFamily="2" charset="0"/>
                <a:ea typeface="+mn-ea"/>
                <a:cs typeface="+mn-cs"/>
              </a:rPr>
              <a:t>, E, T, H.</a:t>
            </a:r>
          </a:p>
        </p:txBody>
      </p:sp>
      <p:grpSp>
        <p:nvGrpSpPr>
          <p:cNvPr id="10" name="Group 9">
            <a:extLst>
              <a:ext uri="{FF2B5EF4-FFF2-40B4-BE49-F238E27FC236}">
                <a16:creationId xmlns:a16="http://schemas.microsoft.com/office/drawing/2014/main" id="{FC502BE2-CA6D-5674-F0F6-5DFDFA50AB41}"/>
              </a:ext>
            </a:extLst>
          </p:cNvPr>
          <p:cNvGrpSpPr/>
          <p:nvPr/>
        </p:nvGrpSpPr>
        <p:grpSpPr>
          <a:xfrm>
            <a:off x="1262921" y="911597"/>
            <a:ext cx="10134600" cy="3010630"/>
            <a:chOff x="3323950" y="4554615"/>
            <a:chExt cx="7871503" cy="2124272"/>
          </a:xfrm>
        </p:grpSpPr>
        <p:pic>
          <p:nvPicPr>
            <p:cNvPr id="12" name="Picture 2">
              <a:extLst>
                <a:ext uri="{FF2B5EF4-FFF2-40B4-BE49-F238E27FC236}">
                  <a16:creationId xmlns:a16="http://schemas.microsoft.com/office/drawing/2014/main" id="{A9C1E658-DA04-651B-EEA7-87B2A67894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3950" y="4554615"/>
              <a:ext cx="7871503" cy="196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5758FC9C-32AF-A946-2567-79C54479CEFA}"/>
                </a:ext>
              </a:extLst>
            </p:cNvPr>
            <p:cNvSpPr txBox="1"/>
            <p:nvPr/>
          </p:nvSpPr>
          <p:spPr>
            <a:xfrm>
              <a:off x="4954824" y="5033676"/>
              <a:ext cx="48006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Ư</a:t>
              </a: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ớc gì em hóa thành mây</a:t>
              </a:r>
            </a:p>
          </p:txBody>
        </p:sp>
        <p:sp>
          <p:nvSpPr>
            <p:cNvPr id="14" name="TextBox 13">
              <a:extLst>
                <a:ext uri="{FF2B5EF4-FFF2-40B4-BE49-F238E27FC236}">
                  <a16:creationId xmlns:a16="http://schemas.microsoft.com/office/drawing/2014/main" id="{C6CD9192-7503-3926-B275-883E706AE86C}"/>
                </a:ext>
              </a:extLst>
            </p:cNvPr>
            <p:cNvSpPr txBox="1"/>
            <p:nvPr/>
          </p:nvSpPr>
          <p:spPr>
            <a:xfrm>
              <a:off x="4419600" y="5627406"/>
              <a:ext cx="60960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Em che cho mẹ suốt ngày bóng râm.</a:t>
              </a:r>
            </a:p>
          </p:txBody>
        </p:sp>
        <p:sp>
          <p:nvSpPr>
            <p:cNvPr id="15" name="TextBox 14">
              <a:extLst>
                <a:ext uri="{FF2B5EF4-FFF2-40B4-BE49-F238E27FC236}">
                  <a16:creationId xmlns:a16="http://schemas.microsoft.com/office/drawing/2014/main" id="{81B79A29-51F9-52CE-838B-4BB18008D251}"/>
                </a:ext>
              </a:extLst>
            </p:cNvPr>
            <p:cNvSpPr txBox="1"/>
            <p:nvPr/>
          </p:nvSpPr>
          <p:spPr>
            <a:xfrm>
              <a:off x="8495676" y="6211984"/>
              <a:ext cx="2477124"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(Thanh Hảo)</a:t>
              </a:r>
            </a:p>
          </p:txBody>
        </p:sp>
      </p:grpSp>
    </p:spTree>
    <p:extLst>
      <p:ext uri="{BB962C8B-B14F-4D97-AF65-F5344CB8AC3E}">
        <p14:creationId xmlns:p14="http://schemas.microsoft.com/office/powerpoint/2010/main" val="4071368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A3963C-8DAD-6676-A263-652AA502C070}"/>
              </a:ext>
            </a:extLst>
          </p:cNvPr>
          <p:cNvSpPr/>
          <p:nvPr/>
        </p:nvSpPr>
        <p:spPr>
          <a:xfrm>
            <a:off x="152400" y="152400"/>
            <a:ext cx="594360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10" name="TextBox 9">
            <a:extLst>
              <a:ext uri="{FF2B5EF4-FFF2-40B4-BE49-F238E27FC236}">
                <a16:creationId xmlns:a16="http://schemas.microsoft.com/office/drawing/2014/main" id="{5E325054-921D-9C0C-2979-2D9230D47949}"/>
              </a:ext>
            </a:extLst>
          </p:cNvPr>
          <p:cNvSpPr txBox="1"/>
          <p:nvPr/>
        </p:nvSpPr>
        <p:spPr>
          <a:xfrm>
            <a:off x="304800" y="228600"/>
            <a:ext cx="5486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Viết câu ứng dụng vào vở</a:t>
            </a:r>
          </a:p>
        </p:txBody>
      </p:sp>
      <p:grpSp>
        <p:nvGrpSpPr>
          <p:cNvPr id="3" name="Group 2">
            <a:extLst>
              <a:ext uri="{FF2B5EF4-FFF2-40B4-BE49-F238E27FC236}">
                <a16:creationId xmlns:a16="http://schemas.microsoft.com/office/drawing/2014/main" id="{622AE8FF-A903-F583-B9BD-A9BE02F9C0C3}"/>
              </a:ext>
            </a:extLst>
          </p:cNvPr>
          <p:cNvGrpSpPr/>
          <p:nvPr/>
        </p:nvGrpSpPr>
        <p:grpSpPr>
          <a:xfrm>
            <a:off x="991570" y="1828800"/>
            <a:ext cx="10134600" cy="3048002"/>
            <a:chOff x="3531848" y="4528246"/>
            <a:chExt cx="7871503" cy="2150641"/>
          </a:xfrm>
        </p:grpSpPr>
        <p:pic>
          <p:nvPicPr>
            <p:cNvPr id="7" name="Picture 2">
              <a:extLst>
                <a:ext uri="{FF2B5EF4-FFF2-40B4-BE49-F238E27FC236}">
                  <a16:creationId xmlns:a16="http://schemas.microsoft.com/office/drawing/2014/main" id="{50D5CB03-B424-E9A3-96B0-7DAD692804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1848" y="4528246"/>
              <a:ext cx="7871503" cy="196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B2F655FD-5E5F-1575-B4B3-38BCC6EDB5F5}"/>
                </a:ext>
              </a:extLst>
            </p:cNvPr>
            <p:cNvSpPr txBox="1"/>
            <p:nvPr/>
          </p:nvSpPr>
          <p:spPr>
            <a:xfrm>
              <a:off x="4953000" y="5012140"/>
              <a:ext cx="48006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Ư</a:t>
              </a: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ớc gì em hóa thành mây</a:t>
              </a:r>
            </a:p>
          </p:txBody>
        </p:sp>
        <p:sp>
          <p:nvSpPr>
            <p:cNvPr id="8" name="TextBox 7">
              <a:extLst>
                <a:ext uri="{FF2B5EF4-FFF2-40B4-BE49-F238E27FC236}">
                  <a16:creationId xmlns:a16="http://schemas.microsoft.com/office/drawing/2014/main" id="{4E3A474E-B3DA-09E4-0D3C-B23E6730EB58}"/>
                </a:ext>
              </a:extLst>
            </p:cNvPr>
            <p:cNvSpPr txBox="1"/>
            <p:nvPr/>
          </p:nvSpPr>
          <p:spPr>
            <a:xfrm>
              <a:off x="4419600" y="5627406"/>
              <a:ext cx="6096000"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Em che cho mẹ suốt ngày bóng râm.</a:t>
              </a:r>
            </a:p>
          </p:txBody>
        </p:sp>
        <p:sp>
          <p:nvSpPr>
            <p:cNvPr id="9" name="TextBox 8">
              <a:extLst>
                <a:ext uri="{FF2B5EF4-FFF2-40B4-BE49-F238E27FC236}">
                  <a16:creationId xmlns:a16="http://schemas.microsoft.com/office/drawing/2014/main" id="{44C7EB4C-12C9-A03C-0AE1-06CBB656D2EE}"/>
                </a:ext>
              </a:extLst>
            </p:cNvPr>
            <p:cNvSpPr txBox="1"/>
            <p:nvPr/>
          </p:nvSpPr>
          <p:spPr>
            <a:xfrm>
              <a:off x="8495676" y="6211984"/>
              <a:ext cx="2477124" cy="466903"/>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002060"/>
                  </a:solidFill>
                  <a:effectLst/>
                  <a:uLnTx/>
                  <a:uFillTx/>
                  <a:latin typeface="HP001 4 hàng" panose="020B0603050302020204" pitchFamily="34" charset="0"/>
                  <a:ea typeface="+mn-ea"/>
                  <a:cs typeface="+mn-cs"/>
                </a:rPr>
                <a:t>(Thanh Hảo)</a:t>
              </a:r>
            </a:p>
          </p:txBody>
        </p:sp>
      </p:grpSp>
    </p:spTree>
    <p:extLst>
      <p:ext uri="{BB962C8B-B14F-4D97-AF65-F5344CB8AC3E}">
        <p14:creationId xmlns:p14="http://schemas.microsoft.com/office/powerpoint/2010/main" val="24193713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791200" y="22860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Tiết 3 – 4</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68107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a:ln>
                  <a:noFill/>
                </a:ln>
                <a:solidFill>
                  <a:srgbClr val="40AFB9"/>
                </a:solidFill>
                <a:effectLst/>
                <a:uLnTx/>
                <a:uFillTx/>
                <a:latin typeface="Sigmar One" panose="00000500000000000000" pitchFamily="2" charset="0"/>
                <a:ea typeface="+mn-ea"/>
                <a:cs typeface="+mn-cs"/>
              </a:rPr>
              <a:t>Luyện từ và câu</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4144415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1058A95-F8BE-F163-5F01-95A46DF675D2}"/>
              </a:ext>
            </a:extLst>
          </p:cNvPr>
          <p:cNvSpPr/>
          <p:nvPr/>
        </p:nvSpPr>
        <p:spPr>
          <a:xfrm>
            <a:off x="990600" y="0"/>
            <a:ext cx="101346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1. </a:t>
            </a:r>
            <a:r>
              <a:rPr kumimoji="0" lang="vi-VN" sz="2800" b="0" i="0" u="none" strike="noStrike" kern="1200" cap="none" spc="0" normalizeH="0" baseline="0" noProof="0">
                <a:ln>
                  <a:noFill/>
                </a:ln>
                <a:solidFill>
                  <a:prstClr val="white"/>
                </a:solidFill>
                <a:effectLst/>
                <a:uLnTx/>
                <a:uFillTx/>
                <a:latin typeface="Nunito Black" pitchFamily="2" charset="0"/>
                <a:ea typeface="+mn-ea"/>
                <a:cs typeface="+mn-cs"/>
              </a:rPr>
              <a:t>Các câu trong đoạn dưới đây được gọi là câu kể. Hãy sắp xếp các câu đó vào nhóm thích hợp.</a:t>
            </a: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4" name="Rectangle 3"/>
          <p:cNvSpPr/>
          <p:nvPr/>
        </p:nvSpPr>
        <p:spPr>
          <a:xfrm>
            <a:off x="-17755" y="1219200"/>
            <a:ext cx="12192000" cy="2246769"/>
          </a:xfrm>
          <a:prstGeom prst="rect">
            <a:avLst/>
          </a:prstGeom>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srgbClr val="000000"/>
                </a:solidFill>
                <a:effectLst/>
                <a:uLnTx/>
                <a:uFillTx/>
                <a:latin typeface="Nunito" pitchFamily="2" charset="0"/>
                <a:ea typeface="+mn-ea"/>
                <a:cs typeface="+mn-cs"/>
              </a:rPr>
              <a:t>          </a:t>
            </a:r>
            <a:r>
              <a:rPr kumimoji="0" lang="vi-VN" sz="2800" b="1" i="0" u="none" strike="noStrike" kern="1200" cap="none" spc="0" normalizeH="0" baseline="30000" noProof="0">
                <a:ln>
                  <a:noFill/>
                </a:ln>
                <a:solidFill>
                  <a:srgbClr val="000000"/>
                </a:solidFill>
                <a:effectLst/>
                <a:uLnTx/>
                <a:uFillTx/>
                <a:latin typeface="Nunito" pitchFamily="2" charset="0"/>
                <a:ea typeface="+mn-ea"/>
                <a:cs typeface="+mn-cs"/>
              </a:rPr>
              <a:t>(1)</a:t>
            </a:r>
            <a:r>
              <a:rPr kumimoji="0" lang="vi-VN" sz="2800" b="1" i="0" u="none" strike="noStrike" kern="1200" cap="none" spc="0" normalizeH="0" baseline="0" noProof="0">
                <a:ln>
                  <a:noFill/>
                </a:ln>
                <a:solidFill>
                  <a:srgbClr val="000000"/>
                </a:solidFill>
                <a:effectLst/>
                <a:uLnTx/>
                <a:uFillTx/>
                <a:latin typeface="Nunito" pitchFamily="2" charset="0"/>
                <a:ea typeface="+mn-ea"/>
                <a:cs typeface="+mn-cs"/>
              </a:rPr>
              <a:t> Tớ là bút nâu. </a:t>
            </a:r>
            <a:r>
              <a:rPr kumimoji="0" lang="vi-VN" sz="2800" b="1" i="0" u="none" strike="noStrike" kern="1200" cap="none" spc="0" normalizeH="0" baseline="30000" noProof="0">
                <a:ln>
                  <a:noFill/>
                </a:ln>
                <a:solidFill>
                  <a:srgbClr val="000000"/>
                </a:solidFill>
                <a:effectLst/>
                <a:uLnTx/>
                <a:uFillTx/>
                <a:latin typeface="Nunito" pitchFamily="2" charset="0"/>
                <a:ea typeface="+mn-ea"/>
                <a:cs typeface="+mn-cs"/>
              </a:rPr>
              <a:t>(2)</a:t>
            </a:r>
            <a:r>
              <a:rPr kumimoji="0" lang="vi-VN" sz="2800" b="1" i="0" u="none" strike="noStrike" kern="1200" cap="none" spc="0" normalizeH="0" baseline="0" noProof="0">
                <a:ln>
                  <a:noFill/>
                </a:ln>
                <a:solidFill>
                  <a:srgbClr val="000000"/>
                </a:solidFill>
                <a:effectLst/>
                <a:uLnTx/>
                <a:uFillTx/>
                <a:latin typeface="Nunito" pitchFamily="2" charset="0"/>
                <a:ea typeface="+mn-ea"/>
                <a:cs typeface="+mn-cs"/>
              </a:rPr>
              <a:t> Tớ cao nhất hộp bút vì hiếm khi được gọt. </a:t>
            </a:r>
            <a:r>
              <a:rPr kumimoji="0" lang="vi-VN" sz="2800" b="1" i="0" u="none" strike="noStrike" kern="1200" cap="none" spc="0" normalizeH="0" baseline="30000" noProof="0">
                <a:ln>
                  <a:noFill/>
                </a:ln>
                <a:solidFill>
                  <a:srgbClr val="000000"/>
                </a:solidFill>
                <a:effectLst/>
                <a:uLnTx/>
                <a:uFillTx/>
                <a:latin typeface="Nunito" pitchFamily="2" charset="0"/>
                <a:ea typeface="+mn-ea"/>
                <a:cs typeface="+mn-cs"/>
              </a:rPr>
              <a:t>(3)</a:t>
            </a:r>
            <a:r>
              <a:rPr kumimoji="0" lang="vi-VN" sz="2800" b="1" i="0" u="none" strike="noStrike" kern="1200" cap="none" spc="0" normalizeH="0" baseline="0" noProof="0">
                <a:ln>
                  <a:noFill/>
                </a:ln>
                <a:solidFill>
                  <a:srgbClr val="000000"/>
                </a:solidFill>
                <a:effectLst/>
                <a:uLnTx/>
                <a:uFillTx/>
                <a:latin typeface="Nunito" pitchFamily="2" charset="0"/>
                <a:ea typeface="+mn-ea"/>
                <a:cs typeface="+mn-cs"/>
              </a:rPr>
              <a:t> Đây là bút đỏ, bạn của tớ. </a:t>
            </a:r>
            <a:r>
              <a:rPr kumimoji="0" lang="vi-VN" sz="2800" b="1" i="0" u="none" strike="noStrike" kern="1200" cap="none" spc="0" normalizeH="0" baseline="30000" noProof="0">
                <a:ln>
                  <a:noFill/>
                </a:ln>
                <a:solidFill>
                  <a:srgbClr val="000000"/>
                </a:solidFill>
                <a:effectLst/>
                <a:uLnTx/>
                <a:uFillTx/>
                <a:latin typeface="Nunito" pitchFamily="2" charset="0"/>
                <a:ea typeface="+mn-ea"/>
                <a:cs typeface="+mn-cs"/>
              </a:rPr>
              <a:t>(4)</a:t>
            </a:r>
            <a:r>
              <a:rPr kumimoji="0" lang="vi-VN" sz="2800" b="1" i="0" u="none" strike="noStrike" kern="1200" cap="none" spc="0" normalizeH="0" baseline="0" noProof="0">
                <a:ln>
                  <a:noFill/>
                </a:ln>
                <a:solidFill>
                  <a:srgbClr val="000000"/>
                </a:solidFill>
                <a:effectLst/>
                <a:uLnTx/>
                <a:uFillTx/>
                <a:latin typeface="Nunito" pitchFamily="2" charset="0"/>
                <a:ea typeface="+mn-ea"/>
                <a:cs typeface="+mn-cs"/>
              </a:rPr>
              <a:t> Bút đỏ thì thấp một mẩu vì được gọt quá nhiều. </a:t>
            </a:r>
            <a:r>
              <a:rPr kumimoji="0" lang="vi-VN" sz="2800" b="1" i="0" u="none" strike="noStrike" kern="1200" cap="none" spc="0" normalizeH="0" baseline="30000" noProof="0">
                <a:ln>
                  <a:noFill/>
                </a:ln>
                <a:solidFill>
                  <a:srgbClr val="000000"/>
                </a:solidFill>
                <a:effectLst/>
                <a:uLnTx/>
                <a:uFillTx/>
                <a:latin typeface="Nunito" pitchFamily="2" charset="0"/>
                <a:ea typeface="+mn-ea"/>
                <a:cs typeface="+mn-cs"/>
              </a:rPr>
              <a:t>(5)</a:t>
            </a:r>
            <a:r>
              <a:rPr kumimoji="0" lang="vi-VN" sz="2800" b="1" i="0" u="none" strike="noStrike" kern="1200" cap="none" spc="0" normalizeH="0" baseline="0" noProof="0">
                <a:ln>
                  <a:noFill/>
                </a:ln>
                <a:solidFill>
                  <a:srgbClr val="000000"/>
                </a:solidFill>
                <a:effectLst/>
                <a:uLnTx/>
                <a:uFillTx/>
                <a:latin typeface="Nunito" pitchFamily="2" charset="0"/>
                <a:ea typeface="+mn-ea"/>
                <a:cs typeface="+mn-cs"/>
              </a:rPr>
              <a:t> Tớ dùng keo gắn bút đỏ vào bên cạnh tớ để bạn nhìn được ra ngoài hộp bút.</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Nunito" pitchFamily="2" charset="0"/>
                <a:ea typeface="+mn-ea"/>
                <a:cs typeface="+mn-cs"/>
              </a:rPr>
              <a:t>(Theo Nguyễn Trà</a:t>
            </a:r>
            <a:r>
              <a:rPr kumimoji="0" lang="en-US" sz="2800" b="1" i="0" u="none" strike="noStrike" kern="1200" cap="none" spc="0" normalizeH="0" baseline="0" noProof="0">
                <a:ln>
                  <a:noFill/>
                </a:ln>
                <a:solidFill>
                  <a:srgbClr val="000000"/>
                </a:solidFill>
                <a:effectLst/>
                <a:uLnTx/>
                <a:uFillTx/>
                <a:latin typeface="Nunito" pitchFamily="2" charset="0"/>
                <a:ea typeface="+mn-ea"/>
                <a:cs typeface="+mn-cs"/>
              </a:rPr>
              <a:t>)</a:t>
            </a:r>
            <a:endParaRPr kumimoji="0" lang="vi-VN" sz="2800" b="1" i="0" u="none" strike="noStrike" kern="1200" cap="none" spc="0" normalizeH="0" baseline="0" noProof="0">
              <a:ln>
                <a:noFill/>
              </a:ln>
              <a:solidFill>
                <a:srgbClr val="000000"/>
              </a:solidFill>
              <a:effectLst/>
              <a:uLnTx/>
              <a:uFillTx/>
              <a:latin typeface="Nunito" pitchFamily="2" charset="0"/>
              <a:ea typeface="+mn-ea"/>
              <a:cs typeface="+mn-cs"/>
            </a:endParaRPr>
          </a:p>
        </p:txBody>
      </p:sp>
      <p:pic>
        <p:nvPicPr>
          <p:cNvPr id="14" name="Picture 13"/>
          <p:cNvPicPr>
            <a:picLocks noChangeAspect="1"/>
          </p:cNvPicPr>
          <p:nvPr/>
        </p:nvPicPr>
        <p:blipFill>
          <a:blip r:embed="rId2"/>
          <a:stretch>
            <a:fillRect/>
          </a:stretch>
        </p:blipFill>
        <p:spPr>
          <a:xfrm>
            <a:off x="762000" y="4059208"/>
            <a:ext cx="2912057" cy="1716935"/>
          </a:xfrm>
          <a:prstGeom prst="rect">
            <a:avLst/>
          </a:prstGeom>
        </p:spPr>
      </p:pic>
      <p:pic>
        <p:nvPicPr>
          <p:cNvPr id="15" name="Picture 14"/>
          <p:cNvPicPr>
            <a:picLocks noChangeAspect="1"/>
          </p:cNvPicPr>
          <p:nvPr/>
        </p:nvPicPr>
        <p:blipFill>
          <a:blip r:embed="rId3"/>
          <a:stretch>
            <a:fillRect/>
          </a:stretch>
        </p:blipFill>
        <p:spPr>
          <a:xfrm>
            <a:off x="4535877" y="4038600"/>
            <a:ext cx="2971800" cy="1737543"/>
          </a:xfrm>
          <a:prstGeom prst="rect">
            <a:avLst/>
          </a:prstGeom>
        </p:spPr>
      </p:pic>
      <p:pic>
        <p:nvPicPr>
          <p:cNvPr id="16" name="Picture 15"/>
          <p:cNvPicPr>
            <a:picLocks noChangeAspect="1"/>
          </p:cNvPicPr>
          <p:nvPr/>
        </p:nvPicPr>
        <p:blipFill>
          <a:blip r:embed="rId4"/>
          <a:stretch>
            <a:fillRect/>
          </a:stretch>
        </p:blipFill>
        <p:spPr>
          <a:xfrm>
            <a:off x="8040883" y="4038600"/>
            <a:ext cx="3378679" cy="1905000"/>
          </a:xfrm>
          <a:prstGeom prst="rect">
            <a:avLst/>
          </a:prstGeom>
        </p:spPr>
      </p:pic>
    </p:spTree>
    <p:extLst>
      <p:ext uri="{BB962C8B-B14F-4D97-AF65-F5344CB8AC3E}">
        <p14:creationId xmlns:p14="http://schemas.microsoft.com/office/powerpoint/2010/main" val="875552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0" y="-31876"/>
            <a:ext cx="12192000" cy="6858000"/>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990600" y="0"/>
            <a:ext cx="101346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1. </a:t>
            </a:r>
            <a:r>
              <a:rPr kumimoji="0" lang="vi-VN" sz="2800" b="0" i="0" u="none" strike="noStrike" kern="1200" cap="none" spc="0" normalizeH="0" baseline="0" noProof="0">
                <a:ln>
                  <a:noFill/>
                </a:ln>
                <a:solidFill>
                  <a:prstClr val="white"/>
                </a:solidFill>
                <a:effectLst/>
                <a:uLnTx/>
                <a:uFillTx/>
                <a:latin typeface="Nunito Black" pitchFamily="2" charset="0"/>
                <a:ea typeface="+mn-ea"/>
                <a:cs typeface="+mn-cs"/>
              </a:rPr>
              <a:t>Các câu trong đoạn dưới đây được gọi là câu kể. Hãy sắp xếp các câu đó vào nhóm thích hợp.</a:t>
            </a: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4" name="Rectangle 3"/>
          <p:cNvSpPr/>
          <p:nvPr/>
        </p:nvSpPr>
        <p:spPr>
          <a:xfrm>
            <a:off x="876300" y="1295400"/>
            <a:ext cx="10439400" cy="1569660"/>
          </a:xfrm>
          <a:prstGeom prst="rect">
            <a:avLst/>
          </a:prstGeom>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30000" noProof="0">
                <a:ln>
                  <a:noFill/>
                </a:ln>
                <a:solidFill>
                  <a:srgbClr val="000000"/>
                </a:solidFill>
                <a:effectLst/>
                <a:uLnTx/>
                <a:uFillTx/>
                <a:latin typeface="Nunito" pitchFamily="2" charset="0"/>
                <a:ea typeface="+mn-ea"/>
                <a:cs typeface="+mn-cs"/>
              </a:rPr>
              <a:t>(1)</a:t>
            </a:r>
            <a:r>
              <a:rPr kumimoji="0" lang="vi-VN" sz="2400" b="0" i="0" u="none" strike="noStrike" kern="1200" cap="none" spc="0" normalizeH="0" baseline="0" noProof="0">
                <a:ln>
                  <a:noFill/>
                </a:ln>
                <a:solidFill>
                  <a:srgbClr val="000000"/>
                </a:solidFill>
                <a:effectLst/>
                <a:uLnTx/>
                <a:uFillTx/>
                <a:latin typeface="Nunito" pitchFamily="2" charset="0"/>
                <a:ea typeface="+mn-ea"/>
                <a:cs typeface="+mn-cs"/>
              </a:rPr>
              <a:t> Tớ là bút nâu. </a:t>
            </a:r>
            <a:r>
              <a:rPr kumimoji="0" lang="vi-VN" sz="2400" b="0" i="0" u="none" strike="noStrike" kern="1200" cap="none" spc="0" normalizeH="0" baseline="30000" noProof="0">
                <a:ln>
                  <a:noFill/>
                </a:ln>
                <a:solidFill>
                  <a:srgbClr val="000000"/>
                </a:solidFill>
                <a:effectLst/>
                <a:uLnTx/>
                <a:uFillTx/>
                <a:latin typeface="Nunito" pitchFamily="2" charset="0"/>
                <a:ea typeface="+mn-ea"/>
                <a:cs typeface="+mn-cs"/>
              </a:rPr>
              <a:t>(2)</a:t>
            </a:r>
            <a:r>
              <a:rPr kumimoji="0" lang="vi-VN" sz="2400" b="0" i="0" u="none" strike="noStrike" kern="1200" cap="none" spc="0" normalizeH="0" baseline="0" noProof="0">
                <a:ln>
                  <a:noFill/>
                </a:ln>
                <a:solidFill>
                  <a:srgbClr val="000000"/>
                </a:solidFill>
                <a:effectLst/>
                <a:uLnTx/>
                <a:uFillTx/>
                <a:latin typeface="Nunito" pitchFamily="2" charset="0"/>
                <a:ea typeface="+mn-ea"/>
                <a:cs typeface="+mn-cs"/>
              </a:rPr>
              <a:t> Tớ cao nhất hộp bút vì hiếm khi được gọt. </a:t>
            </a:r>
            <a:r>
              <a:rPr kumimoji="0" lang="vi-VN" sz="2400" b="0" i="0" u="none" strike="noStrike" kern="1200" cap="none" spc="0" normalizeH="0" baseline="30000" noProof="0">
                <a:ln>
                  <a:noFill/>
                </a:ln>
                <a:solidFill>
                  <a:srgbClr val="000000"/>
                </a:solidFill>
                <a:effectLst/>
                <a:uLnTx/>
                <a:uFillTx/>
                <a:latin typeface="Nunito" pitchFamily="2" charset="0"/>
                <a:ea typeface="+mn-ea"/>
                <a:cs typeface="+mn-cs"/>
              </a:rPr>
              <a:t>(3)</a:t>
            </a:r>
            <a:r>
              <a:rPr kumimoji="0" lang="vi-VN" sz="2400" b="0" i="0" u="none" strike="noStrike" kern="1200" cap="none" spc="0" normalizeH="0" baseline="0" noProof="0">
                <a:ln>
                  <a:noFill/>
                </a:ln>
                <a:solidFill>
                  <a:srgbClr val="000000"/>
                </a:solidFill>
                <a:effectLst/>
                <a:uLnTx/>
                <a:uFillTx/>
                <a:latin typeface="Nunito" pitchFamily="2" charset="0"/>
                <a:ea typeface="+mn-ea"/>
                <a:cs typeface="+mn-cs"/>
              </a:rPr>
              <a:t> Đây là bút đỏ, bạn của tớ. </a:t>
            </a:r>
            <a:r>
              <a:rPr kumimoji="0" lang="vi-VN" sz="2400" b="0" i="0" u="none" strike="noStrike" kern="1200" cap="none" spc="0" normalizeH="0" baseline="30000" noProof="0">
                <a:ln>
                  <a:noFill/>
                </a:ln>
                <a:solidFill>
                  <a:srgbClr val="000000"/>
                </a:solidFill>
                <a:effectLst/>
                <a:uLnTx/>
                <a:uFillTx/>
                <a:latin typeface="Nunito" pitchFamily="2" charset="0"/>
                <a:ea typeface="+mn-ea"/>
                <a:cs typeface="+mn-cs"/>
              </a:rPr>
              <a:t>(4)</a:t>
            </a:r>
            <a:r>
              <a:rPr kumimoji="0" lang="vi-VN" sz="2400" b="0" i="0" u="none" strike="noStrike" kern="1200" cap="none" spc="0" normalizeH="0" baseline="0" noProof="0">
                <a:ln>
                  <a:noFill/>
                </a:ln>
                <a:solidFill>
                  <a:srgbClr val="000000"/>
                </a:solidFill>
                <a:effectLst/>
                <a:uLnTx/>
                <a:uFillTx/>
                <a:latin typeface="Nunito" pitchFamily="2" charset="0"/>
                <a:ea typeface="+mn-ea"/>
                <a:cs typeface="+mn-cs"/>
              </a:rPr>
              <a:t> Bút đỏ thì thấp một mẩu vì được gọt quá nhiều. </a:t>
            </a:r>
            <a:r>
              <a:rPr kumimoji="0" lang="vi-VN" sz="2400" b="0" i="0" u="none" strike="noStrike" kern="1200" cap="none" spc="0" normalizeH="0" baseline="30000" noProof="0">
                <a:ln>
                  <a:noFill/>
                </a:ln>
                <a:solidFill>
                  <a:srgbClr val="000000"/>
                </a:solidFill>
                <a:effectLst/>
                <a:uLnTx/>
                <a:uFillTx/>
                <a:latin typeface="Nunito" pitchFamily="2" charset="0"/>
                <a:ea typeface="+mn-ea"/>
                <a:cs typeface="+mn-cs"/>
              </a:rPr>
              <a:t>(5)</a:t>
            </a:r>
            <a:r>
              <a:rPr kumimoji="0" lang="vi-VN" sz="2400" b="0" i="0" u="none" strike="noStrike" kern="1200" cap="none" spc="0" normalizeH="0" baseline="0" noProof="0">
                <a:ln>
                  <a:noFill/>
                </a:ln>
                <a:solidFill>
                  <a:srgbClr val="000000"/>
                </a:solidFill>
                <a:effectLst/>
                <a:uLnTx/>
                <a:uFillTx/>
                <a:latin typeface="Nunito" pitchFamily="2" charset="0"/>
                <a:ea typeface="+mn-ea"/>
                <a:cs typeface="+mn-cs"/>
              </a:rPr>
              <a:t> Tớ dùng keo gắn bút đỏ vào bên cạnh tớ để bạn nhìn được ra ngoài hộp bút.</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Nunito" pitchFamily="2" charset="0"/>
                <a:ea typeface="+mn-ea"/>
                <a:cs typeface="+mn-cs"/>
              </a:rPr>
              <a:t>(Theo Nguyễn Trà</a:t>
            </a:r>
            <a:r>
              <a:rPr kumimoji="0" lang="en-US" sz="2400" b="0" i="0" u="none" strike="noStrike" kern="1200" cap="none" spc="0" normalizeH="0" baseline="0" noProof="0">
                <a:ln>
                  <a:noFill/>
                </a:ln>
                <a:solidFill>
                  <a:srgbClr val="000000"/>
                </a:solidFill>
                <a:effectLst/>
                <a:uLnTx/>
                <a:uFillTx/>
                <a:latin typeface="Nunito" pitchFamily="2" charset="0"/>
                <a:ea typeface="+mn-ea"/>
                <a:cs typeface="+mn-cs"/>
              </a:rPr>
              <a:t>)</a:t>
            </a:r>
            <a:endParaRPr kumimoji="0" lang="vi-VN" sz="2400" b="0" i="0" u="none" strike="noStrike" kern="1200" cap="none" spc="0" normalizeH="0" baseline="0" noProof="0">
              <a:ln>
                <a:noFill/>
              </a:ln>
              <a:solidFill>
                <a:srgbClr val="000000"/>
              </a:solidFill>
              <a:effectLst/>
              <a:uLnTx/>
              <a:uFillTx/>
              <a:latin typeface="Nunito" pitchFamily="2" charset="0"/>
              <a:ea typeface="+mn-ea"/>
              <a:cs typeface="+mn-cs"/>
            </a:endParaRPr>
          </a:p>
        </p:txBody>
      </p:sp>
      <p:sp>
        <p:nvSpPr>
          <p:cNvPr id="5" name="Rectangle: Rounded Corners 4"/>
          <p:cNvSpPr/>
          <p:nvPr/>
        </p:nvSpPr>
        <p:spPr>
          <a:xfrm>
            <a:off x="2828357" y="2557825"/>
            <a:ext cx="2542845" cy="510778"/>
          </a:xfrm>
          <a:prstGeom prst="roundRect">
            <a:avLst/>
          </a:prstGeom>
          <a:solidFill>
            <a:schemeClr val="accent6">
              <a:lumMod val="20000"/>
              <a:lumOff val="80000"/>
            </a:schemeClr>
          </a:solidFill>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30000" noProof="0">
                <a:ln>
                  <a:noFill/>
                </a:ln>
                <a:solidFill>
                  <a:srgbClr val="FF0000"/>
                </a:solidFill>
                <a:effectLst/>
                <a:uLnTx/>
                <a:uFillTx/>
                <a:latin typeface="Nunito" pitchFamily="2" charset="0"/>
                <a:ea typeface="+mn-ea"/>
                <a:cs typeface="+mn-cs"/>
              </a:rPr>
              <a:t>(1)</a:t>
            </a:r>
            <a:r>
              <a:rPr kumimoji="0" lang="vi-VN" sz="2400" b="0" i="0" u="none" strike="noStrike" kern="1200" cap="none" spc="0" normalizeH="0" baseline="0" noProof="0">
                <a:ln>
                  <a:noFill/>
                </a:ln>
                <a:solidFill>
                  <a:srgbClr val="FF0000"/>
                </a:solidFill>
                <a:effectLst/>
                <a:uLnTx/>
                <a:uFillTx/>
                <a:latin typeface="Nunito" pitchFamily="2" charset="0"/>
                <a:ea typeface="+mn-ea"/>
                <a:cs typeface="+mn-cs"/>
              </a:rPr>
              <a:t> Tớ là bút nâu. </a:t>
            </a:r>
            <a:endParaRPr kumimoji="0" lang="en-US" sz="2400" b="0" i="0" u="none" strike="noStrike" kern="1200" cap="none" spc="0" normalizeH="0" baseline="0" noProof="0">
              <a:ln>
                <a:noFill/>
              </a:ln>
              <a:solidFill>
                <a:srgbClr val="FF0000"/>
              </a:solidFill>
              <a:effectLst/>
              <a:uLnTx/>
              <a:uFillTx/>
              <a:latin typeface="Calibri"/>
              <a:ea typeface="+mn-ea"/>
              <a:cs typeface="+mn-cs"/>
            </a:endParaRPr>
          </a:p>
        </p:txBody>
      </p:sp>
      <p:sp>
        <p:nvSpPr>
          <p:cNvPr id="7" name="Rectangle: Rounded Corners 6"/>
          <p:cNvSpPr/>
          <p:nvPr/>
        </p:nvSpPr>
        <p:spPr>
          <a:xfrm>
            <a:off x="3849338" y="3980487"/>
            <a:ext cx="6264857" cy="510778"/>
          </a:xfrm>
          <a:prstGeom prst="roundRect">
            <a:avLst/>
          </a:prstGeom>
          <a:solidFill>
            <a:schemeClr val="accent6">
              <a:lumMod val="20000"/>
              <a:lumOff val="8000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30000" noProof="0">
                <a:ln>
                  <a:noFill/>
                </a:ln>
                <a:solidFill>
                  <a:srgbClr val="FF0000"/>
                </a:solidFill>
                <a:effectLst/>
                <a:uLnTx/>
                <a:uFillTx/>
                <a:latin typeface="Nunito" pitchFamily="2" charset="0"/>
                <a:ea typeface="+mn-ea"/>
                <a:cs typeface="+mn-cs"/>
              </a:rPr>
              <a:t>(2)</a:t>
            </a:r>
            <a:r>
              <a:rPr kumimoji="0" lang="vi-VN" sz="2400" b="0" i="0" u="none" strike="noStrike" kern="1200" cap="none" spc="0" normalizeH="0" baseline="0" noProof="0">
                <a:ln>
                  <a:noFill/>
                </a:ln>
                <a:solidFill>
                  <a:srgbClr val="FF0000"/>
                </a:solidFill>
                <a:effectLst/>
                <a:uLnTx/>
                <a:uFillTx/>
                <a:latin typeface="Nunito" pitchFamily="2" charset="0"/>
                <a:ea typeface="+mn-ea"/>
                <a:cs typeface="+mn-cs"/>
              </a:rPr>
              <a:t> Tớ cao nhất hộp bút vì hiếm khi được gọt. </a:t>
            </a:r>
            <a:endParaRPr kumimoji="0" lang="en-US" sz="2400" b="0" i="0" u="none" strike="noStrike" kern="1200" cap="none" spc="0" normalizeH="0" baseline="0" noProof="0">
              <a:ln>
                <a:noFill/>
              </a:ln>
              <a:solidFill>
                <a:srgbClr val="FF0000"/>
              </a:solidFill>
              <a:effectLst/>
              <a:uLnTx/>
              <a:uFillTx/>
              <a:latin typeface="Calibri"/>
              <a:ea typeface="+mn-ea"/>
              <a:cs typeface="+mn-cs"/>
            </a:endParaRPr>
          </a:p>
        </p:txBody>
      </p:sp>
      <p:sp>
        <p:nvSpPr>
          <p:cNvPr id="9" name="Rectangle: Rounded Corners 8"/>
          <p:cNvSpPr/>
          <p:nvPr/>
        </p:nvSpPr>
        <p:spPr>
          <a:xfrm>
            <a:off x="2828357" y="3141735"/>
            <a:ext cx="4153410" cy="510778"/>
          </a:xfrm>
          <a:prstGeom prst="roundRect">
            <a:avLst/>
          </a:prstGeom>
          <a:solidFill>
            <a:schemeClr val="accent6">
              <a:lumMod val="20000"/>
              <a:lumOff val="80000"/>
            </a:schemeClr>
          </a:solidFill>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a:ln>
                  <a:noFill/>
                </a:ln>
                <a:solidFill>
                  <a:srgbClr val="FF0000"/>
                </a:solidFill>
                <a:effectLst/>
                <a:uLnTx/>
                <a:uFillTx/>
                <a:latin typeface="Nunito" pitchFamily="2" charset="0"/>
                <a:ea typeface="+mn-ea"/>
                <a:cs typeface="+mn-cs"/>
              </a:rPr>
              <a:t>(</a:t>
            </a:r>
            <a:r>
              <a:rPr kumimoji="0" lang="vi-VN" sz="2400" b="0" i="0" u="none" strike="noStrike" kern="1200" cap="none" spc="0" normalizeH="0" baseline="30000" noProof="0">
                <a:ln>
                  <a:noFill/>
                </a:ln>
                <a:solidFill>
                  <a:srgbClr val="FF0000"/>
                </a:solidFill>
                <a:effectLst/>
                <a:uLnTx/>
                <a:uFillTx/>
                <a:latin typeface="Nunito" pitchFamily="2" charset="0"/>
                <a:ea typeface="+mn-ea"/>
                <a:cs typeface="+mn-cs"/>
              </a:rPr>
              <a:t>3)</a:t>
            </a:r>
            <a:r>
              <a:rPr kumimoji="0" lang="vi-VN" sz="2400" b="0" i="0" u="none" strike="noStrike" kern="1200" cap="none" spc="0" normalizeH="0" baseline="0" noProof="0">
                <a:ln>
                  <a:noFill/>
                </a:ln>
                <a:solidFill>
                  <a:srgbClr val="FF0000"/>
                </a:solidFill>
                <a:effectLst/>
                <a:uLnTx/>
                <a:uFillTx/>
                <a:latin typeface="Nunito" pitchFamily="2" charset="0"/>
                <a:ea typeface="+mn-ea"/>
                <a:cs typeface="+mn-cs"/>
              </a:rPr>
              <a:t> Đây là bút đỏ, bạn của tớ. </a:t>
            </a:r>
            <a:endParaRPr kumimoji="0" lang="en-US" sz="2400" b="0" i="0" u="none" strike="noStrike" kern="1200" cap="none" spc="0" normalizeH="0" baseline="0" noProof="0">
              <a:ln>
                <a:noFill/>
              </a:ln>
              <a:solidFill>
                <a:srgbClr val="FF0000"/>
              </a:solidFill>
              <a:effectLst/>
              <a:uLnTx/>
              <a:uFillTx/>
              <a:latin typeface="Calibri"/>
              <a:ea typeface="+mn-ea"/>
              <a:cs typeface="+mn-cs"/>
            </a:endParaRPr>
          </a:p>
        </p:txBody>
      </p:sp>
      <p:sp>
        <p:nvSpPr>
          <p:cNvPr id="10" name="Rectangle: Rounded Corners 9"/>
          <p:cNvSpPr/>
          <p:nvPr/>
        </p:nvSpPr>
        <p:spPr>
          <a:xfrm>
            <a:off x="3810000" y="4599385"/>
            <a:ext cx="6984604" cy="510778"/>
          </a:xfrm>
          <a:prstGeom prst="roundRect">
            <a:avLst/>
          </a:prstGeom>
          <a:solidFill>
            <a:schemeClr val="accent6">
              <a:lumMod val="20000"/>
              <a:lumOff val="8000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30000" noProof="0">
                <a:ln>
                  <a:noFill/>
                </a:ln>
                <a:solidFill>
                  <a:srgbClr val="FF0000"/>
                </a:solidFill>
                <a:effectLst/>
                <a:uLnTx/>
                <a:uFillTx/>
                <a:latin typeface="Nunito" pitchFamily="2" charset="0"/>
                <a:ea typeface="+mn-ea"/>
                <a:cs typeface="+mn-cs"/>
              </a:rPr>
              <a:t>(4)</a:t>
            </a:r>
            <a:r>
              <a:rPr kumimoji="0" lang="vi-VN" sz="2400" b="0" i="0" u="none" strike="noStrike" kern="1200" cap="none" spc="0" normalizeH="0" baseline="0" noProof="0">
                <a:ln>
                  <a:noFill/>
                </a:ln>
                <a:solidFill>
                  <a:srgbClr val="FF0000"/>
                </a:solidFill>
                <a:effectLst/>
                <a:uLnTx/>
                <a:uFillTx/>
                <a:latin typeface="Nunito" pitchFamily="2" charset="0"/>
                <a:ea typeface="+mn-ea"/>
                <a:cs typeface="+mn-cs"/>
              </a:rPr>
              <a:t> Bút đỏ thì thấp một mẩu vì được gọt quá nhiều.</a:t>
            </a:r>
            <a:endParaRPr kumimoji="0" lang="en-US" sz="2400" b="0" i="0" u="none" strike="noStrike" kern="1200" cap="none" spc="0" normalizeH="0" baseline="0" noProof="0">
              <a:ln>
                <a:noFill/>
              </a:ln>
              <a:solidFill>
                <a:srgbClr val="FF0000"/>
              </a:solidFill>
              <a:effectLst/>
              <a:uLnTx/>
              <a:uFillTx/>
              <a:latin typeface="Calibri"/>
              <a:ea typeface="+mn-ea"/>
              <a:cs typeface="+mn-cs"/>
            </a:endParaRPr>
          </a:p>
        </p:txBody>
      </p:sp>
      <p:pic>
        <p:nvPicPr>
          <p:cNvPr id="14" name="Picture 13"/>
          <p:cNvPicPr>
            <a:picLocks noChangeAspect="1"/>
          </p:cNvPicPr>
          <p:nvPr/>
        </p:nvPicPr>
        <p:blipFill>
          <a:blip r:embed="rId3"/>
          <a:stretch>
            <a:fillRect/>
          </a:stretch>
        </p:blipFill>
        <p:spPr>
          <a:xfrm>
            <a:off x="0" y="2362200"/>
            <a:ext cx="2762073" cy="1628505"/>
          </a:xfrm>
          <a:prstGeom prst="rect">
            <a:avLst/>
          </a:prstGeom>
        </p:spPr>
      </p:pic>
      <p:pic>
        <p:nvPicPr>
          <p:cNvPr id="15" name="Picture 14"/>
          <p:cNvPicPr>
            <a:picLocks noChangeAspect="1"/>
          </p:cNvPicPr>
          <p:nvPr/>
        </p:nvPicPr>
        <p:blipFill>
          <a:blip r:embed="rId4"/>
          <a:stretch>
            <a:fillRect/>
          </a:stretch>
        </p:blipFill>
        <p:spPr>
          <a:xfrm>
            <a:off x="1314273" y="3820046"/>
            <a:ext cx="2324100" cy="1558678"/>
          </a:xfrm>
          <a:prstGeom prst="rect">
            <a:avLst/>
          </a:prstGeom>
        </p:spPr>
      </p:pic>
      <p:pic>
        <p:nvPicPr>
          <p:cNvPr id="16" name="Picture 15"/>
          <p:cNvPicPr>
            <a:picLocks noChangeAspect="1"/>
          </p:cNvPicPr>
          <p:nvPr/>
        </p:nvPicPr>
        <p:blipFill>
          <a:blip r:embed="rId5"/>
          <a:stretch>
            <a:fillRect/>
          </a:stretch>
        </p:blipFill>
        <p:spPr>
          <a:xfrm>
            <a:off x="2629878" y="5197337"/>
            <a:ext cx="2704122" cy="1524665"/>
          </a:xfrm>
          <a:prstGeom prst="rect">
            <a:avLst/>
          </a:prstGeom>
        </p:spPr>
      </p:pic>
      <p:sp>
        <p:nvSpPr>
          <p:cNvPr id="12" name="Rectangle: Rounded Corners 11"/>
          <p:cNvSpPr/>
          <p:nvPr/>
        </p:nvSpPr>
        <p:spPr>
          <a:xfrm>
            <a:off x="5181600" y="5462641"/>
            <a:ext cx="6553200" cy="919401"/>
          </a:xfrm>
          <a:prstGeom prst="roundRect">
            <a:avLst/>
          </a:prstGeom>
          <a:solidFill>
            <a:schemeClr val="accent6">
              <a:lumMod val="20000"/>
              <a:lumOff val="8000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30000" noProof="0">
                <a:ln>
                  <a:noFill/>
                </a:ln>
                <a:solidFill>
                  <a:srgbClr val="FF0000"/>
                </a:solidFill>
                <a:effectLst/>
                <a:uLnTx/>
                <a:uFillTx/>
                <a:latin typeface="Nunito" pitchFamily="2" charset="0"/>
                <a:ea typeface="+mn-ea"/>
                <a:cs typeface="+mn-cs"/>
              </a:rPr>
              <a:t>(5)</a:t>
            </a:r>
            <a:r>
              <a:rPr kumimoji="0" lang="vi-VN" sz="2400" b="0" i="0" u="none" strike="noStrike" kern="1200" cap="none" spc="0" normalizeH="0" baseline="0" noProof="0">
                <a:ln>
                  <a:noFill/>
                </a:ln>
                <a:solidFill>
                  <a:srgbClr val="FF0000"/>
                </a:solidFill>
                <a:effectLst/>
                <a:uLnTx/>
                <a:uFillTx/>
                <a:latin typeface="Nunito" pitchFamily="2" charset="0"/>
                <a:ea typeface="+mn-ea"/>
                <a:cs typeface="+mn-cs"/>
              </a:rPr>
              <a:t> Tớ dùng keo gắn bút đỏ vào bên cạnh tớ để bạn nhìn được ra ngoài hộp bút.</a:t>
            </a:r>
          </a:p>
        </p:txBody>
      </p:sp>
    </p:spTree>
    <p:extLst>
      <p:ext uri="{BB962C8B-B14F-4D97-AF65-F5344CB8AC3E}">
        <p14:creationId xmlns:p14="http://schemas.microsoft.com/office/powerpoint/2010/main" val="1691159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ircle(in)">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7" grpId="0" animBg="1"/>
      <p:bldP spid="9" grpId="0" animBg="1"/>
      <p:bldP spid="10"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DF9AFA0-84FE-1D74-3146-87555832D87E}"/>
              </a:ext>
            </a:extLst>
          </p:cNvPr>
          <p:cNvSpPr/>
          <p:nvPr/>
        </p:nvSpPr>
        <p:spPr>
          <a:xfrm>
            <a:off x="2743200" y="142189"/>
            <a:ext cx="7772400"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2. Chọn thông tin đúng về câu kể.</a:t>
            </a:r>
          </a:p>
        </p:txBody>
      </p:sp>
      <p:sp>
        <p:nvSpPr>
          <p:cNvPr id="5" name="Rectangle: Folded Corner 4">
            <a:extLst>
              <a:ext uri="{FF2B5EF4-FFF2-40B4-BE49-F238E27FC236}">
                <a16:creationId xmlns:a16="http://schemas.microsoft.com/office/drawing/2014/main" id="{4081E39C-82F4-BB3F-02C6-5010F9C78CC6}"/>
              </a:ext>
            </a:extLst>
          </p:cNvPr>
          <p:cNvSpPr/>
          <p:nvPr/>
        </p:nvSpPr>
        <p:spPr>
          <a:xfrm>
            <a:off x="1725550" y="949778"/>
            <a:ext cx="4495177" cy="1923018"/>
          </a:xfrm>
          <a:custGeom>
            <a:avLst/>
            <a:gdLst>
              <a:gd name="connsiteX0" fmla="*/ 0 w 4495177"/>
              <a:gd name="connsiteY0" fmla="*/ 0 h 1923018"/>
              <a:gd name="connsiteX1" fmla="*/ 4495177 w 4495177"/>
              <a:gd name="connsiteY1" fmla="*/ 0 h 1923018"/>
              <a:gd name="connsiteX2" fmla="*/ 4495177 w 4495177"/>
              <a:gd name="connsiteY2" fmla="*/ 1602509 h 1923018"/>
              <a:gd name="connsiteX3" fmla="*/ 4174668 w 4495177"/>
              <a:gd name="connsiteY3" fmla="*/ 1923018 h 1923018"/>
              <a:gd name="connsiteX4" fmla="*/ 0 w 4495177"/>
              <a:gd name="connsiteY4" fmla="*/ 1923018 h 1923018"/>
              <a:gd name="connsiteX5" fmla="*/ 0 w 4495177"/>
              <a:gd name="connsiteY5" fmla="*/ 0 h 1923018"/>
              <a:gd name="connsiteX0" fmla="*/ 4174668 w 4495177"/>
              <a:gd name="connsiteY0" fmla="*/ 1923018 h 1923018"/>
              <a:gd name="connsiteX1" fmla="*/ 4238769 w 4495177"/>
              <a:gd name="connsiteY1" fmla="*/ 1666610 h 1923018"/>
              <a:gd name="connsiteX2" fmla="*/ 4495177 w 4495177"/>
              <a:gd name="connsiteY2" fmla="*/ 1602509 h 1923018"/>
              <a:gd name="connsiteX3" fmla="*/ 4174668 w 4495177"/>
              <a:gd name="connsiteY3" fmla="*/ 1923018 h 1923018"/>
              <a:gd name="connsiteX0" fmla="*/ 4174668 w 4495177"/>
              <a:gd name="connsiteY0" fmla="*/ 1923018 h 1923018"/>
              <a:gd name="connsiteX1" fmla="*/ 4238769 w 4495177"/>
              <a:gd name="connsiteY1" fmla="*/ 1666610 h 1923018"/>
              <a:gd name="connsiteX2" fmla="*/ 4495177 w 4495177"/>
              <a:gd name="connsiteY2" fmla="*/ 1602509 h 1923018"/>
              <a:gd name="connsiteX3" fmla="*/ 4174668 w 4495177"/>
              <a:gd name="connsiteY3" fmla="*/ 1923018 h 1923018"/>
              <a:gd name="connsiteX4" fmla="*/ 0 w 4495177"/>
              <a:gd name="connsiteY4" fmla="*/ 1923018 h 1923018"/>
              <a:gd name="connsiteX5" fmla="*/ 0 w 4495177"/>
              <a:gd name="connsiteY5" fmla="*/ 0 h 1923018"/>
              <a:gd name="connsiteX6" fmla="*/ 4495177 w 4495177"/>
              <a:gd name="connsiteY6" fmla="*/ 0 h 1923018"/>
              <a:gd name="connsiteX7" fmla="*/ 4495177 w 4495177"/>
              <a:gd name="connsiteY7" fmla="*/ 1602509 h 19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5177" h="1923018" stroke="0" extrusionOk="0">
                <a:moveTo>
                  <a:pt x="0" y="0"/>
                </a:moveTo>
                <a:cubicBezTo>
                  <a:pt x="913861" y="-155391"/>
                  <a:pt x="2460911" y="39760"/>
                  <a:pt x="4495177" y="0"/>
                </a:cubicBezTo>
                <a:cubicBezTo>
                  <a:pt x="4533180" y="298651"/>
                  <a:pt x="4450812" y="811136"/>
                  <a:pt x="4495177" y="1602509"/>
                </a:cubicBezTo>
                <a:cubicBezTo>
                  <a:pt x="4360795" y="1748411"/>
                  <a:pt x="4264873" y="1781029"/>
                  <a:pt x="4174668" y="1923018"/>
                </a:cubicBezTo>
                <a:cubicBezTo>
                  <a:pt x="2456138" y="1985232"/>
                  <a:pt x="1726502" y="1959122"/>
                  <a:pt x="0" y="1923018"/>
                </a:cubicBezTo>
                <a:cubicBezTo>
                  <a:pt x="146263" y="1577623"/>
                  <a:pt x="-114835" y="848642"/>
                  <a:pt x="0" y="0"/>
                </a:cubicBezTo>
                <a:close/>
              </a:path>
              <a:path w="4495177" h="1923018" fill="darkenLess" stroke="0" extrusionOk="0">
                <a:moveTo>
                  <a:pt x="4174668" y="1923018"/>
                </a:moveTo>
                <a:cubicBezTo>
                  <a:pt x="4184843" y="1836926"/>
                  <a:pt x="4209219" y="1780110"/>
                  <a:pt x="4238769" y="1666610"/>
                </a:cubicBezTo>
                <a:cubicBezTo>
                  <a:pt x="4363511" y="1642185"/>
                  <a:pt x="4419559" y="1626349"/>
                  <a:pt x="4495177" y="1602509"/>
                </a:cubicBezTo>
                <a:cubicBezTo>
                  <a:pt x="4370553" y="1729693"/>
                  <a:pt x="4282937" y="1765484"/>
                  <a:pt x="4174668" y="1923018"/>
                </a:cubicBezTo>
                <a:close/>
              </a:path>
              <a:path w="4495177" h="1923018" fill="none" extrusionOk="0">
                <a:moveTo>
                  <a:pt x="4174668" y="1923018"/>
                </a:moveTo>
                <a:cubicBezTo>
                  <a:pt x="4187513" y="1791612"/>
                  <a:pt x="4217055" y="1723583"/>
                  <a:pt x="4238769" y="1666610"/>
                </a:cubicBezTo>
                <a:cubicBezTo>
                  <a:pt x="4291089" y="1677430"/>
                  <a:pt x="4418733" y="1637208"/>
                  <a:pt x="4495177" y="1602509"/>
                </a:cubicBezTo>
                <a:cubicBezTo>
                  <a:pt x="4409819" y="1676523"/>
                  <a:pt x="4327185" y="1791552"/>
                  <a:pt x="4174668" y="1923018"/>
                </a:cubicBezTo>
                <a:cubicBezTo>
                  <a:pt x="2176065" y="1956232"/>
                  <a:pt x="763595" y="1944757"/>
                  <a:pt x="0" y="1923018"/>
                </a:cubicBezTo>
                <a:cubicBezTo>
                  <a:pt x="-66881" y="1242910"/>
                  <a:pt x="127622" y="331739"/>
                  <a:pt x="0" y="0"/>
                </a:cubicBezTo>
                <a:cubicBezTo>
                  <a:pt x="1887140" y="88229"/>
                  <a:pt x="3008388" y="19194"/>
                  <a:pt x="4495177" y="0"/>
                </a:cubicBezTo>
                <a:cubicBezTo>
                  <a:pt x="4503549" y="464821"/>
                  <a:pt x="4487756" y="938022"/>
                  <a:pt x="4495177" y="1602509"/>
                </a:cubicBezTo>
              </a:path>
              <a:path w="4495177" h="1923018" fill="none" stroke="0" extrusionOk="0">
                <a:moveTo>
                  <a:pt x="4174668" y="1923018"/>
                </a:moveTo>
                <a:cubicBezTo>
                  <a:pt x="4214073" y="1812903"/>
                  <a:pt x="4190988" y="1789806"/>
                  <a:pt x="4238769" y="1666610"/>
                </a:cubicBezTo>
                <a:cubicBezTo>
                  <a:pt x="4283434" y="1656391"/>
                  <a:pt x="4399934" y="1648111"/>
                  <a:pt x="4495177" y="1602509"/>
                </a:cubicBezTo>
                <a:cubicBezTo>
                  <a:pt x="4352548" y="1731825"/>
                  <a:pt x="4205127" y="1849790"/>
                  <a:pt x="4174668" y="1923018"/>
                </a:cubicBezTo>
                <a:cubicBezTo>
                  <a:pt x="2774276" y="1961374"/>
                  <a:pt x="870164" y="1855599"/>
                  <a:pt x="0" y="1923018"/>
                </a:cubicBezTo>
                <a:cubicBezTo>
                  <a:pt x="-92148" y="1050086"/>
                  <a:pt x="94148" y="773837"/>
                  <a:pt x="0" y="0"/>
                </a:cubicBezTo>
                <a:cubicBezTo>
                  <a:pt x="1070992" y="-35107"/>
                  <a:pt x="3581617" y="23663"/>
                  <a:pt x="4495177" y="0"/>
                </a:cubicBezTo>
                <a:cubicBezTo>
                  <a:pt x="4402961" y="391679"/>
                  <a:pt x="4354465" y="911112"/>
                  <a:pt x="4495177" y="1602509"/>
                </a:cubicBezTo>
              </a:path>
            </a:pathLst>
          </a:custGeom>
          <a:solidFill>
            <a:srgbClr val="FFFFCC"/>
          </a:solidFill>
          <a:ln>
            <a:solidFill>
              <a:srgbClr val="00B0F0"/>
            </a:solidFill>
            <a:extLst>
              <a:ext uri="{C807C97D-BFC1-408E-A445-0C87EB9F89A2}">
                <ask:lineSketchStyleProps xmlns:ask="http://schemas.microsoft.com/office/drawing/2018/sketchyshapes" sd="2181918364">
                  <a:prstGeom prst="foldedCorner">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91440" marR="0" lvl="0" indent="0" algn="ctr" defTabSz="609539"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Nunito" pitchFamily="2" charset="0"/>
                <a:ea typeface="+mn-ea"/>
                <a:cs typeface="+mn-cs"/>
              </a:rPr>
              <a:t>Dùng để kể, tả, giới thiệu.</a:t>
            </a:r>
          </a:p>
        </p:txBody>
      </p:sp>
      <p:sp>
        <p:nvSpPr>
          <p:cNvPr id="10" name="Rectangle: Folded Corner 9">
            <a:extLst>
              <a:ext uri="{FF2B5EF4-FFF2-40B4-BE49-F238E27FC236}">
                <a16:creationId xmlns:a16="http://schemas.microsoft.com/office/drawing/2014/main" id="{5BB2CB88-EF54-D8D2-9DAA-4223856E475C}"/>
              </a:ext>
            </a:extLst>
          </p:cNvPr>
          <p:cNvSpPr/>
          <p:nvPr/>
        </p:nvSpPr>
        <p:spPr>
          <a:xfrm>
            <a:off x="6879477" y="1042292"/>
            <a:ext cx="4866110" cy="1830503"/>
          </a:xfrm>
          <a:custGeom>
            <a:avLst/>
            <a:gdLst>
              <a:gd name="connsiteX0" fmla="*/ 0 w 4866110"/>
              <a:gd name="connsiteY0" fmla="*/ 0 h 1830503"/>
              <a:gd name="connsiteX1" fmla="*/ 4866110 w 4866110"/>
              <a:gd name="connsiteY1" fmla="*/ 0 h 1830503"/>
              <a:gd name="connsiteX2" fmla="*/ 4866110 w 4866110"/>
              <a:gd name="connsiteY2" fmla="*/ 1525413 h 1830503"/>
              <a:gd name="connsiteX3" fmla="*/ 4561020 w 4866110"/>
              <a:gd name="connsiteY3" fmla="*/ 1830503 h 1830503"/>
              <a:gd name="connsiteX4" fmla="*/ 0 w 4866110"/>
              <a:gd name="connsiteY4" fmla="*/ 1830503 h 1830503"/>
              <a:gd name="connsiteX5" fmla="*/ 0 w 4866110"/>
              <a:gd name="connsiteY5" fmla="*/ 0 h 1830503"/>
              <a:gd name="connsiteX0" fmla="*/ 4561020 w 4866110"/>
              <a:gd name="connsiteY0" fmla="*/ 1830503 h 1830503"/>
              <a:gd name="connsiteX1" fmla="*/ 4622038 w 4866110"/>
              <a:gd name="connsiteY1" fmla="*/ 1586431 h 1830503"/>
              <a:gd name="connsiteX2" fmla="*/ 4866110 w 4866110"/>
              <a:gd name="connsiteY2" fmla="*/ 1525413 h 1830503"/>
              <a:gd name="connsiteX3" fmla="*/ 4561020 w 4866110"/>
              <a:gd name="connsiteY3" fmla="*/ 1830503 h 1830503"/>
              <a:gd name="connsiteX0" fmla="*/ 4561020 w 4866110"/>
              <a:gd name="connsiteY0" fmla="*/ 1830503 h 1830503"/>
              <a:gd name="connsiteX1" fmla="*/ 4622038 w 4866110"/>
              <a:gd name="connsiteY1" fmla="*/ 1586431 h 1830503"/>
              <a:gd name="connsiteX2" fmla="*/ 4866110 w 4866110"/>
              <a:gd name="connsiteY2" fmla="*/ 1525413 h 1830503"/>
              <a:gd name="connsiteX3" fmla="*/ 4561020 w 4866110"/>
              <a:gd name="connsiteY3" fmla="*/ 1830503 h 1830503"/>
              <a:gd name="connsiteX4" fmla="*/ 0 w 4866110"/>
              <a:gd name="connsiteY4" fmla="*/ 1830503 h 1830503"/>
              <a:gd name="connsiteX5" fmla="*/ 0 w 4866110"/>
              <a:gd name="connsiteY5" fmla="*/ 0 h 1830503"/>
              <a:gd name="connsiteX6" fmla="*/ 4866110 w 4866110"/>
              <a:gd name="connsiteY6" fmla="*/ 0 h 1830503"/>
              <a:gd name="connsiteX7" fmla="*/ 4866110 w 4866110"/>
              <a:gd name="connsiteY7" fmla="*/ 1525413 h 183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6110" h="1830503" stroke="0" extrusionOk="0">
                <a:moveTo>
                  <a:pt x="0" y="0"/>
                </a:moveTo>
                <a:cubicBezTo>
                  <a:pt x="1459959" y="-155391"/>
                  <a:pt x="2977107" y="39760"/>
                  <a:pt x="4866110" y="0"/>
                </a:cubicBezTo>
                <a:cubicBezTo>
                  <a:pt x="4834825" y="450116"/>
                  <a:pt x="4982099" y="1129906"/>
                  <a:pt x="4866110" y="1525413"/>
                </a:cubicBezTo>
                <a:cubicBezTo>
                  <a:pt x="4791378" y="1577531"/>
                  <a:pt x="4672281" y="1749893"/>
                  <a:pt x="4561020" y="1830503"/>
                </a:cubicBezTo>
                <a:cubicBezTo>
                  <a:pt x="3955193" y="1892717"/>
                  <a:pt x="1541370" y="1866607"/>
                  <a:pt x="0" y="1830503"/>
                </a:cubicBezTo>
                <a:cubicBezTo>
                  <a:pt x="-159866" y="1074716"/>
                  <a:pt x="-5261" y="513021"/>
                  <a:pt x="0" y="0"/>
                </a:cubicBezTo>
                <a:close/>
              </a:path>
              <a:path w="4866110" h="1830503" fill="darkenLess" stroke="0" extrusionOk="0">
                <a:moveTo>
                  <a:pt x="4561020" y="1830503"/>
                </a:moveTo>
                <a:cubicBezTo>
                  <a:pt x="4571159" y="1730180"/>
                  <a:pt x="4603151" y="1614641"/>
                  <a:pt x="4622038" y="1586431"/>
                </a:cubicBezTo>
                <a:cubicBezTo>
                  <a:pt x="4660833" y="1575738"/>
                  <a:pt x="4752346" y="1531255"/>
                  <a:pt x="4866110" y="1525413"/>
                </a:cubicBezTo>
                <a:cubicBezTo>
                  <a:pt x="4753769" y="1604356"/>
                  <a:pt x="4648282" y="1726482"/>
                  <a:pt x="4561020" y="1830503"/>
                </a:cubicBezTo>
                <a:close/>
              </a:path>
              <a:path w="4866110" h="1830503" fill="none" extrusionOk="0">
                <a:moveTo>
                  <a:pt x="4561020" y="1830503"/>
                </a:moveTo>
                <a:cubicBezTo>
                  <a:pt x="4567854" y="1735863"/>
                  <a:pt x="4625602" y="1642030"/>
                  <a:pt x="4622038" y="1586431"/>
                </a:cubicBezTo>
                <a:cubicBezTo>
                  <a:pt x="4697900" y="1552083"/>
                  <a:pt x="4769971" y="1532470"/>
                  <a:pt x="4866110" y="1525413"/>
                </a:cubicBezTo>
                <a:cubicBezTo>
                  <a:pt x="4792244" y="1600492"/>
                  <a:pt x="4610573" y="1792695"/>
                  <a:pt x="4561020" y="1830503"/>
                </a:cubicBezTo>
                <a:cubicBezTo>
                  <a:pt x="3536341" y="1863717"/>
                  <a:pt x="1991925" y="1852242"/>
                  <a:pt x="0" y="1830503"/>
                </a:cubicBezTo>
                <a:cubicBezTo>
                  <a:pt x="125171" y="1273872"/>
                  <a:pt x="12394" y="752243"/>
                  <a:pt x="0" y="0"/>
                </a:cubicBezTo>
                <a:cubicBezTo>
                  <a:pt x="1062693" y="88229"/>
                  <a:pt x="3965623" y="19194"/>
                  <a:pt x="4866110" y="0"/>
                </a:cubicBezTo>
                <a:cubicBezTo>
                  <a:pt x="4992542" y="655896"/>
                  <a:pt x="4951580" y="1304624"/>
                  <a:pt x="4866110" y="1525413"/>
                </a:cubicBezTo>
              </a:path>
              <a:path w="4866110" h="1830503" fill="none" stroke="0" extrusionOk="0">
                <a:moveTo>
                  <a:pt x="4561020" y="1830503"/>
                </a:moveTo>
                <a:cubicBezTo>
                  <a:pt x="4569490" y="1777124"/>
                  <a:pt x="4609787" y="1610586"/>
                  <a:pt x="4622038" y="1586431"/>
                </a:cubicBezTo>
                <a:cubicBezTo>
                  <a:pt x="4663419" y="1585235"/>
                  <a:pt x="4782138" y="1559552"/>
                  <a:pt x="4866110" y="1525413"/>
                </a:cubicBezTo>
                <a:cubicBezTo>
                  <a:pt x="4827790" y="1583301"/>
                  <a:pt x="4579806" y="1774437"/>
                  <a:pt x="4561020" y="1830503"/>
                </a:cubicBezTo>
                <a:cubicBezTo>
                  <a:pt x="3402436" y="1868859"/>
                  <a:pt x="2056000" y="1763084"/>
                  <a:pt x="0" y="1830503"/>
                </a:cubicBezTo>
                <a:cubicBezTo>
                  <a:pt x="34588" y="1334248"/>
                  <a:pt x="-6521" y="703995"/>
                  <a:pt x="0" y="0"/>
                </a:cubicBezTo>
                <a:cubicBezTo>
                  <a:pt x="1647594" y="-35107"/>
                  <a:pt x="3823343" y="23663"/>
                  <a:pt x="4866110" y="0"/>
                </a:cubicBezTo>
                <a:cubicBezTo>
                  <a:pt x="4829980" y="429102"/>
                  <a:pt x="4864167" y="1138717"/>
                  <a:pt x="4866110" y="1525413"/>
                </a:cubicBezTo>
              </a:path>
            </a:pathLst>
          </a:custGeom>
          <a:solidFill>
            <a:srgbClr val="FFFFCC"/>
          </a:solidFill>
          <a:ln>
            <a:solidFill>
              <a:srgbClr val="00B0F0"/>
            </a:solidFill>
            <a:extLst>
              <a:ext uri="{C807C97D-BFC1-408E-A445-0C87EB9F89A2}">
                <ask:lineSketchStyleProps xmlns:ask="http://schemas.microsoft.com/office/drawing/2018/sketchyshapes" sd="2181918364">
                  <a:prstGeom prst="foldedCorner">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91440" marR="0" lvl="0" indent="0" algn="ctr" defTabSz="609539"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Nunito" pitchFamily="2" charset="0"/>
                <a:ea typeface="+mn-ea"/>
                <a:cs typeface="+mn-cs"/>
              </a:rPr>
              <a:t>Dùng để hỏi.</a:t>
            </a:r>
          </a:p>
        </p:txBody>
      </p:sp>
      <p:sp>
        <p:nvSpPr>
          <p:cNvPr id="13" name="Rectangle: Folded Corner 12">
            <a:extLst>
              <a:ext uri="{FF2B5EF4-FFF2-40B4-BE49-F238E27FC236}">
                <a16:creationId xmlns:a16="http://schemas.microsoft.com/office/drawing/2014/main" id="{F4C6530F-B420-78C8-A3F9-ED4A0BA4B00A}"/>
              </a:ext>
            </a:extLst>
          </p:cNvPr>
          <p:cNvSpPr/>
          <p:nvPr/>
        </p:nvSpPr>
        <p:spPr>
          <a:xfrm>
            <a:off x="1513141" y="3429000"/>
            <a:ext cx="4876800" cy="1923018"/>
          </a:xfrm>
          <a:custGeom>
            <a:avLst/>
            <a:gdLst>
              <a:gd name="connsiteX0" fmla="*/ 0 w 4876800"/>
              <a:gd name="connsiteY0" fmla="*/ 0 h 1923018"/>
              <a:gd name="connsiteX1" fmla="*/ 4876800 w 4876800"/>
              <a:gd name="connsiteY1" fmla="*/ 0 h 1923018"/>
              <a:gd name="connsiteX2" fmla="*/ 4876800 w 4876800"/>
              <a:gd name="connsiteY2" fmla="*/ 1602509 h 1923018"/>
              <a:gd name="connsiteX3" fmla="*/ 4556291 w 4876800"/>
              <a:gd name="connsiteY3" fmla="*/ 1923018 h 1923018"/>
              <a:gd name="connsiteX4" fmla="*/ 0 w 4876800"/>
              <a:gd name="connsiteY4" fmla="*/ 1923018 h 1923018"/>
              <a:gd name="connsiteX5" fmla="*/ 0 w 4876800"/>
              <a:gd name="connsiteY5" fmla="*/ 0 h 1923018"/>
              <a:gd name="connsiteX0" fmla="*/ 4556291 w 4876800"/>
              <a:gd name="connsiteY0" fmla="*/ 1923018 h 1923018"/>
              <a:gd name="connsiteX1" fmla="*/ 4620392 w 4876800"/>
              <a:gd name="connsiteY1" fmla="*/ 1666610 h 1923018"/>
              <a:gd name="connsiteX2" fmla="*/ 4876800 w 4876800"/>
              <a:gd name="connsiteY2" fmla="*/ 1602509 h 1923018"/>
              <a:gd name="connsiteX3" fmla="*/ 4556291 w 4876800"/>
              <a:gd name="connsiteY3" fmla="*/ 1923018 h 1923018"/>
              <a:gd name="connsiteX0" fmla="*/ 4556291 w 4876800"/>
              <a:gd name="connsiteY0" fmla="*/ 1923018 h 1923018"/>
              <a:gd name="connsiteX1" fmla="*/ 4620392 w 4876800"/>
              <a:gd name="connsiteY1" fmla="*/ 1666610 h 1923018"/>
              <a:gd name="connsiteX2" fmla="*/ 4876800 w 4876800"/>
              <a:gd name="connsiteY2" fmla="*/ 1602509 h 1923018"/>
              <a:gd name="connsiteX3" fmla="*/ 4556291 w 4876800"/>
              <a:gd name="connsiteY3" fmla="*/ 1923018 h 1923018"/>
              <a:gd name="connsiteX4" fmla="*/ 0 w 4876800"/>
              <a:gd name="connsiteY4" fmla="*/ 1923018 h 1923018"/>
              <a:gd name="connsiteX5" fmla="*/ 0 w 4876800"/>
              <a:gd name="connsiteY5" fmla="*/ 0 h 1923018"/>
              <a:gd name="connsiteX6" fmla="*/ 4876800 w 4876800"/>
              <a:gd name="connsiteY6" fmla="*/ 0 h 1923018"/>
              <a:gd name="connsiteX7" fmla="*/ 4876800 w 4876800"/>
              <a:gd name="connsiteY7" fmla="*/ 1602509 h 19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800" h="1923018" stroke="0" extrusionOk="0">
                <a:moveTo>
                  <a:pt x="0" y="0"/>
                </a:moveTo>
                <a:cubicBezTo>
                  <a:pt x="1661184" y="-155391"/>
                  <a:pt x="2625863" y="39760"/>
                  <a:pt x="4876800" y="0"/>
                </a:cubicBezTo>
                <a:cubicBezTo>
                  <a:pt x="4914803" y="298651"/>
                  <a:pt x="4832435" y="811136"/>
                  <a:pt x="4876800" y="1602509"/>
                </a:cubicBezTo>
                <a:cubicBezTo>
                  <a:pt x="4742418" y="1748411"/>
                  <a:pt x="4646496" y="1781029"/>
                  <a:pt x="4556291" y="1923018"/>
                </a:cubicBezTo>
                <a:cubicBezTo>
                  <a:pt x="3364541" y="1985232"/>
                  <a:pt x="892985" y="1959122"/>
                  <a:pt x="0" y="1923018"/>
                </a:cubicBezTo>
                <a:cubicBezTo>
                  <a:pt x="146263" y="1577623"/>
                  <a:pt x="-114835" y="848642"/>
                  <a:pt x="0" y="0"/>
                </a:cubicBezTo>
                <a:close/>
              </a:path>
              <a:path w="4876800" h="1923018" fill="darkenLess" stroke="0" extrusionOk="0">
                <a:moveTo>
                  <a:pt x="4556291" y="1923018"/>
                </a:moveTo>
                <a:cubicBezTo>
                  <a:pt x="4566466" y="1836926"/>
                  <a:pt x="4590842" y="1780110"/>
                  <a:pt x="4620392" y="1666610"/>
                </a:cubicBezTo>
                <a:cubicBezTo>
                  <a:pt x="4745134" y="1642185"/>
                  <a:pt x="4801182" y="1626349"/>
                  <a:pt x="4876800" y="1602509"/>
                </a:cubicBezTo>
                <a:cubicBezTo>
                  <a:pt x="4752176" y="1729693"/>
                  <a:pt x="4664560" y="1765484"/>
                  <a:pt x="4556291" y="1923018"/>
                </a:cubicBezTo>
                <a:close/>
              </a:path>
              <a:path w="4876800" h="1923018" fill="none" extrusionOk="0">
                <a:moveTo>
                  <a:pt x="4556291" y="1923018"/>
                </a:moveTo>
                <a:cubicBezTo>
                  <a:pt x="4569136" y="1791612"/>
                  <a:pt x="4598678" y="1723583"/>
                  <a:pt x="4620392" y="1666610"/>
                </a:cubicBezTo>
                <a:cubicBezTo>
                  <a:pt x="4672712" y="1677430"/>
                  <a:pt x="4800356" y="1637208"/>
                  <a:pt x="4876800" y="1602509"/>
                </a:cubicBezTo>
                <a:cubicBezTo>
                  <a:pt x="4791442" y="1676523"/>
                  <a:pt x="4708808" y="1791552"/>
                  <a:pt x="4556291" y="1923018"/>
                </a:cubicBezTo>
                <a:cubicBezTo>
                  <a:pt x="2869040" y="1956232"/>
                  <a:pt x="1588541" y="1944757"/>
                  <a:pt x="0" y="1923018"/>
                </a:cubicBezTo>
                <a:cubicBezTo>
                  <a:pt x="-66881" y="1242910"/>
                  <a:pt x="127622" y="331739"/>
                  <a:pt x="0" y="0"/>
                </a:cubicBezTo>
                <a:cubicBezTo>
                  <a:pt x="1328058" y="88229"/>
                  <a:pt x="2594096" y="19194"/>
                  <a:pt x="4876800" y="0"/>
                </a:cubicBezTo>
                <a:cubicBezTo>
                  <a:pt x="4885172" y="464821"/>
                  <a:pt x="4869379" y="938022"/>
                  <a:pt x="4876800" y="1602509"/>
                </a:cubicBezTo>
              </a:path>
              <a:path w="4876800" h="1923018" fill="none" stroke="0" extrusionOk="0">
                <a:moveTo>
                  <a:pt x="4556291" y="1923018"/>
                </a:moveTo>
                <a:cubicBezTo>
                  <a:pt x="4595696" y="1812903"/>
                  <a:pt x="4572611" y="1789806"/>
                  <a:pt x="4620392" y="1666610"/>
                </a:cubicBezTo>
                <a:cubicBezTo>
                  <a:pt x="4665057" y="1656391"/>
                  <a:pt x="4781557" y="1648111"/>
                  <a:pt x="4876800" y="1602509"/>
                </a:cubicBezTo>
                <a:cubicBezTo>
                  <a:pt x="4734171" y="1731825"/>
                  <a:pt x="4586750" y="1849790"/>
                  <a:pt x="4556291" y="1923018"/>
                </a:cubicBezTo>
                <a:cubicBezTo>
                  <a:pt x="3278931" y="1961374"/>
                  <a:pt x="1366985" y="1855599"/>
                  <a:pt x="0" y="1923018"/>
                </a:cubicBezTo>
                <a:cubicBezTo>
                  <a:pt x="-92148" y="1050086"/>
                  <a:pt x="94148" y="773837"/>
                  <a:pt x="0" y="0"/>
                </a:cubicBezTo>
                <a:cubicBezTo>
                  <a:pt x="1557186" y="-35107"/>
                  <a:pt x="3601244" y="23663"/>
                  <a:pt x="4876800" y="0"/>
                </a:cubicBezTo>
                <a:cubicBezTo>
                  <a:pt x="4784584" y="391679"/>
                  <a:pt x="4736088" y="911112"/>
                  <a:pt x="4876800" y="1602509"/>
                </a:cubicBezTo>
              </a:path>
            </a:pathLst>
          </a:custGeom>
          <a:solidFill>
            <a:srgbClr val="FFFFCC"/>
          </a:solidFill>
          <a:ln>
            <a:solidFill>
              <a:srgbClr val="00B0F0"/>
            </a:solidFill>
            <a:extLst>
              <a:ext uri="{C807C97D-BFC1-408E-A445-0C87EB9F89A2}">
                <ask:lineSketchStyleProps xmlns:ask="http://schemas.microsoft.com/office/drawing/2018/sketchyshapes" sd="2181918364">
                  <a:prstGeom prst="foldedCorner">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91440" marR="0" lvl="0" indent="0" algn="ctr" defTabSz="609539"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Nunito" pitchFamily="2" charset="0"/>
                <a:ea typeface="+mn-ea"/>
                <a:cs typeface="+mn-cs"/>
              </a:rPr>
              <a:t>Kết thúc bằng dấu chấm.</a:t>
            </a:r>
          </a:p>
        </p:txBody>
      </p:sp>
      <p:sp>
        <p:nvSpPr>
          <p:cNvPr id="14" name="Rectangle: Folded Corner 13">
            <a:extLst>
              <a:ext uri="{FF2B5EF4-FFF2-40B4-BE49-F238E27FC236}">
                <a16:creationId xmlns:a16="http://schemas.microsoft.com/office/drawing/2014/main" id="{4092EE82-5CE8-0D20-3B1E-ABA0BF56AE64}"/>
              </a:ext>
            </a:extLst>
          </p:cNvPr>
          <p:cNvSpPr/>
          <p:nvPr/>
        </p:nvSpPr>
        <p:spPr>
          <a:xfrm>
            <a:off x="6868788" y="3465226"/>
            <a:ext cx="4876799" cy="1923018"/>
          </a:xfrm>
          <a:custGeom>
            <a:avLst/>
            <a:gdLst>
              <a:gd name="connsiteX0" fmla="*/ 0 w 4876799"/>
              <a:gd name="connsiteY0" fmla="*/ 0 h 1923018"/>
              <a:gd name="connsiteX1" fmla="*/ 4876799 w 4876799"/>
              <a:gd name="connsiteY1" fmla="*/ 0 h 1923018"/>
              <a:gd name="connsiteX2" fmla="*/ 4876799 w 4876799"/>
              <a:gd name="connsiteY2" fmla="*/ 1602509 h 1923018"/>
              <a:gd name="connsiteX3" fmla="*/ 4556290 w 4876799"/>
              <a:gd name="connsiteY3" fmla="*/ 1923018 h 1923018"/>
              <a:gd name="connsiteX4" fmla="*/ 0 w 4876799"/>
              <a:gd name="connsiteY4" fmla="*/ 1923018 h 1923018"/>
              <a:gd name="connsiteX5" fmla="*/ 0 w 4876799"/>
              <a:gd name="connsiteY5" fmla="*/ 0 h 1923018"/>
              <a:gd name="connsiteX0" fmla="*/ 4556290 w 4876799"/>
              <a:gd name="connsiteY0" fmla="*/ 1923018 h 1923018"/>
              <a:gd name="connsiteX1" fmla="*/ 4620391 w 4876799"/>
              <a:gd name="connsiteY1" fmla="*/ 1666610 h 1923018"/>
              <a:gd name="connsiteX2" fmla="*/ 4876799 w 4876799"/>
              <a:gd name="connsiteY2" fmla="*/ 1602509 h 1923018"/>
              <a:gd name="connsiteX3" fmla="*/ 4556290 w 4876799"/>
              <a:gd name="connsiteY3" fmla="*/ 1923018 h 1923018"/>
              <a:gd name="connsiteX0" fmla="*/ 4556290 w 4876799"/>
              <a:gd name="connsiteY0" fmla="*/ 1923018 h 1923018"/>
              <a:gd name="connsiteX1" fmla="*/ 4620391 w 4876799"/>
              <a:gd name="connsiteY1" fmla="*/ 1666610 h 1923018"/>
              <a:gd name="connsiteX2" fmla="*/ 4876799 w 4876799"/>
              <a:gd name="connsiteY2" fmla="*/ 1602509 h 1923018"/>
              <a:gd name="connsiteX3" fmla="*/ 4556290 w 4876799"/>
              <a:gd name="connsiteY3" fmla="*/ 1923018 h 1923018"/>
              <a:gd name="connsiteX4" fmla="*/ 0 w 4876799"/>
              <a:gd name="connsiteY4" fmla="*/ 1923018 h 1923018"/>
              <a:gd name="connsiteX5" fmla="*/ 0 w 4876799"/>
              <a:gd name="connsiteY5" fmla="*/ 0 h 1923018"/>
              <a:gd name="connsiteX6" fmla="*/ 4876799 w 4876799"/>
              <a:gd name="connsiteY6" fmla="*/ 0 h 1923018"/>
              <a:gd name="connsiteX7" fmla="*/ 4876799 w 4876799"/>
              <a:gd name="connsiteY7" fmla="*/ 1602509 h 192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799" h="1923018" stroke="0" extrusionOk="0">
                <a:moveTo>
                  <a:pt x="0" y="0"/>
                </a:moveTo>
                <a:cubicBezTo>
                  <a:pt x="1661893" y="-155391"/>
                  <a:pt x="2626442" y="39760"/>
                  <a:pt x="4876799" y="0"/>
                </a:cubicBezTo>
                <a:cubicBezTo>
                  <a:pt x="4914802" y="298651"/>
                  <a:pt x="4832434" y="811136"/>
                  <a:pt x="4876799" y="1602509"/>
                </a:cubicBezTo>
                <a:cubicBezTo>
                  <a:pt x="4742417" y="1748411"/>
                  <a:pt x="4646495" y="1781029"/>
                  <a:pt x="4556290" y="1923018"/>
                </a:cubicBezTo>
                <a:cubicBezTo>
                  <a:pt x="3364416" y="1985232"/>
                  <a:pt x="892462" y="1959122"/>
                  <a:pt x="0" y="1923018"/>
                </a:cubicBezTo>
                <a:cubicBezTo>
                  <a:pt x="146263" y="1577623"/>
                  <a:pt x="-114835" y="848642"/>
                  <a:pt x="0" y="0"/>
                </a:cubicBezTo>
                <a:close/>
              </a:path>
              <a:path w="4876799" h="1923018" fill="darkenLess" stroke="0" extrusionOk="0">
                <a:moveTo>
                  <a:pt x="4556290" y="1923018"/>
                </a:moveTo>
                <a:cubicBezTo>
                  <a:pt x="4566465" y="1836926"/>
                  <a:pt x="4590841" y="1780110"/>
                  <a:pt x="4620391" y="1666610"/>
                </a:cubicBezTo>
                <a:cubicBezTo>
                  <a:pt x="4745133" y="1642185"/>
                  <a:pt x="4801181" y="1626349"/>
                  <a:pt x="4876799" y="1602509"/>
                </a:cubicBezTo>
                <a:cubicBezTo>
                  <a:pt x="4752175" y="1729693"/>
                  <a:pt x="4664559" y="1765484"/>
                  <a:pt x="4556290" y="1923018"/>
                </a:cubicBezTo>
                <a:close/>
              </a:path>
              <a:path w="4876799" h="1923018" fill="none" extrusionOk="0">
                <a:moveTo>
                  <a:pt x="4556290" y="1923018"/>
                </a:moveTo>
                <a:cubicBezTo>
                  <a:pt x="4569135" y="1791612"/>
                  <a:pt x="4598677" y="1723583"/>
                  <a:pt x="4620391" y="1666610"/>
                </a:cubicBezTo>
                <a:cubicBezTo>
                  <a:pt x="4672711" y="1677430"/>
                  <a:pt x="4800355" y="1637208"/>
                  <a:pt x="4876799" y="1602509"/>
                </a:cubicBezTo>
                <a:cubicBezTo>
                  <a:pt x="4791441" y="1676523"/>
                  <a:pt x="4708807" y="1791552"/>
                  <a:pt x="4556290" y="1923018"/>
                </a:cubicBezTo>
                <a:cubicBezTo>
                  <a:pt x="2868513" y="1956232"/>
                  <a:pt x="1588456" y="1944757"/>
                  <a:pt x="0" y="1923018"/>
                </a:cubicBezTo>
                <a:cubicBezTo>
                  <a:pt x="-66881" y="1242910"/>
                  <a:pt x="127622" y="331739"/>
                  <a:pt x="0" y="0"/>
                </a:cubicBezTo>
                <a:cubicBezTo>
                  <a:pt x="1328761" y="88229"/>
                  <a:pt x="2594224" y="19194"/>
                  <a:pt x="4876799" y="0"/>
                </a:cubicBezTo>
                <a:cubicBezTo>
                  <a:pt x="4885171" y="464821"/>
                  <a:pt x="4869378" y="938022"/>
                  <a:pt x="4876799" y="1602509"/>
                </a:cubicBezTo>
              </a:path>
              <a:path w="4876799" h="1923018" fill="none" stroke="0" extrusionOk="0">
                <a:moveTo>
                  <a:pt x="4556290" y="1923018"/>
                </a:moveTo>
                <a:cubicBezTo>
                  <a:pt x="4595695" y="1812903"/>
                  <a:pt x="4572610" y="1789806"/>
                  <a:pt x="4620391" y="1666610"/>
                </a:cubicBezTo>
                <a:cubicBezTo>
                  <a:pt x="4665056" y="1656391"/>
                  <a:pt x="4781556" y="1648111"/>
                  <a:pt x="4876799" y="1602509"/>
                </a:cubicBezTo>
                <a:cubicBezTo>
                  <a:pt x="4734170" y="1731825"/>
                  <a:pt x="4586749" y="1849790"/>
                  <a:pt x="4556290" y="1923018"/>
                </a:cubicBezTo>
                <a:cubicBezTo>
                  <a:pt x="3278133" y="1961374"/>
                  <a:pt x="1366839" y="1855599"/>
                  <a:pt x="0" y="1923018"/>
                </a:cubicBezTo>
                <a:cubicBezTo>
                  <a:pt x="-92148" y="1050086"/>
                  <a:pt x="94148" y="773837"/>
                  <a:pt x="0" y="0"/>
                </a:cubicBezTo>
                <a:cubicBezTo>
                  <a:pt x="1557741" y="-35107"/>
                  <a:pt x="3601993" y="23663"/>
                  <a:pt x="4876799" y="0"/>
                </a:cubicBezTo>
                <a:cubicBezTo>
                  <a:pt x="4784583" y="391679"/>
                  <a:pt x="4736087" y="911112"/>
                  <a:pt x="4876799" y="1602509"/>
                </a:cubicBezTo>
              </a:path>
            </a:pathLst>
          </a:custGeom>
          <a:solidFill>
            <a:srgbClr val="FFFFCC"/>
          </a:solidFill>
          <a:ln>
            <a:solidFill>
              <a:srgbClr val="00B0F0"/>
            </a:solidFill>
            <a:extLst>
              <a:ext uri="{C807C97D-BFC1-408E-A445-0C87EB9F89A2}">
                <ask:lineSketchStyleProps xmlns:ask="http://schemas.microsoft.com/office/drawing/2018/sketchyshapes" sd="2181918364">
                  <a:prstGeom prst="foldedCorner">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91440" marR="0" lvl="0" indent="0" algn="ctr" defTabSz="609539"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Nunito" pitchFamily="2" charset="0"/>
                <a:ea typeface="+mn-ea"/>
                <a:cs typeface="+mn-cs"/>
              </a:rPr>
              <a:t>Kết thúc bằng dấu chấm than.</a:t>
            </a:r>
          </a:p>
        </p:txBody>
      </p:sp>
      <p:pic>
        <p:nvPicPr>
          <p:cNvPr id="7" name="Picture 6">
            <a:extLst>
              <a:ext uri="{FF2B5EF4-FFF2-40B4-BE49-F238E27FC236}">
                <a16:creationId xmlns:a16="http://schemas.microsoft.com/office/drawing/2014/main" id="{642A2A30-4697-2930-8A8C-C0BFAE55EC8A}"/>
              </a:ext>
            </a:extLst>
          </p:cNvPr>
          <p:cNvPicPr>
            <a:picLocks noChangeAspect="1"/>
          </p:cNvPicPr>
          <p:nvPr/>
        </p:nvPicPr>
        <p:blipFill rotWithShape="1">
          <a:blip r:embed="rId3"/>
          <a:srcRect l="24548" t="25887" r="24474" b="24176"/>
          <a:stretch/>
        </p:blipFill>
        <p:spPr>
          <a:xfrm>
            <a:off x="78456" y="1168531"/>
            <a:ext cx="1400957" cy="1372378"/>
          </a:xfrm>
          <a:prstGeom prst="ellipse">
            <a:avLst/>
          </a:prstGeom>
        </p:spPr>
      </p:pic>
      <p:pic>
        <p:nvPicPr>
          <p:cNvPr id="16" name="Picture 15">
            <a:extLst>
              <a:ext uri="{FF2B5EF4-FFF2-40B4-BE49-F238E27FC236}">
                <a16:creationId xmlns:a16="http://schemas.microsoft.com/office/drawing/2014/main" id="{5836509C-065F-BBE9-BF5D-631B3876BD08}"/>
              </a:ext>
            </a:extLst>
          </p:cNvPr>
          <p:cNvPicPr>
            <a:picLocks noChangeAspect="1"/>
          </p:cNvPicPr>
          <p:nvPr/>
        </p:nvPicPr>
        <p:blipFill rotWithShape="1">
          <a:blip r:embed="rId3"/>
          <a:srcRect l="24548" t="25887" r="24474" b="24176"/>
          <a:stretch/>
        </p:blipFill>
        <p:spPr>
          <a:xfrm>
            <a:off x="78455" y="3704320"/>
            <a:ext cx="1400957" cy="1372378"/>
          </a:xfrm>
          <a:prstGeom prst="ellipse">
            <a:avLst/>
          </a:prstGeom>
        </p:spPr>
      </p:pic>
    </p:spTree>
    <p:extLst>
      <p:ext uri="{BB962C8B-B14F-4D97-AF65-F5344CB8AC3E}">
        <p14:creationId xmlns:p14="http://schemas.microsoft.com/office/powerpoint/2010/main" val="1895961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10"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1058A95-F8BE-F163-5F01-95A46DF675D2}"/>
              </a:ext>
            </a:extLst>
          </p:cNvPr>
          <p:cNvSpPr/>
          <p:nvPr/>
        </p:nvSpPr>
        <p:spPr>
          <a:xfrm>
            <a:off x="990600" y="0"/>
            <a:ext cx="101346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white"/>
                </a:solidFill>
                <a:effectLst/>
                <a:uLnTx/>
                <a:uFillTx/>
                <a:latin typeface="Nunito Black" panose="00000A00000000000000" pitchFamily="2" charset="0"/>
                <a:ea typeface="+mn-ea"/>
                <a:cs typeface="+mn-cs"/>
              </a:rPr>
              <a:t>3. </a:t>
            </a:r>
            <a:r>
              <a:rPr kumimoji="0" lang="vi-VN" sz="3200" b="1" i="0" u="none" strike="noStrike" kern="1200" cap="none" spc="0" normalizeH="0" baseline="0" noProof="0">
                <a:ln>
                  <a:noFill/>
                </a:ln>
                <a:solidFill>
                  <a:prstClr val="white"/>
                </a:solidFill>
                <a:effectLst/>
                <a:uLnTx/>
                <a:uFillTx/>
                <a:latin typeface="Nunito" pitchFamily="2" charset="0"/>
                <a:ea typeface="+mn-ea"/>
                <a:cs typeface="+mn-cs"/>
              </a:rPr>
              <a:t>Xếp các câu dưới đây vào nhóm thích hợp và giải thích vì sao em xếp như vậy</a:t>
            </a:r>
            <a:endParaRPr kumimoji="0" lang="en-US" sz="3200" b="1" i="1" u="none" strike="noStrike" kern="1200" cap="none" spc="0" normalizeH="0" baseline="0" noProof="0">
              <a:ln>
                <a:noFill/>
              </a:ln>
              <a:solidFill>
                <a:prstClr val="white"/>
              </a:solidFill>
              <a:effectLst/>
              <a:uLnTx/>
              <a:uFillTx/>
              <a:latin typeface="Nunito" pitchFamily="2" charset="0"/>
              <a:ea typeface="+mn-ea"/>
              <a:cs typeface="+mn-cs"/>
            </a:endParaRPr>
          </a:p>
        </p:txBody>
      </p:sp>
      <p:sp>
        <p:nvSpPr>
          <p:cNvPr id="5" name="Rectangle: Rounded Corners 4"/>
          <p:cNvSpPr/>
          <p:nvPr/>
        </p:nvSpPr>
        <p:spPr>
          <a:xfrm>
            <a:off x="1299115" y="2036578"/>
            <a:ext cx="4949285" cy="578882"/>
          </a:xfrm>
          <a:prstGeom prst="roundRect">
            <a:avLst/>
          </a:prstGeom>
          <a:solidFill>
            <a:schemeClr val="accent5">
              <a:lumMod val="20000"/>
              <a:lumOff val="8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Nunito" pitchFamily="2" charset="0"/>
                <a:ea typeface="+mn-ea"/>
                <a:cs typeface="+mn-cs"/>
              </a:rPr>
              <a:t>a. Bút nâu</a:t>
            </a:r>
            <a:r>
              <a:rPr kumimoji="0" lang="en-US" sz="2800" b="0" i="0" u="none" strike="noStrike" kern="1200" cap="none" spc="0" normalizeH="0" baseline="0" noProof="0">
                <a:ln>
                  <a:noFill/>
                </a:ln>
                <a:solidFill>
                  <a:srgbClr val="0070C0"/>
                </a:solidFill>
                <a:effectLst/>
                <a:uLnTx/>
                <a:uFillTx/>
                <a:latin typeface="Nunito" pitchFamily="2" charset="0"/>
                <a:ea typeface="+mn-ea"/>
                <a:cs typeface="+mn-cs"/>
              </a:rPr>
              <a:t> trông như thế nào?</a:t>
            </a:r>
            <a:endParaRPr kumimoji="0" lang="vi-VN" sz="2800" b="0" i="0" u="none" strike="noStrike" kern="1200" cap="none" spc="0" normalizeH="0" baseline="0" noProof="0">
              <a:ln>
                <a:noFill/>
              </a:ln>
              <a:solidFill>
                <a:srgbClr val="0070C0"/>
              </a:solidFill>
              <a:effectLst/>
              <a:uLnTx/>
              <a:uFillTx/>
              <a:latin typeface="Nunito" pitchFamily="2" charset="0"/>
              <a:ea typeface="+mn-ea"/>
              <a:cs typeface="+mn-cs"/>
            </a:endParaRPr>
          </a:p>
        </p:txBody>
      </p:sp>
      <p:sp>
        <p:nvSpPr>
          <p:cNvPr id="9" name="Rectangle: Rounded Corners 8"/>
          <p:cNvSpPr/>
          <p:nvPr/>
        </p:nvSpPr>
        <p:spPr>
          <a:xfrm>
            <a:off x="1268635" y="2829704"/>
            <a:ext cx="5513164" cy="578882"/>
          </a:xfrm>
          <a:prstGeom prst="roundRect">
            <a:avLst/>
          </a:prstGeom>
          <a:solidFill>
            <a:schemeClr val="accent5">
              <a:lumMod val="20000"/>
              <a:lumOff val="8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Nunito" pitchFamily="2" charset="0"/>
                <a:ea typeface="+mn-ea"/>
                <a:cs typeface="+mn-cs"/>
              </a:rPr>
              <a:t>b. Bút nâu là một người bạn tốt.</a:t>
            </a:r>
          </a:p>
        </p:txBody>
      </p:sp>
      <p:sp>
        <p:nvSpPr>
          <p:cNvPr id="17" name="Rectangle: Rounded Corners 16"/>
          <p:cNvSpPr/>
          <p:nvPr/>
        </p:nvSpPr>
        <p:spPr>
          <a:xfrm>
            <a:off x="1299115" y="5039380"/>
            <a:ext cx="5482684" cy="1055608"/>
          </a:xfrm>
          <a:prstGeom prst="roundRect">
            <a:avLst/>
          </a:prstGeom>
          <a:solidFill>
            <a:schemeClr val="accent5">
              <a:lumMod val="20000"/>
              <a:lumOff val="8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Nunito" pitchFamily="2" charset="0"/>
                <a:ea typeface="+mn-ea"/>
                <a:cs typeface="+mn-cs"/>
              </a:rPr>
              <a:t>d. Bút nâu </a:t>
            </a:r>
            <a:r>
              <a:rPr kumimoji="0" lang="en-US" sz="2800" b="0" i="0" u="none" strike="noStrike" kern="1200" cap="none" spc="0" normalizeH="0" baseline="0" noProof="0">
                <a:ln>
                  <a:noFill/>
                </a:ln>
                <a:solidFill>
                  <a:srgbClr val="0070C0"/>
                </a:solidFill>
                <a:effectLst/>
                <a:uLnTx/>
                <a:uFillTx/>
                <a:latin typeface="Nunito" pitchFamily="2" charset="0"/>
                <a:ea typeface="+mn-ea"/>
                <a:cs typeface="+mn-cs"/>
              </a:rPr>
              <a:t>gắn bút đỏ vào bên cạnh mình để làm gì?</a:t>
            </a:r>
            <a:endParaRPr kumimoji="0" lang="vi-VN" sz="2800" b="0" i="0" u="none" strike="noStrike" kern="1200" cap="none" spc="0" normalizeH="0" baseline="0" noProof="0">
              <a:ln>
                <a:noFill/>
              </a:ln>
              <a:solidFill>
                <a:srgbClr val="0070C0"/>
              </a:solidFill>
              <a:effectLst/>
              <a:uLnTx/>
              <a:uFillTx/>
              <a:latin typeface="Nunito" pitchFamily="2" charset="0"/>
              <a:ea typeface="+mn-ea"/>
              <a:cs typeface="+mn-cs"/>
            </a:endParaRPr>
          </a:p>
        </p:txBody>
      </p:sp>
      <p:sp>
        <p:nvSpPr>
          <p:cNvPr id="18" name="Rectangle: Rounded Corners 17"/>
          <p:cNvSpPr/>
          <p:nvPr/>
        </p:nvSpPr>
        <p:spPr>
          <a:xfrm>
            <a:off x="1268636" y="3757496"/>
            <a:ext cx="5513164" cy="1055608"/>
          </a:xfrm>
          <a:prstGeom prst="roundRect">
            <a:avLst/>
          </a:prstGeom>
          <a:solidFill>
            <a:schemeClr val="accent5">
              <a:lumMod val="20000"/>
              <a:lumOff val="8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Nunito" pitchFamily="2" charset="0"/>
                <a:ea typeface="+mn-ea"/>
                <a:cs typeface="+mn-cs"/>
              </a:rPr>
              <a:t>c. Bút nâu nhảy với bút vàng, lắng nghe ước mơ của bút tím.</a:t>
            </a:r>
          </a:p>
        </p:txBody>
      </p:sp>
      <p:sp>
        <p:nvSpPr>
          <p:cNvPr id="14" name="Rectangle: Folded Corner 13">
            <a:extLst>
              <a:ext uri="{FF2B5EF4-FFF2-40B4-BE49-F238E27FC236}">
                <a16:creationId xmlns:a16="http://schemas.microsoft.com/office/drawing/2014/main" id="{256821F3-D6F3-90BC-979F-469599D9F465}"/>
              </a:ext>
            </a:extLst>
          </p:cNvPr>
          <p:cNvSpPr/>
          <p:nvPr/>
        </p:nvSpPr>
        <p:spPr>
          <a:xfrm>
            <a:off x="8153400" y="1143000"/>
            <a:ext cx="3535424" cy="1109279"/>
          </a:xfrm>
          <a:custGeom>
            <a:avLst/>
            <a:gdLst>
              <a:gd name="connsiteX0" fmla="*/ 0 w 3535424"/>
              <a:gd name="connsiteY0" fmla="*/ 0 h 1109279"/>
              <a:gd name="connsiteX1" fmla="*/ 3535424 w 3535424"/>
              <a:gd name="connsiteY1" fmla="*/ 0 h 1109279"/>
              <a:gd name="connsiteX2" fmla="*/ 3535424 w 3535424"/>
              <a:gd name="connsiteY2" fmla="*/ 924395 h 1109279"/>
              <a:gd name="connsiteX3" fmla="*/ 3350540 w 3535424"/>
              <a:gd name="connsiteY3" fmla="*/ 1109279 h 1109279"/>
              <a:gd name="connsiteX4" fmla="*/ 0 w 3535424"/>
              <a:gd name="connsiteY4" fmla="*/ 1109279 h 1109279"/>
              <a:gd name="connsiteX5" fmla="*/ 0 w 3535424"/>
              <a:gd name="connsiteY5" fmla="*/ 0 h 1109279"/>
              <a:gd name="connsiteX0" fmla="*/ 3350540 w 3535424"/>
              <a:gd name="connsiteY0" fmla="*/ 1109279 h 1109279"/>
              <a:gd name="connsiteX1" fmla="*/ 3387517 w 3535424"/>
              <a:gd name="connsiteY1" fmla="*/ 961372 h 1109279"/>
              <a:gd name="connsiteX2" fmla="*/ 3535424 w 3535424"/>
              <a:gd name="connsiteY2" fmla="*/ 924395 h 1109279"/>
              <a:gd name="connsiteX3" fmla="*/ 3350540 w 3535424"/>
              <a:gd name="connsiteY3" fmla="*/ 1109279 h 1109279"/>
              <a:gd name="connsiteX0" fmla="*/ 3350540 w 3535424"/>
              <a:gd name="connsiteY0" fmla="*/ 1109279 h 1109279"/>
              <a:gd name="connsiteX1" fmla="*/ 3387517 w 3535424"/>
              <a:gd name="connsiteY1" fmla="*/ 961372 h 1109279"/>
              <a:gd name="connsiteX2" fmla="*/ 3535424 w 3535424"/>
              <a:gd name="connsiteY2" fmla="*/ 924395 h 1109279"/>
              <a:gd name="connsiteX3" fmla="*/ 3350540 w 3535424"/>
              <a:gd name="connsiteY3" fmla="*/ 1109279 h 1109279"/>
              <a:gd name="connsiteX4" fmla="*/ 0 w 3535424"/>
              <a:gd name="connsiteY4" fmla="*/ 1109279 h 1109279"/>
              <a:gd name="connsiteX5" fmla="*/ 0 w 3535424"/>
              <a:gd name="connsiteY5" fmla="*/ 0 h 1109279"/>
              <a:gd name="connsiteX6" fmla="*/ 3535424 w 3535424"/>
              <a:gd name="connsiteY6" fmla="*/ 0 h 1109279"/>
              <a:gd name="connsiteX7" fmla="*/ 3535424 w 3535424"/>
              <a:gd name="connsiteY7" fmla="*/ 924395 h 1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5424" h="1109279" stroke="0" extrusionOk="0">
                <a:moveTo>
                  <a:pt x="0" y="0"/>
                </a:moveTo>
                <a:cubicBezTo>
                  <a:pt x="1630642" y="-155391"/>
                  <a:pt x="3037045" y="39760"/>
                  <a:pt x="3535424" y="0"/>
                </a:cubicBezTo>
                <a:cubicBezTo>
                  <a:pt x="3555220" y="208458"/>
                  <a:pt x="3588189" y="798902"/>
                  <a:pt x="3535424" y="924395"/>
                </a:cubicBezTo>
                <a:cubicBezTo>
                  <a:pt x="3472571" y="966544"/>
                  <a:pt x="3429016" y="1023743"/>
                  <a:pt x="3350540" y="1109279"/>
                </a:cubicBezTo>
                <a:cubicBezTo>
                  <a:pt x="2870545" y="1171493"/>
                  <a:pt x="1647994" y="1145383"/>
                  <a:pt x="0" y="1109279"/>
                </a:cubicBezTo>
                <a:cubicBezTo>
                  <a:pt x="-38099" y="584612"/>
                  <a:pt x="-99134" y="255987"/>
                  <a:pt x="0" y="0"/>
                </a:cubicBezTo>
                <a:close/>
              </a:path>
              <a:path w="3535424" h="1109279" fill="darkenLess" stroke="0" extrusionOk="0">
                <a:moveTo>
                  <a:pt x="3350540" y="1109279"/>
                </a:moveTo>
                <a:cubicBezTo>
                  <a:pt x="3360760" y="1053358"/>
                  <a:pt x="3367466" y="1022688"/>
                  <a:pt x="3387517" y="961372"/>
                </a:cubicBezTo>
                <a:cubicBezTo>
                  <a:pt x="3406297" y="943709"/>
                  <a:pt x="3492110" y="942374"/>
                  <a:pt x="3535424" y="924395"/>
                </a:cubicBezTo>
                <a:cubicBezTo>
                  <a:pt x="3495908" y="941824"/>
                  <a:pt x="3402929" y="1071410"/>
                  <a:pt x="3350540" y="1109279"/>
                </a:cubicBezTo>
                <a:close/>
              </a:path>
              <a:path w="3535424" h="1109279" fill="none" extrusionOk="0">
                <a:moveTo>
                  <a:pt x="3350540" y="1109279"/>
                </a:moveTo>
                <a:cubicBezTo>
                  <a:pt x="3358345" y="1070473"/>
                  <a:pt x="3382157" y="1034790"/>
                  <a:pt x="3387517" y="961372"/>
                </a:cubicBezTo>
                <a:cubicBezTo>
                  <a:pt x="3447573" y="960026"/>
                  <a:pt x="3480178" y="947496"/>
                  <a:pt x="3535424" y="924395"/>
                </a:cubicBezTo>
                <a:cubicBezTo>
                  <a:pt x="3510650" y="981221"/>
                  <a:pt x="3399408" y="1061580"/>
                  <a:pt x="3350540" y="1109279"/>
                </a:cubicBezTo>
                <a:cubicBezTo>
                  <a:pt x="2821696" y="1142493"/>
                  <a:pt x="594473" y="1131018"/>
                  <a:pt x="0" y="1109279"/>
                </a:cubicBezTo>
                <a:cubicBezTo>
                  <a:pt x="89331" y="690612"/>
                  <a:pt x="-89291" y="544267"/>
                  <a:pt x="0" y="0"/>
                </a:cubicBezTo>
                <a:cubicBezTo>
                  <a:pt x="1734284" y="88229"/>
                  <a:pt x="2163824" y="19194"/>
                  <a:pt x="3535424" y="0"/>
                </a:cubicBezTo>
                <a:cubicBezTo>
                  <a:pt x="3482852" y="385308"/>
                  <a:pt x="3588647" y="593096"/>
                  <a:pt x="3535424" y="924395"/>
                </a:cubicBezTo>
              </a:path>
              <a:path w="3535424" h="1109279" fill="none" stroke="0" extrusionOk="0">
                <a:moveTo>
                  <a:pt x="3350540" y="1109279"/>
                </a:moveTo>
                <a:cubicBezTo>
                  <a:pt x="3362662" y="1040700"/>
                  <a:pt x="3365889" y="993130"/>
                  <a:pt x="3387517" y="961372"/>
                </a:cubicBezTo>
                <a:cubicBezTo>
                  <a:pt x="3414671" y="965048"/>
                  <a:pt x="3475353" y="937338"/>
                  <a:pt x="3535424" y="924395"/>
                </a:cubicBezTo>
                <a:cubicBezTo>
                  <a:pt x="3496762" y="944627"/>
                  <a:pt x="3407284" y="1022773"/>
                  <a:pt x="3350540" y="1109279"/>
                </a:cubicBezTo>
                <a:cubicBezTo>
                  <a:pt x="2386947" y="1147635"/>
                  <a:pt x="1257491" y="1041860"/>
                  <a:pt x="0" y="1109279"/>
                </a:cubicBezTo>
                <a:cubicBezTo>
                  <a:pt x="-62184" y="802386"/>
                  <a:pt x="-42545" y="271963"/>
                  <a:pt x="0" y="0"/>
                </a:cubicBezTo>
                <a:cubicBezTo>
                  <a:pt x="1764718" y="-35107"/>
                  <a:pt x="2950709" y="23663"/>
                  <a:pt x="3535424" y="0"/>
                </a:cubicBezTo>
                <a:cubicBezTo>
                  <a:pt x="3557182" y="361007"/>
                  <a:pt x="3477224" y="824623"/>
                  <a:pt x="3535424" y="924395"/>
                </a:cubicBezTo>
              </a:path>
            </a:pathLst>
          </a:custGeom>
          <a:solidFill>
            <a:srgbClr val="FFFFCC"/>
          </a:solidFill>
          <a:ln>
            <a:solidFill>
              <a:srgbClr val="00B0F0"/>
            </a:solidFill>
            <a:extLst>
              <a:ext uri="{C807C97D-BFC1-408E-A445-0C87EB9F89A2}">
                <ask:lineSketchStyleProps xmlns:ask="http://schemas.microsoft.com/office/drawing/2018/sketchyshapes" sd="2181918364">
                  <a:prstGeom prst="foldedCorner">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91440" marR="0" lvl="0" indent="0" algn="ctr" defTabSz="609539"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Nunito" pitchFamily="2" charset="0"/>
                <a:ea typeface="+mn-ea"/>
                <a:cs typeface="+mn-cs"/>
              </a:rPr>
              <a:t>Câu kể</a:t>
            </a:r>
          </a:p>
        </p:txBody>
      </p:sp>
      <p:sp>
        <p:nvSpPr>
          <p:cNvPr id="15" name="Rectangle: Folded Corner 14">
            <a:extLst>
              <a:ext uri="{FF2B5EF4-FFF2-40B4-BE49-F238E27FC236}">
                <a16:creationId xmlns:a16="http://schemas.microsoft.com/office/drawing/2014/main" id="{16A5CEAE-03C7-AD04-EDDD-48226BA80B35}"/>
              </a:ext>
            </a:extLst>
          </p:cNvPr>
          <p:cNvSpPr/>
          <p:nvPr/>
        </p:nvSpPr>
        <p:spPr>
          <a:xfrm>
            <a:off x="8305800" y="4038600"/>
            <a:ext cx="3535424" cy="1109279"/>
          </a:xfrm>
          <a:custGeom>
            <a:avLst/>
            <a:gdLst>
              <a:gd name="connsiteX0" fmla="*/ 0 w 3535424"/>
              <a:gd name="connsiteY0" fmla="*/ 0 h 1109279"/>
              <a:gd name="connsiteX1" fmla="*/ 3535424 w 3535424"/>
              <a:gd name="connsiteY1" fmla="*/ 0 h 1109279"/>
              <a:gd name="connsiteX2" fmla="*/ 3535424 w 3535424"/>
              <a:gd name="connsiteY2" fmla="*/ 924395 h 1109279"/>
              <a:gd name="connsiteX3" fmla="*/ 3350540 w 3535424"/>
              <a:gd name="connsiteY3" fmla="*/ 1109279 h 1109279"/>
              <a:gd name="connsiteX4" fmla="*/ 0 w 3535424"/>
              <a:gd name="connsiteY4" fmla="*/ 1109279 h 1109279"/>
              <a:gd name="connsiteX5" fmla="*/ 0 w 3535424"/>
              <a:gd name="connsiteY5" fmla="*/ 0 h 1109279"/>
              <a:gd name="connsiteX0" fmla="*/ 3350540 w 3535424"/>
              <a:gd name="connsiteY0" fmla="*/ 1109279 h 1109279"/>
              <a:gd name="connsiteX1" fmla="*/ 3387517 w 3535424"/>
              <a:gd name="connsiteY1" fmla="*/ 961372 h 1109279"/>
              <a:gd name="connsiteX2" fmla="*/ 3535424 w 3535424"/>
              <a:gd name="connsiteY2" fmla="*/ 924395 h 1109279"/>
              <a:gd name="connsiteX3" fmla="*/ 3350540 w 3535424"/>
              <a:gd name="connsiteY3" fmla="*/ 1109279 h 1109279"/>
              <a:gd name="connsiteX0" fmla="*/ 3350540 w 3535424"/>
              <a:gd name="connsiteY0" fmla="*/ 1109279 h 1109279"/>
              <a:gd name="connsiteX1" fmla="*/ 3387517 w 3535424"/>
              <a:gd name="connsiteY1" fmla="*/ 961372 h 1109279"/>
              <a:gd name="connsiteX2" fmla="*/ 3535424 w 3535424"/>
              <a:gd name="connsiteY2" fmla="*/ 924395 h 1109279"/>
              <a:gd name="connsiteX3" fmla="*/ 3350540 w 3535424"/>
              <a:gd name="connsiteY3" fmla="*/ 1109279 h 1109279"/>
              <a:gd name="connsiteX4" fmla="*/ 0 w 3535424"/>
              <a:gd name="connsiteY4" fmla="*/ 1109279 h 1109279"/>
              <a:gd name="connsiteX5" fmla="*/ 0 w 3535424"/>
              <a:gd name="connsiteY5" fmla="*/ 0 h 1109279"/>
              <a:gd name="connsiteX6" fmla="*/ 3535424 w 3535424"/>
              <a:gd name="connsiteY6" fmla="*/ 0 h 1109279"/>
              <a:gd name="connsiteX7" fmla="*/ 3535424 w 3535424"/>
              <a:gd name="connsiteY7" fmla="*/ 924395 h 1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5424" h="1109279" stroke="0" extrusionOk="0">
                <a:moveTo>
                  <a:pt x="0" y="0"/>
                </a:moveTo>
                <a:cubicBezTo>
                  <a:pt x="1630642" y="-155391"/>
                  <a:pt x="3037045" y="39760"/>
                  <a:pt x="3535424" y="0"/>
                </a:cubicBezTo>
                <a:cubicBezTo>
                  <a:pt x="3555220" y="208458"/>
                  <a:pt x="3588189" y="798902"/>
                  <a:pt x="3535424" y="924395"/>
                </a:cubicBezTo>
                <a:cubicBezTo>
                  <a:pt x="3472571" y="966544"/>
                  <a:pt x="3429016" y="1023743"/>
                  <a:pt x="3350540" y="1109279"/>
                </a:cubicBezTo>
                <a:cubicBezTo>
                  <a:pt x="2870545" y="1171493"/>
                  <a:pt x="1647994" y="1145383"/>
                  <a:pt x="0" y="1109279"/>
                </a:cubicBezTo>
                <a:cubicBezTo>
                  <a:pt x="-38099" y="584612"/>
                  <a:pt x="-99134" y="255987"/>
                  <a:pt x="0" y="0"/>
                </a:cubicBezTo>
                <a:close/>
              </a:path>
              <a:path w="3535424" h="1109279" fill="darkenLess" stroke="0" extrusionOk="0">
                <a:moveTo>
                  <a:pt x="3350540" y="1109279"/>
                </a:moveTo>
                <a:cubicBezTo>
                  <a:pt x="3360760" y="1053358"/>
                  <a:pt x="3367466" y="1022688"/>
                  <a:pt x="3387517" y="961372"/>
                </a:cubicBezTo>
                <a:cubicBezTo>
                  <a:pt x="3406297" y="943709"/>
                  <a:pt x="3492110" y="942374"/>
                  <a:pt x="3535424" y="924395"/>
                </a:cubicBezTo>
                <a:cubicBezTo>
                  <a:pt x="3495908" y="941824"/>
                  <a:pt x="3402929" y="1071410"/>
                  <a:pt x="3350540" y="1109279"/>
                </a:cubicBezTo>
                <a:close/>
              </a:path>
              <a:path w="3535424" h="1109279" fill="none" extrusionOk="0">
                <a:moveTo>
                  <a:pt x="3350540" y="1109279"/>
                </a:moveTo>
                <a:cubicBezTo>
                  <a:pt x="3358345" y="1070473"/>
                  <a:pt x="3382157" y="1034790"/>
                  <a:pt x="3387517" y="961372"/>
                </a:cubicBezTo>
                <a:cubicBezTo>
                  <a:pt x="3447573" y="960026"/>
                  <a:pt x="3480178" y="947496"/>
                  <a:pt x="3535424" y="924395"/>
                </a:cubicBezTo>
                <a:cubicBezTo>
                  <a:pt x="3510650" y="981221"/>
                  <a:pt x="3399408" y="1061580"/>
                  <a:pt x="3350540" y="1109279"/>
                </a:cubicBezTo>
                <a:cubicBezTo>
                  <a:pt x="2821696" y="1142493"/>
                  <a:pt x="594473" y="1131018"/>
                  <a:pt x="0" y="1109279"/>
                </a:cubicBezTo>
                <a:cubicBezTo>
                  <a:pt x="89331" y="690612"/>
                  <a:pt x="-89291" y="544267"/>
                  <a:pt x="0" y="0"/>
                </a:cubicBezTo>
                <a:cubicBezTo>
                  <a:pt x="1734284" y="88229"/>
                  <a:pt x="2163824" y="19194"/>
                  <a:pt x="3535424" y="0"/>
                </a:cubicBezTo>
                <a:cubicBezTo>
                  <a:pt x="3482852" y="385308"/>
                  <a:pt x="3588647" y="593096"/>
                  <a:pt x="3535424" y="924395"/>
                </a:cubicBezTo>
              </a:path>
              <a:path w="3535424" h="1109279" fill="none" stroke="0" extrusionOk="0">
                <a:moveTo>
                  <a:pt x="3350540" y="1109279"/>
                </a:moveTo>
                <a:cubicBezTo>
                  <a:pt x="3362662" y="1040700"/>
                  <a:pt x="3365889" y="993130"/>
                  <a:pt x="3387517" y="961372"/>
                </a:cubicBezTo>
                <a:cubicBezTo>
                  <a:pt x="3414671" y="965048"/>
                  <a:pt x="3475353" y="937338"/>
                  <a:pt x="3535424" y="924395"/>
                </a:cubicBezTo>
                <a:cubicBezTo>
                  <a:pt x="3496762" y="944627"/>
                  <a:pt x="3407284" y="1022773"/>
                  <a:pt x="3350540" y="1109279"/>
                </a:cubicBezTo>
                <a:cubicBezTo>
                  <a:pt x="2386947" y="1147635"/>
                  <a:pt x="1257491" y="1041860"/>
                  <a:pt x="0" y="1109279"/>
                </a:cubicBezTo>
                <a:cubicBezTo>
                  <a:pt x="-62184" y="802386"/>
                  <a:pt x="-42545" y="271963"/>
                  <a:pt x="0" y="0"/>
                </a:cubicBezTo>
                <a:cubicBezTo>
                  <a:pt x="1764718" y="-35107"/>
                  <a:pt x="2950709" y="23663"/>
                  <a:pt x="3535424" y="0"/>
                </a:cubicBezTo>
                <a:cubicBezTo>
                  <a:pt x="3557182" y="361007"/>
                  <a:pt x="3477224" y="824623"/>
                  <a:pt x="3535424" y="924395"/>
                </a:cubicBezTo>
              </a:path>
            </a:pathLst>
          </a:custGeom>
          <a:solidFill>
            <a:srgbClr val="FFFFCC"/>
          </a:solidFill>
          <a:ln>
            <a:solidFill>
              <a:srgbClr val="00B0F0"/>
            </a:solidFill>
            <a:extLst>
              <a:ext uri="{C807C97D-BFC1-408E-A445-0C87EB9F89A2}">
                <ask:lineSketchStyleProps xmlns:ask="http://schemas.microsoft.com/office/drawing/2018/sketchyshapes" sd="2181918364">
                  <a:prstGeom prst="foldedCorner">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91440" marR="0" lvl="0" indent="0" algn="ctr" defTabSz="609539" rtl="0" eaLnBrk="1" fontAlgn="auto" latinLnBrk="0" hangingPunct="1">
              <a:lnSpc>
                <a:spcPct val="100000"/>
              </a:lnSpc>
              <a:spcBef>
                <a:spcPts val="60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Nunito" pitchFamily="2" charset="0"/>
                <a:ea typeface="+mn-ea"/>
                <a:cs typeface="+mn-cs"/>
              </a:rPr>
              <a:t>Câu hỏi</a:t>
            </a:r>
          </a:p>
        </p:txBody>
      </p:sp>
    </p:spTree>
    <p:extLst>
      <p:ext uri="{BB962C8B-B14F-4D97-AF65-F5344CB8AC3E}">
        <p14:creationId xmlns:p14="http://schemas.microsoft.com/office/powerpoint/2010/main" val="650685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4.79167E-6 -0.03495 L 0.46223 0.45741 " pathEditMode="relative" rAng="0" ptsTypes="AA">
                                      <p:cBhvr>
                                        <p:cTn id="6" dur="2000" fill="hold"/>
                                        <p:tgtEl>
                                          <p:spTgt spid="5"/>
                                        </p:tgtEl>
                                        <p:attrNameLst>
                                          <p:attrName>ppt_x</p:attrName>
                                          <p:attrName>ppt_y</p:attrName>
                                        </p:attrNameLst>
                                      </p:cBhvr>
                                      <p:rCtr x="23112" y="24606"/>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1.875E-6 -0.04144 L 0.43958 -0.05069 " pathEditMode="relative" rAng="0" ptsTypes="AA">
                                      <p:cBhvr>
                                        <p:cTn id="10" dur="2000" fill="hold"/>
                                        <p:tgtEl>
                                          <p:spTgt spid="9"/>
                                        </p:tgtEl>
                                        <p:attrNameLst>
                                          <p:attrName>ppt_x</p:attrName>
                                          <p:attrName>ppt_y</p:attrName>
                                        </p:attrNameLst>
                                      </p:cBhvr>
                                      <p:rCtr x="21979" y="-463"/>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1.875E-6 -0.00602 L 0.43867 -0.09514 " pathEditMode="relative" rAng="0" ptsTypes="AA">
                                      <p:cBhvr>
                                        <p:cTn id="14" dur="2000" fill="hold"/>
                                        <p:tgtEl>
                                          <p:spTgt spid="18"/>
                                        </p:tgtEl>
                                        <p:attrNameLst>
                                          <p:attrName>ppt_x</p:attrName>
                                          <p:attrName>ppt_y</p:attrName>
                                        </p:attrNameLst>
                                      </p:cBhvr>
                                      <p:rCtr x="21927" y="-4468"/>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2.08333E-7 -4.07407E-6 L 0.43737 0.1176 " pathEditMode="relative" rAng="0" ptsTypes="AA">
                                      <p:cBhvr>
                                        <p:cTn id="18" dur="2000" fill="hold"/>
                                        <p:tgtEl>
                                          <p:spTgt spid="17"/>
                                        </p:tgtEl>
                                        <p:attrNameLst>
                                          <p:attrName>ppt_x</p:attrName>
                                          <p:attrName>ppt_y</p:attrName>
                                        </p:attrNameLst>
                                      </p:cBhvr>
                                      <p:rCtr x="21862" y="5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1058A95-F8BE-F163-5F01-95A46DF675D2}"/>
              </a:ext>
            </a:extLst>
          </p:cNvPr>
          <p:cNvSpPr/>
          <p:nvPr/>
        </p:nvSpPr>
        <p:spPr>
          <a:xfrm>
            <a:off x="990600" y="0"/>
            <a:ext cx="101346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unito Black" pitchFamily="2" charset="0"/>
                <a:ea typeface="+mn-ea"/>
                <a:cs typeface="+mn-cs"/>
              </a:rPr>
              <a:t>4. </a:t>
            </a:r>
            <a:r>
              <a:rPr kumimoji="0" lang="en-US" sz="2800" b="0" i="0" u="none" strike="noStrike" kern="1200" cap="none" spc="0" normalizeH="0" baseline="0" noProof="0">
                <a:ln>
                  <a:noFill/>
                </a:ln>
                <a:solidFill>
                  <a:prstClr val="white"/>
                </a:solidFill>
                <a:effectLst/>
                <a:uLnTx/>
                <a:uFillTx/>
                <a:latin typeface="Nunito Black" pitchFamily="2" charset="0"/>
                <a:ea typeface="+mn-ea"/>
                <a:cs typeface="+mn-cs"/>
              </a:rPr>
              <a:t>Tìm dấu câu (dấu chấm, dấu chấm hỏi, dấu chấm than) thay cho ô vuông.</a:t>
            </a:r>
            <a:endParaRPr kumimoji="0" lang="en-US" sz="28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4" name="TextBox 3">
            <a:extLst>
              <a:ext uri="{FF2B5EF4-FFF2-40B4-BE49-F238E27FC236}">
                <a16:creationId xmlns:a16="http://schemas.microsoft.com/office/drawing/2014/main" id="{8DC1CC30-F37C-452A-EBAC-67CF1C46CC97}"/>
              </a:ext>
            </a:extLst>
          </p:cNvPr>
          <p:cNvSpPr txBox="1"/>
          <p:nvPr/>
        </p:nvSpPr>
        <p:spPr>
          <a:xfrm>
            <a:off x="381000" y="1264638"/>
            <a:ext cx="11353800" cy="4562788"/>
          </a:xfrm>
          <a:prstGeom prst="rect">
            <a:avLst/>
          </a:prstGeom>
          <a:noFill/>
        </p:spPr>
        <p:txBody>
          <a:bodyPr wrap="square" rtlCol="0">
            <a:spAutoFit/>
          </a:bodyPr>
          <a:lstStyle/>
          <a:p>
            <a:pPr marL="0" marR="0" lvl="0" indent="457200" algn="l" defTabSz="609539"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Nunito" pitchFamily="2" charset="0"/>
                <a:ea typeface="+mn-ea"/>
                <a:cs typeface="+mn-cs"/>
              </a:rPr>
              <a:t>Minh là thành viên của lớp 3A       Minh vừa chuyển từ trường khác đến        Bạn ấy vui vẻ giới thiệu:</a:t>
            </a:r>
          </a:p>
          <a:p>
            <a:pPr marL="171450" marR="0" lvl="0" indent="457200" algn="l" defTabSz="609539" rtl="0" eaLnBrk="1" fontAlgn="auto" latinLnBrk="0" hangingPunct="1">
              <a:lnSpc>
                <a:spcPct val="150000"/>
              </a:lnSpc>
              <a:spcBef>
                <a:spcPts val="0"/>
              </a:spcBef>
              <a:spcAft>
                <a:spcPts val="0"/>
              </a:spcAft>
              <a:buClrTx/>
              <a:buSzTx/>
              <a:buFontTx/>
              <a:buChar char="-"/>
              <a:tabLst/>
              <a:defRPr/>
            </a:pPr>
            <a:r>
              <a:rPr kumimoji="0" lang="en-US" sz="2800" b="1" i="0" u="none" strike="noStrike" kern="1200" cap="none" spc="0" normalizeH="0" baseline="0" noProof="0">
                <a:ln>
                  <a:noFill/>
                </a:ln>
                <a:solidFill>
                  <a:prstClr val="black"/>
                </a:solidFill>
                <a:effectLst/>
                <a:uLnTx/>
                <a:uFillTx/>
                <a:latin typeface="Nunito" pitchFamily="2" charset="0"/>
                <a:ea typeface="+mn-ea"/>
                <a:cs typeface="+mn-cs"/>
              </a:rPr>
              <a:t>Tớ tên là Tuệ Minh       Tớ thích chơi cờ vua và múa ba lê</a:t>
            </a:r>
          </a:p>
          <a:p>
            <a:pPr marL="171450" marR="0" lvl="0" indent="457200" algn="l" defTabSz="609539" rtl="0" eaLnBrk="1" fontAlgn="auto" latinLnBrk="0" hangingPunct="1">
              <a:lnSpc>
                <a:spcPct val="150000"/>
              </a:lnSpc>
              <a:spcBef>
                <a:spcPts val="0"/>
              </a:spcBef>
              <a:spcAft>
                <a:spcPts val="0"/>
              </a:spcAft>
              <a:buClrTx/>
              <a:buSzTx/>
              <a:buFontTx/>
              <a:buChar char="-"/>
              <a:tabLst/>
              <a:defRPr/>
            </a:pPr>
            <a:r>
              <a:rPr kumimoji="0" lang="en-US" sz="2800" b="1" i="0" u="none" strike="noStrike" kern="1200" cap="none" spc="0" normalizeH="0" baseline="0" noProof="0">
                <a:ln>
                  <a:noFill/>
                </a:ln>
                <a:solidFill>
                  <a:prstClr val="black"/>
                </a:solidFill>
                <a:effectLst/>
                <a:uLnTx/>
                <a:uFillTx/>
                <a:latin typeface="Nunito" pitchFamily="2" charset="0"/>
                <a:ea typeface="+mn-ea"/>
                <a:cs typeface="+mn-cs"/>
              </a:rPr>
              <a:t>Các bạn xôn xao:</a:t>
            </a:r>
          </a:p>
          <a:p>
            <a:pPr marL="171450" marR="0" lvl="0" indent="457200" algn="l" defTabSz="609539" rtl="0" eaLnBrk="1" fontAlgn="auto" latinLnBrk="0" hangingPunct="1">
              <a:lnSpc>
                <a:spcPct val="150000"/>
              </a:lnSpc>
              <a:spcBef>
                <a:spcPts val="0"/>
              </a:spcBef>
              <a:spcAft>
                <a:spcPts val="0"/>
              </a:spcAft>
              <a:buClrTx/>
              <a:buSzTx/>
              <a:buFontTx/>
              <a:buChar char="-"/>
              <a:tabLst/>
              <a:defRPr/>
            </a:pPr>
            <a:r>
              <a:rPr kumimoji="0" lang="en-US" sz="2800" b="1" i="0" u="none" strike="noStrike" kern="1200" cap="none" spc="0" normalizeH="0" baseline="0" noProof="0">
                <a:ln>
                  <a:noFill/>
                </a:ln>
                <a:solidFill>
                  <a:prstClr val="black"/>
                </a:solidFill>
                <a:effectLst/>
                <a:uLnTx/>
                <a:uFillTx/>
                <a:latin typeface="Nunito" pitchFamily="2" charset="0"/>
                <a:ea typeface="+mn-ea"/>
                <a:cs typeface="+mn-cs"/>
              </a:rPr>
              <a:t>Tên của cậu đẹp quá</a:t>
            </a:r>
          </a:p>
          <a:p>
            <a:pPr marL="171450" marR="0" lvl="0" indent="457200" algn="l" defTabSz="609539" rtl="0" eaLnBrk="1" fontAlgn="auto" latinLnBrk="0" hangingPunct="1">
              <a:lnSpc>
                <a:spcPct val="150000"/>
              </a:lnSpc>
              <a:spcBef>
                <a:spcPts val="0"/>
              </a:spcBef>
              <a:spcAft>
                <a:spcPts val="0"/>
              </a:spcAft>
              <a:buClrTx/>
              <a:buSzTx/>
              <a:buFontTx/>
              <a:buChar char="-"/>
              <a:tabLst/>
              <a:defRPr/>
            </a:pPr>
            <a:r>
              <a:rPr kumimoji="0" lang="en-US" sz="2800" b="1" i="0" u="none" strike="noStrike" kern="1200" cap="none" spc="0" normalizeH="0" baseline="0" noProof="0">
                <a:ln>
                  <a:noFill/>
                </a:ln>
                <a:solidFill>
                  <a:prstClr val="black"/>
                </a:solidFill>
                <a:effectLst/>
                <a:uLnTx/>
                <a:uFillTx/>
                <a:latin typeface="Nunito" pitchFamily="2" charset="0"/>
                <a:ea typeface="+mn-ea"/>
                <a:cs typeface="+mn-cs"/>
              </a:rPr>
              <a:t>Tớ cũng thích chơi cờ vua lắm</a:t>
            </a:r>
          </a:p>
          <a:p>
            <a:pPr marL="171450" marR="0" lvl="0" indent="457200" algn="l" defTabSz="609539" rtl="0" eaLnBrk="1" fontAlgn="auto" latinLnBrk="0" hangingPunct="1">
              <a:lnSpc>
                <a:spcPct val="150000"/>
              </a:lnSpc>
              <a:spcBef>
                <a:spcPts val="0"/>
              </a:spcBef>
              <a:spcAft>
                <a:spcPts val="0"/>
              </a:spcAft>
              <a:buClrTx/>
              <a:buSzTx/>
              <a:buFontTx/>
              <a:buChar char="-"/>
              <a:tabLst/>
              <a:defRPr/>
            </a:pPr>
            <a:r>
              <a:rPr kumimoji="0" lang="en-US" sz="2800" b="1" i="0" u="none" strike="noStrike" kern="1200" cap="none" spc="0" normalizeH="0" baseline="0" noProof="0">
                <a:ln>
                  <a:noFill/>
                </a:ln>
                <a:solidFill>
                  <a:prstClr val="black"/>
                </a:solidFill>
                <a:effectLst/>
                <a:uLnTx/>
                <a:uFillTx/>
                <a:latin typeface="Nunito" pitchFamily="2" charset="0"/>
                <a:ea typeface="+mn-ea"/>
                <a:cs typeface="+mn-cs"/>
              </a:rPr>
              <a:t>Cậu có muốn tham gia câu lạc bộ cờ vua cùng tớ không</a:t>
            </a:r>
          </a:p>
        </p:txBody>
      </p:sp>
      <p:sp>
        <p:nvSpPr>
          <p:cNvPr id="7" name="Rectangle: Rounded Corners 6">
            <a:extLst>
              <a:ext uri="{FF2B5EF4-FFF2-40B4-BE49-F238E27FC236}">
                <a16:creationId xmlns:a16="http://schemas.microsoft.com/office/drawing/2014/main" id="{FCDBA985-2138-C37E-A9D8-611A66AB9849}"/>
              </a:ext>
            </a:extLst>
          </p:cNvPr>
          <p:cNvSpPr/>
          <p:nvPr/>
        </p:nvSpPr>
        <p:spPr>
          <a:xfrm>
            <a:off x="2057400" y="2057400"/>
            <a:ext cx="533400" cy="426541"/>
          </a:xfrm>
          <a:prstGeom prst="roundRect">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99747375-F7D7-D891-2589-49A5E348594B}"/>
              </a:ext>
            </a:extLst>
          </p:cNvPr>
          <p:cNvSpPr/>
          <p:nvPr/>
        </p:nvSpPr>
        <p:spPr>
          <a:xfrm>
            <a:off x="6045912" y="4610183"/>
            <a:ext cx="533400" cy="426541"/>
          </a:xfrm>
          <a:prstGeom prst="roundRect">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531EB4BB-9A82-6A16-18E4-E9A6CADF6C6B}"/>
              </a:ext>
            </a:extLst>
          </p:cNvPr>
          <p:cNvSpPr/>
          <p:nvPr/>
        </p:nvSpPr>
        <p:spPr>
          <a:xfrm>
            <a:off x="4515382" y="3985540"/>
            <a:ext cx="533400" cy="426541"/>
          </a:xfrm>
          <a:prstGeom prst="roundRect">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450A70AE-CD78-FBF3-1D26-4D479FE5750F}"/>
              </a:ext>
            </a:extLst>
          </p:cNvPr>
          <p:cNvSpPr/>
          <p:nvPr/>
        </p:nvSpPr>
        <p:spPr>
          <a:xfrm>
            <a:off x="10363200" y="2697659"/>
            <a:ext cx="533400" cy="426541"/>
          </a:xfrm>
          <a:prstGeom prst="roundRect">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385C4694-92AE-5C61-76A2-04916AD222FA}"/>
              </a:ext>
            </a:extLst>
          </p:cNvPr>
          <p:cNvSpPr/>
          <p:nvPr/>
        </p:nvSpPr>
        <p:spPr>
          <a:xfrm>
            <a:off x="4267200" y="2697659"/>
            <a:ext cx="533400" cy="426541"/>
          </a:xfrm>
          <a:prstGeom prst="roundRect">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6B4D20F9-E81C-11E7-DDFC-9A0D658C7D61}"/>
              </a:ext>
            </a:extLst>
          </p:cNvPr>
          <p:cNvSpPr/>
          <p:nvPr/>
        </p:nvSpPr>
        <p:spPr>
          <a:xfrm>
            <a:off x="10210800" y="5205675"/>
            <a:ext cx="533400" cy="426541"/>
          </a:xfrm>
          <a:prstGeom prst="roundRect">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2156426" y="1806028"/>
            <a:ext cx="335348" cy="769441"/>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a:t>
            </a:r>
          </a:p>
        </p:txBody>
      </p:sp>
      <p:sp>
        <p:nvSpPr>
          <p:cNvPr id="11" name="TextBox 10"/>
          <p:cNvSpPr txBox="1"/>
          <p:nvPr/>
        </p:nvSpPr>
        <p:spPr>
          <a:xfrm>
            <a:off x="10363200" y="2438400"/>
            <a:ext cx="335348" cy="769441"/>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a:t>
            </a:r>
          </a:p>
        </p:txBody>
      </p:sp>
      <p:sp>
        <p:nvSpPr>
          <p:cNvPr id="12" name="TextBox 11"/>
          <p:cNvSpPr txBox="1"/>
          <p:nvPr/>
        </p:nvSpPr>
        <p:spPr>
          <a:xfrm>
            <a:off x="4390585" y="2434628"/>
            <a:ext cx="335348" cy="769441"/>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a:t>
            </a:r>
          </a:p>
        </p:txBody>
      </p:sp>
      <p:sp>
        <p:nvSpPr>
          <p:cNvPr id="13" name="TextBox 12"/>
          <p:cNvSpPr txBox="1"/>
          <p:nvPr/>
        </p:nvSpPr>
        <p:spPr>
          <a:xfrm>
            <a:off x="6019800" y="4419600"/>
            <a:ext cx="369012" cy="769441"/>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a:t>
            </a:r>
          </a:p>
        </p:txBody>
      </p:sp>
      <p:sp>
        <p:nvSpPr>
          <p:cNvPr id="17" name="TextBox 16"/>
          <p:cNvSpPr txBox="1"/>
          <p:nvPr/>
        </p:nvSpPr>
        <p:spPr>
          <a:xfrm>
            <a:off x="10183944" y="5034226"/>
            <a:ext cx="445956" cy="769441"/>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a:t>
            </a:r>
          </a:p>
        </p:txBody>
      </p:sp>
      <p:sp>
        <p:nvSpPr>
          <p:cNvPr id="18" name="TextBox 17"/>
          <p:cNvSpPr txBox="1"/>
          <p:nvPr/>
        </p:nvSpPr>
        <p:spPr>
          <a:xfrm>
            <a:off x="4541427" y="3814089"/>
            <a:ext cx="369012" cy="769441"/>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a:t>
            </a:r>
          </a:p>
        </p:txBody>
      </p:sp>
      <p:sp>
        <p:nvSpPr>
          <p:cNvPr id="20" name="Rectangle: Rounded Corners 19">
            <a:extLst>
              <a:ext uri="{FF2B5EF4-FFF2-40B4-BE49-F238E27FC236}">
                <a16:creationId xmlns:a16="http://schemas.microsoft.com/office/drawing/2014/main" id="{0F759938-C6BD-6B26-C1B7-500FEC482A66}"/>
              </a:ext>
            </a:extLst>
          </p:cNvPr>
          <p:cNvSpPr/>
          <p:nvPr/>
        </p:nvSpPr>
        <p:spPr>
          <a:xfrm>
            <a:off x="5893544" y="1394921"/>
            <a:ext cx="533400" cy="426541"/>
          </a:xfrm>
          <a:prstGeom prst="roundRect">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004526" y="1132436"/>
            <a:ext cx="335348" cy="769441"/>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a:t>
            </a:r>
          </a:p>
        </p:txBody>
      </p:sp>
    </p:spTree>
    <p:extLst>
      <p:ext uri="{BB962C8B-B14F-4D97-AF65-F5344CB8AC3E}">
        <p14:creationId xmlns:p14="http://schemas.microsoft.com/office/powerpoint/2010/main" val="348823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80">
                                          <p:stCondLst>
                                            <p:cond delay="0"/>
                                          </p:stCondLst>
                                        </p:cTn>
                                        <p:tgtEl>
                                          <p:spTgt spid="10"/>
                                        </p:tgtEl>
                                      </p:cBhvr>
                                    </p:animEffect>
                                    <p:anim calcmode="lin" valueType="num">
                                      <p:cBhvr>
                                        <p:cTn id="4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6" dur="26">
                                          <p:stCondLst>
                                            <p:cond delay="650"/>
                                          </p:stCondLst>
                                        </p:cTn>
                                        <p:tgtEl>
                                          <p:spTgt spid="10"/>
                                        </p:tgtEl>
                                      </p:cBhvr>
                                      <p:to x="100000" y="60000"/>
                                    </p:animScale>
                                    <p:animScale>
                                      <p:cBhvr>
                                        <p:cTn id="47" dur="166" decel="50000">
                                          <p:stCondLst>
                                            <p:cond delay="676"/>
                                          </p:stCondLst>
                                        </p:cTn>
                                        <p:tgtEl>
                                          <p:spTgt spid="10"/>
                                        </p:tgtEl>
                                      </p:cBhvr>
                                      <p:to x="100000" y="100000"/>
                                    </p:animScale>
                                    <p:animScale>
                                      <p:cBhvr>
                                        <p:cTn id="48" dur="26">
                                          <p:stCondLst>
                                            <p:cond delay="1312"/>
                                          </p:stCondLst>
                                        </p:cTn>
                                        <p:tgtEl>
                                          <p:spTgt spid="10"/>
                                        </p:tgtEl>
                                      </p:cBhvr>
                                      <p:to x="100000" y="80000"/>
                                    </p:animScale>
                                    <p:animScale>
                                      <p:cBhvr>
                                        <p:cTn id="49" dur="166" decel="50000">
                                          <p:stCondLst>
                                            <p:cond delay="1338"/>
                                          </p:stCondLst>
                                        </p:cTn>
                                        <p:tgtEl>
                                          <p:spTgt spid="10"/>
                                        </p:tgtEl>
                                      </p:cBhvr>
                                      <p:to x="100000" y="100000"/>
                                    </p:animScale>
                                    <p:animScale>
                                      <p:cBhvr>
                                        <p:cTn id="50" dur="26">
                                          <p:stCondLst>
                                            <p:cond delay="1642"/>
                                          </p:stCondLst>
                                        </p:cTn>
                                        <p:tgtEl>
                                          <p:spTgt spid="10"/>
                                        </p:tgtEl>
                                      </p:cBhvr>
                                      <p:to x="100000" y="90000"/>
                                    </p:animScale>
                                    <p:animScale>
                                      <p:cBhvr>
                                        <p:cTn id="51" dur="166" decel="50000">
                                          <p:stCondLst>
                                            <p:cond delay="1668"/>
                                          </p:stCondLst>
                                        </p:cTn>
                                        <p:tgtEl>
                                          <p:spTgt spid="10"/>
                                        </p:tgtEl>
                                      </p:cBhvr>
                                      <p:to x="100000" y="100000"/>
                                    </p:animScale>
                                    <p:animScale>
                                      <p:cBhvr>
                                        <p:cTn id="52" dur="26">
                                          <p:stCondLst>
                                            <p:cond delay="1808"/>
                                          </p:stCondLst>
                                        </p:cTn>
                                        <p:tgtEl>
                                          <p:spTgt spid="10"/>
                                        </p:tgtEl>
                                      </p:cBhvr>
                                      <p:to x="100000" y="95000"/>
                                    </p:animScale>
                                    <p:animScale>
                                      <p:cBhvr>
                                        <p:cTn id="53" dur="166" decel="50000">
                                          <p:stCondLst>
                                            <p:cond delay="1834"/>
                                          </p:stCondLst>
                                        </p:cTn>
                                        <p:tgtEl>
                                          <p:spTgt spid="10"/>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80">
                                          <p:stCondLst>
                                            <p:cond delay="0"/>
                                          </p:stCondLst>
                                        </p:cTn>
                                        <p:tgtEl>
                                          <p:spTgt spid="6"/>
                                        </p:tgtEl>
                                      </p:cBhvr>
                                    </p:animEffect>
                                    <p:anim calcmode="lin" valueType="num">
                                      <p:cBhvr>
                                        <p:cTn id="5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4" dur="26">
                                          <p:stCondLst>
                                            <p:cond delay="650"/>
                                          </p:stCondLst>
                                        </p:cTn>
                                        <p:tgtEl>
                                          <p:spTgt spid="6"/>
                                        </p:tgtEl>
                                      </p:cBhvr>
                                      <p:to x="100000" y="60000"/>
                                    </p:animScale>
                                    <p:animScale>
                                      <p:cBhvr>
                                        <p:cTn id="65" dur="166" decel="50000">
                                          <p:stCondLst>
                                            <p:cond delay="676"/>
                                          </p:stCondLst>
                                        </p:cTn>
                                        <p:tgtEl>
                                          <p:spTgt spid="6"/>
                                        </p:tgtEl>
                                      </p:cBhvr>
                                      <p:to x="100000" y="100000"/>
                                    </p:animScale>
                                    <p:animScale>
                                      <p:cBhvr>
                                        <p:cTn id="66" dur="26">
                                          <p:stCondLst>
                                            <p:cond delay="1312"/>
                                          </p:stCondLst>
                                        </p:cTn>
                                        <p:tgtEl>
                                          <p:spTgt spid="6"/>
                                        </p:tgtEl>
                                      </p:cBhvr>
                                      <p:to x="100000" y="80000"/>
                                    </p:animScale>
                                    <p:animScale>
                                      <p:cBhvr>
                                        <p:cTn id="67" dur="166" decel="50000">
                                          <p:stCondLst>
                                            <p:cond delay="1338"/>
                                          </p:stCondLst>
                                        </p:cTn>
                                        <p:tgtEl>
                                          <p:spTgt spid="6"/>
                                        </p:tgtEl>
                                      </p:cBhvr>
                                      <p:to x="100000" y="100000"/>
                                    </p:animScale>
                                    <p:animScale>
                                      <p:cBhvr>
                                        <p:cTn id="68" dur="26">
                                          <p:stCondLst>
                                            <p:cond delay="1642"/>
                                          </p:stCondLst>
                                        </p:cTn>
                                        <p:tgtEl>
                                          <p:spTgt spid="6"/>
                                        </p:tgtEl>
                                      </p:cBhvr>
                                      <p:to x="100000" y="90000"/>
                                    </p:animScale>
                                    <p:animScale>
                                      <p:cBhvr>
                                        <p:cTn id="69" dur="166" decel="50000">
                                          <p:stCondLst>
                                            <p:cond delay="1668"/>
                                          </p:stCondLst>
                                        </p:cTn>
                                        <p:tgtEl>
                                          <p:spTgt spid="6"/>
                                        </p:tgtEl>
                                      </p:cBhvr>
                                      <p:to x="100000" y="100000"/>
                                    </p:animScale>
                                    <p:animScale>
                                      <p:cBhvr>
                                        <p:cTn id="70" dur="26">
                                          <p:stCondLst>
                                            <p:cond delay="1808"/>
                                          </p:stCondLst>
                                        </p:cTn>
                                        <p:tgtEl>
                                          <p:spTgt spid="6"/>
                                        </p:tgtEl>
                                      </p:cBhvr>
                                      <p:to x="100000" y="95000"/>
                                    </p:animScale>
                                    <p:animScale>
                                      <p:cBhvr>
                                        <p:cTn id="71" dur="166" decel="50000">
                                          <p:stCondLst>
                                            <p:cond delay="1834"/>
                                          </p:stCondLst>
                                        </p:cTn>
                                        <p:tgtEl>
                                          <p:spTgt spid="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down)">
                                      <p:cBhvr>
                                        <p:cTn id="76" dur="580">
                                          <p:stCondLst>
                                            <p:cond delay="0"/>
                                          </p:stCondLst>
                                        </p:cTn>
                                        <p:tgtEl>
                                          <p:spTgt spid="12"/>
                                        </p:tgtEl>
                                      </p:cBhvr>
                                    </p:animEffect>
                                    <p:anim calcmode="lin" valueType="num">
                                      <p:cBhvr>
                                        <p:cTn id="7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2" dur="26">
                                          <p:stCondLst>
                                            <p:cond delay="650"/>
                                          </p:stCondLst>
                                        </p:cTn>
                                        <p:tgtEl>
                                          <p:spTgt spid="12"/>
                                        </p:tgtEl>
                                      </p:cBhvr>
                                      <p:to x="100000" y="60000"/>
                                    </p:animScale>
                                    <p:animScale>
                                      <p:cBhvr>
                                        <p:cTn id="83" dur="166" decel="50000">
                                          <p:stCondLst>
                                            <p:cond delay="676"/>
                                          </p:stCondLst>
                                        </p:cTn>
                                        <p:tgtEl>
                                          <p:spTgt spid="12"/>
                                        </p:tgtEl>
                                      </p:cBhvr>
                                      <p:to x="100000" y="100000"/>
                                    </p:animScale>
                                    <p:animScale>
                                      <p:cBhvr>
                                        <p:cTn id="84" dur="26">
                                          <p:stCondLst>
                                            <p:cond delay="1312"/>
                                          </p:stCondLst>
                                        </p:cTn>
                                        <p:tgtEl>
                                          <p:spTgt spid="12"/>
                                        </p:tgtEl>
                                      </p:cBhvr>
                                      <p:to x="100000" y="80000"/>
                                    </p:animScale>
                                    <p:animScale>
                                      <p:cBhvr>
                                        <p:cTn id="85" dur="166" decel="50000">
                                          <p:stCondLst>
                                            <p:cond delay="1338"/>
                                          </p:stCondLst>
                                        </p:cTn>
                                        <p:tgtEl>
                                          <p:spTgt spid="12"/>
                                        </p:tgtEl>
                                      </p:cBhvr>
                                      <p:to x="100000" y="100000"/>
                                    </p:animScale>
                                    <p:animScale>
                                      <p:cBhvr>
                                        <p:cTn id="86" dur="26">
                                          <p:stCondLst>
                                            <p:cond delay="1642"/>
                                          </p:stCondLst>
                                        </p:cTn>
                                        <p:tgtEl>
                                          <p:spTgt spid="12"/>
                                        </p:tgtEl>
                                      </p:cBhvr>
                                      <p:to x="100000" y="90000"/>
                                    </p:animScale>
                                    <p:animScale>
                                      <p:cBhvr>
                                        <p:cTn id="87" dur="166" decel="50000">
                                          <p:stCondLst>
                                            <p:cond delay="1668"/>
                                          </p:stCondLst>
                                        </p:cTn>
                                        <p:tgtEl>
                                          <p:spTgt spid="12"/>
                                        </p:tgtEl>
                                      </p:cBhvr>
                                      <p:to x="100000" y="100000"/>
                                    </p:animScale>
                                    <p:animScale>
                                      <p:cBhvr>
                                        <p:cTn id="88" dur="26">
                                          <p:stCondLst>
                                            <p:cond delay="1808"/>
                                          </p:stCondLst>
                                        </p:cTn>
                                        <p:tgtEl>
                                          <p:spTgt spid="12"/>
                                        </p:tgtEl>
                                      </p:cBhvr>
                                      <p:to x="100000" y="95000"/>
                                    </p:animScale>
                                    <p:animScale>
                                      <p:cBhvr>
                                        <p:cTn id="89" dur="166" decel="50000">
                                          <p:stCondLst>
                                            <p:cond delay="1834"/>
                                          </p:stCondLst>
                                        </p:cTn>
                                        <p:tgtEl>
                                          <p:spTgt spid="12"/>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grpId="0" nodeType="click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wipe(down)">
                                      <p:cBhvr>
                                        <p:cTn id="94" dur="580">
                                          <p:stCondLst>
                                            <p:cond delay="0"/>
                                          </p:stCondLst>
                                        </p:cTn>
                                        <p:tgtEl>
                                          <p:spTgt spid="11"/>
                                        </p:tgtEl>
                                      </p:cBhvr>
                                    </p:animEffect>
                                    <p:anim calcmode="lin" valueType="num">
                                      <p:cBhvr>
                                        <p:cTn id="9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0" dur="26">
                                          <p:stCondLst>
                                            <p:cond delay="650"/>
                                          </p:stCondLst>
                                        </p:cTn>
                                        <p:tgtEl>
                                          <p:spTgt spid="11"/>
                                        </p:tgtEl>
                                      </p:cBhvr>
                                      <p:to x="100000" y="60000"/>
                                    </p:animScale>
                                    <p:animScale>
                                      <p:cBhvr>
                                        <p:cTn id="101" dur="166" decel="50000">
                                          <p:stCondLst>
                                            <p:cond delay="676"/>
                                          </p:stCondLst>
                                        </p:cTn>
                                        <p:tgtEl>
                                          <p:spTgt spid="11"/>
                                        </p:tgtEl>
                                      </p:cBhvr>
                                      <p:to x="100000" y="100000"/>
                                    </p:animScale>
                                    <p:animScale>
                                      <p:cBhvr>
                                        <p:cTn id="102" dur="26">
                                          <p:stCondLst>
                                            <p:cond delay="1312"/>
                                          </p:stCondLst>
                                        </p:cTn>
                                        <p:tgtEl>
                                          <p:spTgt spid="11"/>
                                        </p:tgtEl>
                                      </p:cBhvr>
                                      <p:to x="100000" y="80000"/>
                                    </p:animScale>
                                    <p:animScale>
                                      <p:cBhvr>
                                        <p:cTn id="103" dur="166" decel="50000">
                                          <p:stCondLst>
                                            <p:cond delay="1338"/>
                                          </p:stCondLst>
                                        </p:cTn>
                                        <p:tgtEl>
                                          <p:spTgt spid="11"/>
                                        </p:tgtEl>
                                      </p:cBhvr>
                                      <p:to x="100000" y="100000"/>
                                    </p:animScale>
                                    <p:animScale>
                                      <p:cBhvr>
                                        <p:cTn id="104" dur="26">
                                          <p:stCondLst>
                                            <p:cond delay="1642"/>
                                          </p:stCondLst>
                                        </p:cTn>
                                        <p:tgtEl>
                                          <p:spTgt spid="11"/>
                                        </p:tgtEl>
                                      </p:cBhvr>
                                      <p:to x="100000" y="90000"/>
                                    </p:animScale>
                                    <p:animScale>
                                      <p:cBhvr>
                                        <p:cTn id="105" dur="166" decel="50000">
                                          <p:stCondLst>
                                            <p:cond delay="1668"/>
                                          </p:stCondLst>
                                        </p:cTn>
                                        <p:tgtEl>
                                          <p:spTgt spid="11"/>
                                        </p:tgtEl>
                                      </p:cBhvr>
                                      <p:to x="100000" y="100000"/>
                                    </p:animScale>
                                    <p:animScale>
                                      <p:cBhvr>
                                        <p:cTn id="106" dur="26">
                                          <p:stCondLst>
                                            <p:cond delay="1808"/>
                                          </p:stCondLst>
                                        </p:cTn>
                                        <p:tgtEl>
                                          <p:spTgt spid="11"/>
                                        </p:tgtEl>
                                      </p:cBhvr>
                                      <p:to x="100000" y="95000"/>
                                    </p:animScale>
                                    <p:animScale>
                                      <p:cBhvr>
                                        <p:cTn id="107" dur="166" decel="50000">
                                          <p:stCondLst>
                                            <p:cond delay="1834"/>
                                          </p:stCondLst>
                                        </p:cTn>
                                        <p:tgtEl>
                                          <p:spTgt spid="11"/>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grpId="0" nodeType="click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wipe(down)">
                                      <p:cBhvr>
                                        <p:cTn id="112" dur="580">
                                          <p:stCondLst>
                                            <p:cond delay="0"/>
                                          </p:stCondLst>
                                        </p:cTn>
                                        <p:tgtEl>
                                          <p:spTgt spid="18"/>
                                        </p:tgtEl>
                                      </p:cBhvr>
                                    </p:animEffect>
                                    <p:anim calcmode="lin" valueType="num">
                                      <p:cBhvr>
                                        <p:cTn id="1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8" dur="26">
                                          <p:stCondLst>
                                            <p:cond delay="650"/>
                                          </p:stCondLst>
                                        </p:cTn>
                                        <p:tgtEl>
                                          <p:spTgt spid="18"/>
                                        </p:tgtEl>
                                      </p:cBhvr>
                                      <p:to x="100000" y="60000"/>
                                    </p:animScale>
                                    <p:animScale>
                                      <p:cBhvr>
                                        <p:cTn id="119" dur="166" decel="50000">
                                          <p:stCondLst>
                                            <p:cond delay="676"/>
                                          </p:stCondLst>
                                        </p:cTn>
                                        <p:tgtEl>
                                          <p:spTgt spid="18"/>
                                        </p:tgtEl>
                                      </p:cBhvr>
                                      <p:to x="100000" y="100000"/>
                                    </p:animScale>
                                    <p:animScale>
                                      <p:cBhvr>
                                        <p:cTn id="120" dur="26">
                                          <p:stCondLst>
                                            <p:cond delay="1312"/>
                                          </p:stCondLst>
                                        </p:cTn>
                                        <p:tgtEl>
                                          <p:spTgt spid="18"/>
                                        </p:tgtEl>
                                      </p:cBhvr>
                                      <p:to x="100000" y="80000"/>
                                    </p:animScale>
                                    <p:animScale>
                                      <p:cBhvr>
                                        <p:cTn id="121" dur="166" decel="50000">
                                          <p:stCondLst>
                                            <p:cond delay="1338"/>
                                          </p:stCondLst>
                                        </p:cTn>
                                        <p:tgtEl>
                                          <p:spTgt spid="18"/>
                                        </p:tgtEl>
                                      </p:cBhvr>
                                      <p:to x="100000" y="100000"/>
                                    </p:animScale>
                                    <p:animScale>
                                      <p:cBhvr>
                                        <p:cTn id="122" dur="26">
                                          <p:stCondLst>
                                            <p:cond delay="1642"/>
                                          </p:stCondLst>
                                        </p:cTn>
                                        <p:tgtEl>
                                          <p:spTgt spid="18"/>
                                        </p:tgtEl>
                                      </p:cBhvr>
                                      <p:to x="100000" y="90000"/>
                                    </p:animScale>
                                    <p:animScale>
                                      <p:cBhvr>
                                        <p:cTn id="123" dur="166" decel="50000">
                                          <p:stCondLst>
                                            <p:cond delay="1668"/>
                                          </p:stCondLst>
                                        </p:cTn>
                                        <p:tgtEl>
                                          <p:spTgt spid="18"/>
                                        </p:tgtEl>
                                      </p:cBhvr>
                                      <p:to x="100000" y="100000"/>
                                    </p:animScale>
                                    <p:animScale>
                                      <p:cBhvr>
                                        <p:cTn id="124" dur="26">
                                          <p:stCondLst>
                                            <p:cond delay="1808"/>
                                          </p:stCondLst>
                                        </p:cTn>
                                        <p:tgtEl>
                                          <p:spTgt spid="18"/>
                                        </p:tgtEl>
                                      </p:cBhvr>
                                      <p:to x="100000" y="95000"/>
                                    </p:animScale>
                                    <p:animScale>
                                      <p:cBhvr>
                                        <p:cTn id="125" dur="166" decel="50000">
                                          <p:stCondLst>
                                            <p:cond delay="1834"/>
                                          </p:stCondLst>
                                        </p:cTn>
                                        <p:tgtEl>
                                          <p:spTgt spid="18"/>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26" presetClass="entr" presetSubtype="0" fill="hold" grpId="0" nodeType="clickEffect">
                                  <p:stCondLst>
                                    <p:cond delay="0"/>
                                  </p:stCondLst>
                                  <p:childTnLst>
                                    <p:set>
                                      <p:cBhvr>
                                        <p:cTn id="129" dur="1" fill="hold">
                                          <p:stCondLst>
                                            <p:cond delay="0"/>
                                          </p:stCondLst>
                                        </p:cTn>
                                        <p:tgtEl>
                                          <p:spTgt spid="13"/>
                                        </p:tgtEl>
                                        <p:attrNameLst>
                                          <p:attrName>style.visibility</p:attrName>
                                        </p:attrNameLst>
                                      </p:cBhvr>
                                      <p:to>
                                        <p:strVal val="visible"/>
                                      </p:to>
                                    </p:set>
                                    <p:animEffect transition="in" filter="wipe(down)">
                                      <p:cBhvr>
                                        <p:cTn id="130" dur="580">
                                          <p:stCondLst>
                                            <p:cond delay="0"/>
                                          </p:stCondLst>
                                        </p:cTn>
                                        <p:tgtEl>
                                          <p:spTgt spid="13"/>
                                        </p:tgtEl>
                                      </p:cBhvr>
                                    </p:animEffect>
                                    <p:anim calcmode="lin" valueType="num">
                                      <p:cBhvr>
                                        <p:cTn id="13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6" dur="26">
                                          <p:stCondLst>
                                            <p:cond delay="650"/>
                                          </p:stCondLst>
                                        </p:cTn>
                                        <p:tgtEl>
                                          <p:spTgt spid="13"/>
                                        </p:tgtEl>
                                      </p:cBhvr>
                                      <p:to x="100000" y="60000"/>
                                    </p:animScale>
                                    <p:animScale>
                                      <p:cBhvr>
                                        <p:cTn id="137" dur="166" decel="50000">
                                          <p:stCondLst>
                                            <p:cond delay="676"/>
                                          </p:stCondLst>
                                        </p:cTn>
                                        <p:tgtEl>
                                          <p:spTgt spid="13"/>
                                        </p:tgtEl>
                                      </p:cBhvr>
                                      <p:to x="100000" y="100000"/>
                                    </p:animScale>
                                    <p:animScale>
                                      <p:cBhvr>
                                        <p:cTn id="138" dur="26">
                                          <p:stCondLst>
                                            <p:cond delay="1312"/>
                                          </p:stCondLst>
                                        </p:cTn>
                                        <p:tgtEl>
                                          <p:spTgt spid="13"/>
                                        </p:tgtEl>
                                      </p:cBhvr>
                                      <p:to x="100000" y="80000"/>
                                    </p:animScale>
                                    <p:animScale>
                                      <p:cBhvr>
                                        <p:cTn id="139" dur="166" decel="50000">
                                          <p:stCondLst>
                                            <p:cond delay="1338"/>
                                          </p:stCondLst>
                                        </p:cTn>
                                        <p:tgtEl>
                                          <p:spTgt spid="13"/>
                                        </p:tgtEl>
                                      </p:cBhvr>
                                      <p:to x="100000" y="100000"/>
                                    </p:animScale>
                                    <p:animScale>
                                      <p:cBhvr>
                                        <p:cTn id="140" dur="26">
                                          <p:stCondLst>
                                            <p:cond delay="1642"/>
                                          </p:stCondLst>
                                        </p:cTn>
                                        <p:tgtEl>
                                          <p:spTgt spid="13"/>
                                        </p:tgtEl>
                                      </p:cBhvr>
                                      <p:to x="100000" y="90000"/>
                                    </p:animScale>
                                    <p:animScale>
                                      <p:cBhvr>
                                        <p:cTn id="141" dur="166" decel="50000">
                                          <p:stCondLst>
                                            <p:cond delay="1668"/>
                                          </p:stCondLst>
                                        </p:cTn>
                                        <p:tgtEl>
                                          <p:spTgt spid="13"/>
                                        </p:tgtEl>
                                      </p:cBhvr>
                                      <p:to x="100000" y="100000"/>
                                    </p:animScale>
                                    <p:animScale>
                                      <p:cBhvr>
                                        <p:cTn id="142" dur="26">
                                          <p:stCondLst>
                                            <p:cond delay="1808"/>
                                          </p:stCondLst>
                                        </p:cTn>
                                        <p:tgtEl>
                                          <p:spTgt spid="13"/>
                                        </p:tgtEl>
                                      </p:cBhvr>
                                      <p:to x="100000" y="95000"/>
                                    </p:animScale>
                                    <p:animScale>
                                      <p:cBhvr>
                                        <p:cTn id="143" dur="166" decel="50000">
                                          <p:stCondLst>
                                            <p:cond delay="1834"/>
                                          </p:stCondLst>
                                        </p:cTn>
                                        <p:tgtEl>
                                          <p:spTgt spid="13"/>
                                        </p:tgtEl>
                                      </p:cBhvr>
                                      <p:to x="100000" y="100000"/>
                                    </p:animScale>
                                  </p:childTnLst>
                                </p:cTn>
                              </p:par>
                            </p:childTnLst>
                          </p:cTn>
                        </p:par>
                      </p:childTnLst>
                    </p:cTn>
                  </p:par>
                  <p:par>
                    <p:cTn id="144" fill="hold">
                      <p:stCondLst>
                        <p:cond delay="indefinite"/>
                      </p:stCondLst>
                      <p:childTnLst>
                        <p:par>
                          <p:cTn id="145" fill="hold">
                            <p:stCondLst>
                              <p:cond delay="0"/>
                            </p:stCondLst>
                            <p:childTnLst>
                              <p:par>
                                <p:cTn id="146" presetID="26" presetClass="entr" presetSubtype="0" fill="hold" grpId="0" nodeType="clickEffect">
                                  <p:stCondLst>
                                    <p:cond delay="0"/>
                                  </p:stCondLst>
                                  <p:childTnLst>
                                    <p:set>
                                      <p:cBhvr>
                                        <p:cTn id="147" dur="1" fill="hold">
                                          <p:stCondLst>
                                            <p:cond delay="0"/>
                                          </p:stCondLst>
                                        </p:cTn>
                                        <p:tgtEl>
                                          <p:spTgt spid="17"/>
                                        </p:tgtEl>
                                        <p:attrNameLst>
                                          <p:attrName>style.visibility</p:attrName>
                                        </p:attrNameLst>
                                      </p:cBhvr>
                                      <p:to>
                                        <p:strVal val="visible"/>
                                      </p:to>
                                    </p:set>
                                    <p:animEffect transition="in" filter="wipe(down)">
                                      <p:cBhvr>
                                        <p:cTn id="148" dur="580">
                                          <p:stCondLst>
                                            <p:cond delay="0"/>
                                          </p:stCondLst>
                                        </p:cTn>
                                        <p:tgtEl>
                                          <p:spTgt spid="17"/>
                                        </p:tgtEl>
                                      </p:cBhvr>
                                    </p:animEffect>
                                    <p:anim calcmode="lin" valueType="num">
                                      <p:cBhvr>
                                        <p:cTn id="14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5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5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54" dur="26">
                                          <p:stCondLst>
                                            <p:cond delay="650"/>
                                          </p:stCondLst>
                                        </p:cTn>
                                        <p:tgtEl>
                                          <p:spTgt spid="17"/>
                                        </p:tgtEl>
                                      </p:cBhvr>
                                      <p:to x="100000" y="60000"/>
                                    </p:animScale>
                                    <p:animScale>
                                      <p:cBhvr>
                                        <p:cTn id="155" dur="166" decel="50000">
                                          <p:stCondLst>
                                            <p:cond delay="676"/>
                                          </p:stCondLst>
                                        </p:cTn>
                                        <p:tgtEl>
                                          <p:spTgt spid="17"/>
                                        </p:tgtEl>
                                      </p:cBhvr>
                                      <p:to x="100000" y="100000"/>
                                    </p:animScale>
                                    <p:animScale>
                                      <p:cBhvr>
                                        <p:cTn id="156" dur="26">
                                          <p:stCondLst>
                                            <p:cond delay="1312"/>
                                          </p:stCondLst>
                                        </p:cTn>
                                        <p:tgtEl>
                                          <p:spTgt spid="17"/>
                                        </p:tgtEl>
                                      </p:cBhvr>
                                      <p:to x="100000" y="80000"/>
                                    </p:animScale>
                                    <p:animScale>
                                      <p:cBhvr>
                                        <p:cTn id="157" dur="166" decel="50000">
                                          <p:stCondLst>
                                            <p:cond delay="1338"/>
                                          </p:stCondLst>
                                        </p:cTn>
                                        <p:tgtEl>
                                          <p:spTgt spid="17"/>
                                        </p:tgtEl>
                                      </p:cBhvr>
                                      <p:to x="100000" y="100000"/>
                                    </p:animScale>
                                    <p:animScale>
                                      <p:cBhvr>
                                        <p:cTn id="158" dur="26">
                                          <p:stCondLst>
                                            <p:cond delay="1642"/>
                                          </p:stCondLst>
                                        </p:cTn>
                                        <p:tgtEl>
                                          <p:spTgt spid="17"/>
                                        </p:tgtEl>
                                      </p:cBhvr>
                                      <p:to x="100000" y="90000"/>
                                    </p:animScale>
                                    <p:animScale>
                                      <p:cBhvr>
                                        <p:cTn id="159" dur="166" decel="50000">
                                          <p:stCondLst>
                                            <p:cond delay="1668"/>
                                          </p:stCondLst>
                                        </p:cTn>
                                        <p:tgtEl>
                                          <p:spTgt spid="17"/>
                                        </p:tgtEl>
                                      </p:cBhvr>
                                      <p:to x="100000" y="100000"/>
                                    </p:animScale>
                                    <p:animScale>
                                      <p:cBhvr>
                                        <p:cTn id="160" dur="26">
                                          <p:stCondLst>
                                            <p:cond delay="1808"/>
                                          </p:stCondLst>
                                        </p:cTn>
                                        <p:tgtEl>
                                          <p:spTgt spid="17"/>
                                        </p:tgtEl>
                                      </p:cBhvr>
                                      <p:to x="100000" y="95000"/>
                                    </p:animScale>
                                    <p:animScale>
                                      <p:cBhvr>
                                        <p:cTn id="161"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14" grpId="0" animBg="1"/>
      <p:bldP spid="15" grpId="0" animBg="1"/>
      <p:bldP spid="16" grpId="0" animBg="1"/>
      <p:bldP spid="19" grpId="0" animBg="1"/>
      <p:bldP spid="21" grpId="0" animBg="1"/>
      <p:bldP spid="6" grpId="0"/>
      <p:bldP spid="11" grpId="0"/>
      <p:bldP spid="12" grpId="0"/>
      <p:bldP spid="13" grpId="0"/>
      <p:bldP spid="17" grpId="0"/>
      <p:bldP spid="18" grpId="0"/>
      <p:bldP spid="20" grpId="0" animBg="1"/>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454" y="1510741"/>
            <a:ext cx="4557946" cy="5253059"/>
          </a:xfrm>
          <a:prstGeom prst="rect">
            <a:avLst/>
          </a:prstGeom>
        </p:spPr>
      </p:pic>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9600" y="3656687"/>
            <a:ext cx="3987625" cy="2075269"/>
          </a:xfrm>
          <a:prstGeom prst="rect">
            <a:avLst/>
          </a:prstGeom>
        </p:spPr>
      </p:pic>
      <p:sp>
        <p:nvSpPr>
          <p:cNvPr id="6" name="TextBox 5">
            <a:extLst>
              <a:ext uri="{FF2B5EF4-FFF2-40B4-BE49-F238E27FC236}">
                <a16:creationId xmlns:a16="http://schemas.microsoft.com/office/drawing/2014/main" id="{73F78383-08B4-8072-A611-E22385B21675}"/>
              </a:ext>
            </a:extLst>
          </p:cNvPr>
          <p:cNvSpPr txBox="1"/>
          <p:nvPr/>
        </p:nvSpPr>
        <p:spPr>
          <a:xfrm>
            <a:off x="5140065" y="1738376"/>
            <a:ext cx="5086693"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a:ln>
                  <a:noFill/>
                </a:ln>
                <a:solidFill>
                  <a:srgbClr val="F46F18"/>
                </a:solidFill>
                <a:effectLst/>
                <a:uLnTx/>
                <a:uFillTx/>
                <a:latin typeface="Sigmar One" panose="00000500000000000000" pitchFamily="2" charset="0"/>
                <a:ea typeface="+mn-ea"/>
                <a:cs typeface="+mn-cs"/>
              </a:rPr>
              <a:t>Luyện viết ĐOẠN</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a:ln>
                <a:noFill/>
              </a:ln>
              <a:solidFill>
                <a:srgbClr val="40AFB9"/>
              </a:solidFill>
              <a:effectLst/>
              <a:uLnTx/>
              <a:uFillTx/>
              <a:latin typeface="Calibri"/>
              <a:ea typeface="+mn-ea"/>
              <a:cs typeface="+mn-cs"/>
            </a:endParaRPr>
          </a:p>
        </p:txBody>
      </p:sp>
    </p:spTree>
    <p:extLst>
      <p:ext uri="{BB962C8B-B14F-4D97-AF65-F5344CB8AC3E}">
        <p14:creationId xmlns:p14="http://schemas.microsoft.com/office/powerpoint/2010/main" val="230103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Khởi động</a:t>
            </a: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1058A95-F8BE-F163-5F01-95A46DF675D2}"/>
              </a:ext>
            </a:extLst>
          </p:cNvPr>
          <p:cNvSpPr/>
          <p:nvPr/>
        </p:nvSpPr>
        <p:spPr>
          <a:xfrm>
            <a:off x="990600" y="0"/>
            <a:ext cx="101346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white"/>
                </a:solidFill>
                <a:effectLst/>
                <a:uLnTx/>
                <a:uFillTx/>
                <a:latin typeface="Nunito Black" pitchFamily="2" charset="0"/>
                <a:ea typeface="+mn-ea"/>
                <a:cs typeface="+mn-cs"/>
              </a:rPr>
              <a:t>1. </a:t>
            </a:r>
            <a:r>
              <a:rPr kumimoji="0" lang="en-US" sz="3600" b="0" i="0" u="none" strike="noStrike" kern="1200" cap="none" spc="0" normalizeH="0" baseline="0" noProof="0">
                <a:ln>
                  <a:noFill/>
                </a:ln>
                <a:solidFill>
                  <a:prstClr val="white"/>
                </a:solidFill>
                <a:effectLst/>
                <a:uLnTx/>
                <a:uFillTx/>
                <a:latin typeface="Nunito Black" pitchFamily="2" charset="0"/>
                <a:ea typeface="+mn-ea"/>
                <a:cs typeface="+mn-cs"/>
              </a:rPr>
              <a:t>Quan sát tranh và đóng vai bạn nhỏ để giới thiệu về bạn ấy.</a:t>
            </a:r>
            <a:endParaRPr kumimoji="0" lang="en-US" sz="36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pic>
        <p:nvPicPr>
          <p:cNvPr id="4" name="Picture 3"/>
          <p:cNvPicPr>
            <a:picLocks noChangeAspect="1"/>
          </p:cNvPicPr>
          <p:nvPr/>
        </p:nvPicPr>
        <p:blipFill>
          <a:blip r:embed="rId2"/>
          <a:stretch>
            <a:fillRect/>
          </a:stretch>
        </p:blipFill>
        <p:spPr>
          <a:xfrm>
            <a:off x="152400" y="1524000"/>
            <a:ext cx="7391400" cy="5205995"/>
          </a:xfrm>
          <a:prstGeom prst="rect">
            <a:avLst/>
          </a:prstGeom>
        </p:spPr>
      </p:pic>
      <p:sp>
        <p:nvSpPr>
          <p:cNvPr id="14" name="Speech Bubble: Rectangle with Corners Rounded 7">
            <a:extLst>
              <a:ext uri="{FF2B5EF4-FFF2-40B4-BE49-F238E27FC236}">
                <a16:creationId xmlns:a16="http://schemas.microsoft.com/office/drawing/2014/main" id="{C42408ED-562A-4EAC-2176-453F286291C9}"/>
              </a:ext>
            </a:extLst>
          </p:cNvPr>
          <p:cNvSpPr/>
          <p:nvPr/>
        </p:nvSpPr>
        <p:spPr>
          <a:xfrm>
            <a:off x="7025640" y="1524000"/>
            <a:ext cx="5166360" cy="1684394"/>
          </a:xfrm>
          <a:prstGeom prst="wedgeRoundRectCallout">
            <a:avLst>
              <a:gd name="adj1" fmla="val -39263"/>
              <a:gd name="adj2" fmla="val 69627"/>
              <a:gd name="adj3" fmla="val 16667"/>
            </a:avLst>
          </a:prstGeom>
          <a:solidFill>
            <a:schemeClr val="accent5">
              <a:lumMod val="20000"/>
              <a:lumOff val="8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2060"/>
                </a:solidFill>
                <a:effectLst/>
                <a:uLnTx/>
                <a:uFillTx/>
                <a:latin typeface="Nunito" pitchFamily="2" charset="0"/>
                <a:ea typeface="+mn-ea"/>
                <a:cs typeface="+mn-cs"/>
              </a:rPr>
              <a:t>    Tớ tên là Hà My. Tớ sinh ngày 15 tháng 11 năm 2015, năm nay tớ 8 tuổi. Sở thích của tớ là múa ba lê.</a:t>
            </a:r>
          </a:p>
        </p:txBody>
      </p:sp>
    </p:spTree>
    <p:extLst>
      <p:ext uri="{BB962C8B-B14F-4D97-AF65-F5344CB8AC3E}">
        <p14:creationId xmlns:p14="http://schemas.microsoft.com/office/powerpoint/2010/main" val="2325491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 calcmode="lin" valueType="num">
                                      <p:cBhvr>
                                        <p:cTn id="19" dur="1000" fill="hold"/>
                                        <p:tgtEl>
                                          <p:spTgt spid="14"/>
                                        </p:tgtEl>
                                        <p:attrNameLst>
                                          <p:attrName>style.rotation</p:attrName>
                                        </p:attrNameLst>
                                      </p:cBhvr>
                                      <p:tavLst>
                                        <p:tav tm="0">
                                          <p:val>
                                            <p:fltVal val="90"/>
                                          </p:val>
                                        </p:tav>
                                        <p:tav tm="100000">
                                          <p:val>
                                            <p:fltVal val="0"/>
                                          </p:val>
                                        </p:tav>
                                      </p:tavLst>
                                    </p:anim>
                                    <p:animEffect transition="in" filter="fade">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51595" y="4191000"/>
            <a:ext cx="3209925" cy="2667000"/>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990600" y="0"/>
            <a:ext cx="101346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white"/>
                </a:solidFill>
                <a:effectLst/>
                <a:uLnTx/>
                <a:uFillTx/>
                <a:latin typeface="Nunito Black" pitchFamily="2" charset="0"/>
                <a:ea typeface="+mn-ea"/>
                <a:cs typeface="+mn-cs"/>
              </a:rPr>
              <a:t>2. </a:t>
            </a:r>
            <a:r>
              <a:rPr kumimoji="0" lang="en-US" sz="3600" b="0" i="0" u="none" strike="noStrike" kern="1200" cap="none" spc="0" normalizeH="0" baseline="0" noProof="0">
                <a:ln>
                  <a:noFill/>
                </a:ln>
                <a:solidFill>
                  <a:prstClr val="white"/>
                </a:solidFill>
                <a:effectLst/>
                <a:uLnTx/>
                <a:uFillTx/>
                <a:latin typeface="Nunito Black" pitchFamily="2" charset="0"/>
                <a:ea typeface="+mn-ea"/>
                <a:cs typeface="+mn-cs"/>
              </a:rPr>
              <a:t>Viết một đoạn văn giới thiệu bản thân vào một tấm thẻ rồi trang trí thật đẹp.</a:t>
            </a:r>
            <a:endParaRPr kumimoji="0" lang="en-US" sz="3600" b="0" i="1"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
        <p:nvSpPr>
          <p:cNvPr id="14" name="Speech Bubble: Rectangle with Corners Rounded 7">
            <a:extLst>
              <a:ext uri="{FF2B5EF4-FFF2-40B4-BE49-F238E27FC236}">
                <a16:creationId xmlns:a16="http://schemas.microsoft.com/office/drawing/2014/main" id="{C42408ED-562A-4EAC-2176-453F286291C9}"/>
              </a:ext>
            </a:extLst>
          </p:cNvPr>
          <p:cNvSpPr/>
          <p:nvPr/>
        </p:nvSpPr>
        <p:spPr>
          <a:xfrm>
            <a:off x="2438400" y="1673902"/>
            <a:ext cx="8305800" cy="2288498"/>
          </a:xfrm>
          <a:prstGeom prst="wedgeRoundRectCallout">
            <a:avLst>
              <a:gd name="adj1" fmla="val 44352"/>
              <a:gd name="adj2" fmla="val 77831"/>
              <a:gd name="adj3" fmla="val 16667"/>
            </a:avLst>
          </a:prstGeom>
          <a:solidFill>
            <a:schemeClr val="accent5">
              <a:lumMod val="20000"/>
              <a:lumOff val="80000"/>
            </a:schemeClr>
          </a:solidFill>
          <a:ln w="38100">
            <a:noFill/>
            <a:prstDash val="dash"/>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Nunito" pitchFamily="2" charset="0"/>
                <a:ea typeface="+mn-ea"/>
                <a:cs typeface="+mn-cs"/>
              </a:rPr>
              <a:t>    Em dựa vào gợi ý sau để giới thiệu về bản thân mình: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Nunito" pitchFamily="2" charset="0"/>
                <a:ea typeface="+mn-ea"/>
                <a:cs typeface="+mn-cs"/>
              </a:rPr>
              <a:t>- Tên của em là gì?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Nunito" pitchFamily="2" charset="0"/>
                <a:ea typeface="+mn-ea"/>
                <a:cs typeface="+mn-cs"/>
              </a:rPr>
              <a:t>- Em sinh ngày tháng năm nào?</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Nunito" pitchFamily="2" charset="0"/>
                <a:ea typeface="+mn-ea"/>
                <a:cs typeface="+mn-cs"/>
              </a:rPr>
              <a:t>- Sở thích của em là gì?</a:t>
            </a:r>
          </a:p>
        </p:txBody>
      </p:sp>
      <p:sp>
        <p:nvSpPr>
          <p:cNvPr id="6" name="Rectangle: Rounded Corners 1">
            <a:extLst>
              <a:ext uri="{FF2B5EF4-FFF2-40B4-BE49-F238E27FC236}">
                <a16:creationId xmlns:a16="http://schemas.microsoft.com/office/drawing/2014/main" id="{51058A95-F8BE-F163-5F01-95A46DF675D2}"/>
              </a:ext>
            </a:extLst>
          </p:cNvPr>
          <p:cNvSpPr/>
          <p:nvPr/>
        </p:nvSpPr>
        <p:spPr>
          <a:xfrm>
            <a:off x="76200" y="5410200"/>
            <a:ext cx="92964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white"/>
                </a:solidFill>
                <a:effectLst/>
                <a:uLnTx/>
                <a:uFillTx/>
                <a:latin typeface="Nunito Black" pitchFamily="2" charset="0"/>
                <a:ea typeface="+mn-ea"/>
                <a:cs typeface="+mn-cs"/>
              </a:rPr>
              <a:t>3. Đọc lại đoạn văn em viết, phát hiện lỗi và sửa lỗi (dung từ, đặt câu, sắp xếp ý,…).</a:t>
            </a:r>
          </a:p>
        </p:txBody>
      </p:sp>
    </p:spTree>
    <p:extLst>
      <p:ext uri="{BB962C8B-B14F-4D97-AF65-F5344CB8AC3E}">
        <p14:creationId xmlns:p14="http://schemas.microsoft.com/office/powerpoint/2010/main" val="114194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61CDA5A-B024-D5B3-4D0B-010F074979C9}"/>
              </a:ext>
            </a:extLst>
          </p:cNvPr>
          <p:cNvSpPr txBox="1"/>
          <p:nvPr/>
        </p:nvSpPr>
        <p:spPr>
          <a:xfrm>
            <a:off x="1161233" y="-76200"/>
            <a:ext cx="7366000" cy="3204134"/>
          </a:xfrm>
          <a:prstGeom prst="rect">
            <a:avLst/>
          </a:prstGeom>
        </p:spPr>
        <p:txBody>
          <a:bodyPr vert="horz" lIns="60960" tIns="30480" rIns="60960" bIns="30480" rtlCol="0" anchor="b">
            <a:normAutofit/>
          </a:bodyPr>
          <a:lstStyle/>
          <a:p>
            <a:pPr marL="0" marR="0" lvl="0" indent="-152408"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008687"/>
                </a:solidFill>
                <a:effectLst/>
                <a:uLnTx/>
                <a:uFillTx/>
                <a:latin typeface="Sigmar One" panose="00000500000000000000" pitchFamily="2" charset="0"/>
                <a:ea typeface="+mn-ea"/>
                <a:cs typeface="+mn-cs"/>
              </a:rPr>
              <a:t>Vận dụng</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3471473479"/>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51058A95-F8BE-F163-5F01-95A46DF675D2}"/>
              </a:ext>
            </a:extLst>
          </p:cNvPr>
          <p:cNvSpPr/>
          <p:nvPr/>
        </p:nvSpPr>
        <p:spPr>
          <a:xfrm>
            <a:off x="2438400" y="372203"/>
            <a:ext cx="92964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EAF9FF"/>
                </a:solidFill>
                <a:effectLst/>
                <a:uLnTx/>
                <a:uFillTx/>
                <a:latin typeface="Nunito Black" pitchFamily="2" charset="0"/>
                <a:ea typeface="+mn-ea"/>
                <a:cs typeface="+mn-cs"/>
              </a:rPr>
              <a:t>Tìm đọc một số câu đố về đồ dùng học tập hoặc những đồ vật khác ở trường.</a:t>
            </a:r>
            <a:endParaRPr kumimoji="0" lang="en-US" sz="3200" b="0" i="1" u="none" strike="noStrike" kern="1200" cap="none" spc="0" normalizeH="0" baseline="0" noProof="0">
              <a:ln>
                <a:noFill/>
              </a:ln>
              <a:solidFill>
                <a:srgbClr val="EAF9FF"/>
              </a:solidFill>
              <a:effectLst/>
              <a:uLnTx/>
              <a:uFillTx/>
              <a:latin typeface="Nunito Black" panose="00000A00000000000000" pitchFamily="2" charset="0"/>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0480"/>
            <a:ext cx="2029968" cy="1922625"/>
          </a:xfrm>
          <a:prstGeom prst="rect">
            <a:avLst/>
          </a:prstGeom>
        </p:spPr>
      </p:pic>
      <p:pic>
        <p:nvPicPr>
          <p:cNvPr id="9" name="Picture 8"/>
          <p:cNvPicPr>
            <a:picLocks noChangeAspect="1"/>
          </p:cNvPicPr>
          <p:nvPr/>
        </p:nvPicPr>
        <p:blipFill>
          <a:blip r:embed="rId4"/>
          <a:stretch>
            <a:fillRect/>
          </a:stretch>
        </p:blipFill>
        <p:spPr>
          <a:xfrm>
            <a:off x="8486775" y="2209800"/>
            <a:ext cx="3629025" cy="4657725"/>
          </a:xfrm>
          <a:prstGeom prst="rect">
            <a:avLst/>
          </a:prstGeom>
        </p:spPr>
      </p:pic>
      <p:sp>
        <p:nvSpPr>
          <p:cNvPr id="10" name="Rectangle: Rounded Corners 1">
            <a:extLst>
              <a:ext uri="{FF2B5EF4-FFF2-40B4-BE49-F238E27FC236}">
                <a16:creationId xmlns:a16="http://schemas.microsoft.com/office/drawing/2014/main" id="{51058A95-F8BE-F163-5F01-95A46DF675D2}"/>
              </a:ext>
            </a:extLst>
          </p:cNvPr>
          <p:cNvSpPr/>
          <p:nvPr/>
        </p:nvSpPr>
        <p:spPr>
          <a:xfrm>
            <a:off x="4676775" y="4790469"/>
            <a:ext cx="3324224" cy="1000731"/>
          </a:xfrm>
          <a:prstGeom prst="roundRect">
            <a:avLst/>
          </a:prstGeom>
          <a:solidFill>
            <a:schemeClr val="accent5">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Nunito Black" pitchFamily="2" charset="0"/>
                <a:ea typeface="+mn-ea"/>
                <a:cs typeface="+mn-cs"/>
              </a:rPr>
              <a:t>Chiếc cặp sách</a:t>
            </a:r>
            <a:endParaRPr kumimoji="0" lang="en-US" sz="3200" b="0" i="1"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p:txBody>
      </p:sp>
      <p:sp>
        <p:nvSpPr>
          <p:cNvPr id="8" name="Rectangle 7">
            <a:extLst>
              <a:ext uri="{FF2B5EF4-FFF2-40B4-BE49-F238E27FC236}">
                <a16:creationId xmlns:a16="http://schemas.microsoft.com/office/drawing/2014/main" id="{8E56129A-DF93-FC75-580D-BD670C5B398F}"/>
              </a:ext>
            </a:extLst>
          </p:cNvPr>
          <p:cNvSpPr/>
          <p:nvPr/>
        </p:nvSpPr>
        <p:spPr>
          <a:xfrm>
            <a:off x="572716" y="2235924"/>
            <a:ext cx="7428283" cy="2062103"/>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Nunito" pitchFamily="2" charset="0"/>
                <a:ea typeface="+mn-ea"/>
                <a:cs typeface="+mn-cs"/>
              </a:rPr>
              <a:t>Ví dụ:</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Nunito" pitchFamily="2" charset="0"/>
                <a:ea typeface="+mn-ea"/>
                <a:cs typeface="+mn-cs"/>
              </a:rPr>
              <a:t>Ngăn nhỏ rồi lại ngăn to</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Nunito" pitchFamily="2" charset="0"/>
                <a:ea typeface="+mn-ea"/>
                <a:cs typeface="+mn-cs"/>
              </a:rPr>
              <a:t>Đựng vở, đựng bút, đựng kho sách đầy.</a:t>
            </a:r>
            <a:b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br>
            <a:r>
              <a:rPr kumimoji="0" lang="en-US" sz="3200" b="1" i="0" u="none" strike="noStrike" kern="1200" cap="none" spc="0" normalizeH="0" baseline="0" noProof="0">
                <a:ln>
                  <a:noFill/>
                </a:ln>
                <a:solidFill>
                  <a:srgbClr val="000000"/>
                </a:solidFill>
                <a:effectLst/>
                <a:uLnTx/>
                <a:uFillTx/>
                <a:latin typeface="Nunito" pitchFamily="2" charset="0"/>
                <a:ea typeface="+mn-ea"/>
                <a:cs typeface="+mn-cs"/>
              </a:rPr>
              <a:t>                                    </a:t>
            </a:r>
            <a:r>
              <a:rPr kumimoji="0" lang="vi-VN" sz="3200" b="1" i="0" u="none" strike="noStrike" kern="1200" cap="none" spc="0" normalizeH="0" baseline="0" noProof="0">
                <a:ln>
                  <a:noFill/>
                </a:ln>
                <a:solidFill>
                  <a:srgbClr val="000000"/>
                </a:solidFill>
                <a:effectLst/>
                <a:uLnTx/>
                <a:uFillTx/>
                <a:latin typeface="Nunito" pitchFamily="2" charset="0"/>
                <a:ea typeface="+mn-ea"/>
                <a:cs typeface="+mn-cs"/>
              </a:rPr>
              <a:t>Là cái gì? </a:t>
            </a:r>
            <a:endParaRPr kumimoji="0" lang="en-US" sz="3200" b="0" i="0" u="none" strike="noStrike" kern="1200" cap="none" spc="0" normalizeH="0" baseline="0" noProof="0">
              <a:ln>
                <a:noFill/>
              </a:ln>
              <a:solidFill>
                <a:prstClr val="black"/>
              </a:solidFill>
              <a:effectLst/>
              <a:uLnTx/>
              <a:uFillTx/>
              <a:latin typeface="Nunito" pitchFamily="2" charset="0"/>
              <a:ea typeface="+mn-ea"/>
              <a:cs typeface="+mn-cs"/>
            </a:endParaRPr>
          </a:p>
        </p:txBody>
      </p:sp>
    </p:spTree>
    <p:extLst>
      <p:ext uri="{BB962C8B-B14F-4D97-AF65-F5344CB8AC3E}">
        <p14:creationId xmlns:p14="http://schemas.microsoft.com/office/powerpoint/2010/main" val="13396298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51058A95-F8BE-F163-5F01-95A46DF675D2}"/>
              </a:ext>
            </a:extLst>
          </p:cNvPr>
          <p:cNvSpPr/>
          <p:nvPr/>
        </p:nvSpPr>
        <p:spPr>
          <a:xfrm>
            <a:off x="2438400" y="372203"/>
            <a:ext cx="92964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EAF9FF"/>
                </a:solidFill>
                <a:effectLst/>
                <a:uLnTx/>
                <a:uFillTx/>
                <a:latin typeface="Nunito Black" pitchFamily="2" charset="0"/>
                <a:ea typeface="+mn-ea"/>
                <a:cs typeface="+mn-cs"/>
              </a:rPr>
              <a:t>Tìm đọc một số câu đố về đồ dùng học tập hoặc những đồ vật khác ở trường.</a:t>
            </a:r>
            <a:endParaRPr kumimoji="0" lang="en-US" sz="3200" b="0" i="1" u="none" strike="noStrike" kern="1200" cap="none" spc="0" normalizeH="0" baseline="0" noProof="0">
              <a:ln>
                <a:noFill/>
              </a:ln>
              <a:solidFill>
                <a:srgbClr val="EAF9FF"/>
              </a:solidFill>
              <a:effectLst/>
              <a:uLnTx/>
              <a:uFillTx/>
              <a:latin typeface="Nunito Black" panose="00000A00000000000000" pitchFamily="2" charset="0"/>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0480"/>
            <a:ext cx="2029968" cy="1922625"/>
          </a:xfrm>
          <a:prstGeom prst="rect">
            <a:avLst/>
          </a:prstGeom>
        </p:spPr>
      </p:pic>
      <p:sp>
        <p:nvSpPr>
          <p:cNvPr id="10" name="Rectangle: Rounded Corners 1">
            <a:extLst>
              <a:ext uri="{FF2B5EF4-FFF2-40B4-BE49-F238E27FC236}">
                <a16:creationId xmlns:a16="http://schemas.microsoft.com/office/drawing/2014/main" id="{51058A95-F8BE-F163-5F01-95A46DF675D2}"/>
              </a:ext>
            </a:extLst>
          </p:cNvPr>
          <p:cNvSpPr/>
          <p:nvPr/>
        </p:nvSpPr>
        <p:spPr>
          <a:xfrm>
            <a:off x="4389823" y="5078030"/>
            <a:ext cx="2696777" cy="1066800"/>
          </a:xfrm>
          <a:prstGeom prst="roundRect">
            <a:avLst/>
          </a:prstGeom>
          <a:solidFill>
            <a:schemeClr val="accent5">
              <a:lumMod val="20000"/>
              <a:lumOff val="8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Nunito Black" pitchFamily="2" charset="0"/>
                <a:ea typeface="+mn-ea"/>
                <a:cs typeface="+mn-cs"/>
              </a:rPr>
              <a:t>Cái bút mực</a:t>
            </a:r>
            <a:endParaRPr kumimoji="0" lang="en-US" sz="3200" b="0" i="1"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p:txBody>
      </p:sp>
      <p:sp>
        <p:nvSpPr>
          <p:cNvPr id="3" name="Rectangle 2"/>
          <p:cNvSpPr/>
          <p:nvPr/>
        </p:nvSpPr>
        <p:spPr>
          <a:xfrm>
            <a:off x="838200" y="1999357"/>
            <a:ext cx="6096000" cy="2554545"/>
          </a:xfrm>
          <a:prstGeom prst="rect">
            <a:avLst/>
          </a:prstGeom>
        </p:spPr>
        <p:txBody>
          <a:bodyPr>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t>Mình tròn đầu nhọn</a:t>
            </a:r>
            <a:b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br>
            <a: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t>Không phải bò trâu</a:t>
            </a:r>
            <a:b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br>
            <a: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t>Uống nước ao sâu</a:t>
            </a:r>
            <a:b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br>
            <a: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t>Lên cày ruộng cạn</a:t>
            </a:r>
            <a:br>
              <a:rPr kumimoji="0" lang="vi-VN" sz="3200" b="0" i="0" u="none" strike="noStrike" kern="1200" cap="none" spc="0" normalizeH="0" baseline="0" noProof="0">
                <a:ln>
                  <a:noFill/>
                </a:ln>
                <a:solidFill>
                  <a:srgbClr val="000000"/>
                </a:solidFill>
                <a:effectLst/>
                <a:uLnTx/>
                <a:uFillTx/>
                <a:latin typeface="Nunito" pitchFamily="2" charset="0"/>
                <a:ea typeface="+mn-ea"/>
                <a:cs typeface="+mn-cs"/>
              </a:rPr>
            </a:br>
            <a:r>
              <a:rPr kumimoji="0" lang="en-US" sz="3200" b="1" i="0" u="none" strike="noStrike" kern="1200" cap="none" spc="0" normalizeH="0" baseline="0" noProof="0">
                <a:ln>
                  <a:noFill/>
                </a:ln>
                <a:solidFill>
                  <a:srgbClr val="000000"/>
                </a:solidFill>
                <a:effectLst/>
                <a:uLnTx/>
                <a:uFillTx/>
                <a:latin typeface="Nunito" pitchFamily="2" charset="0"/>
                <a:ea typeface="+mn-ea"/>
                <a:cs typeface="+mn-cs"/>
              </a:rPr>
              <a:t>                             </a:t>
            </a:r>
            <a:r>
              <a:rPr kumimoji="0" lang="vi-VN" sz="3200" b="1" i="0" u="none" strike="noStrike" kern="1200" cap="none" spc="0" normalizeH="0" baseline="0" noProof="0">
                <a:ln>
                  <a:noFill/>
                </a:ln>
                <a:solidFill>
                  <a:srgbClr val="000000"/>
                </a:solidFill>
                <a:effectLst/>
                <a:uLnTx/>
                <a:uFillTx/>
                <a:latin typeface="Nunito" pitchFamily="2" charset="0"/>
                <a:ea typeface="+mn-ea"/>
                <a:cs typeface="+mn-cs"/>
              </a:rPr>
              <a:t>Là cái gì? </a:t>
            </a:r>
            <a:endParaRPr kumimoji="0" lang="en-US" sz="3200" b="0" i="0" u="none" strike="noStrike" kern="1200" cap="none" spc="0" normalizeH="0" baseline="0" noProof="0">
              <a:ln>
                <a:noFill/>
              </a:ln>
              <a:solidFill>
                <a:prstClr val="black"/>
              </a:solidFill>
              <a:effectLst/>
              <a:uLnTx/>
              <a:uFillTx/>
              <a:latin typeface="Nunito" pitchFamily="2" charset="0"/>
              <a:ea typeface="+mn-ea"/>
              <a:cs typeface="+mn-cs"/>
            </a:endParaRPr>
          </a:p>
        </p:txBody>
      </p:sp>
      <p:pic>
        <p:nvPicPr>
          <p:cNvPr id="1026" name="Picture 2" descr="Đánh giá 8 chiếc bút mực tốt nhất năm 2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3577" y="2610802"/>
            <a:ext cx="4161223" cy="388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8680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51058A95-F8BE-F163-5F01-95A46DF675D2}"/>
              </a:ext>
            </a:extLst>
          </p:cNvPr>
          <p:cNvSpPr/>
          <p:nvPr/>
        </p:nvSpPr>
        <p:spPr>
          <a:xfrm>
            <a:off x="2438400" y="372203"/>
            <a:ext cx="9296400" cy="10668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EAF9FF"/>
                </a:solidFill>
                <a:effectLst/>
                <a:uLnTx/>
                <a:uFillTx/>
                <a:latin typeface="Nunito Black" pitchFamily="2" charset="0"/>
                <a:ea typeface="+mn-ea"/>
                <a:cs typeface="+mn-cs"/>
              </a:rPr>
              <a:t>Tìm đọc một số câu đố về đồ dùng học tập hoặc những đồ vật khác ở trường.</a:t>
            </a:r>
            <a:endParaRPr kumimoji="0" lang="en-US" sz="3200" b="0" i="1" u="none" strike="noStrike" kern="1200" cap="none" spc="0" normalizeH="0" baseline="0" noProof="0">
              <a:ln>
                <a:noFill/>
              </a:ln>
              <a:solidFill>
                <a:srgbClr val="EAF9FF"/>
              </a:solidFill>
              <a:effectLst/>
              <a:uLnTx/>
              <a:uFillTx/>
              <a:latin typeface="Nunito Black" panose="00000A00000000000000" pitchFamily="2" charset="0"/>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0480"/>
            <a:ext cx="2029968" cy="1922625"/>
          </a:xfrm>
          <a:prstGeom prst="rect">
            <a:avLst/>
          </a:prstGeom>
        </p:spPr>
      </p:pic>
      <p:sp>
        <p:nvSpPr>
          <p:cNvPr id="10" name="Rectangle: Rounded Corners 1">
            <a:extLst>
              <a:ext uri="{FF2B5EF4-FFF2-40B4-BE49-F238E27FC236}">
                <a16:creationId xmlns:a16="http://schemas.microsoft.com/office/drawing/2014/main" id="{51058A95-F8BE-F163-5F01-95A46DF675D2}"/>
              </a:ext>
            </a:extLst>
          </p:cNvPr>
          <p:cNvSpPr/>
          <p:nvPr/>
        </p:nvSpPr>
        <p:spPr>
          <a:xfrm>
            <a:off x="4800600" y="5114256"/>
            <a:ext cx="2696777" cy="1066800"/>
          </a:xfrm>
          <a:prstGeom prst="roundRect">
            <a:avLst/>
          </a:prstGeom>
          <a:solidFill>
            <a:schemeClr val="accent5">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Nunito Black" pitchFamily="2" charset="0"/>
                <a:ea typeface="+mn-ea"/>
                <a:cs typeface="+mn-cs"/>
              </a:rPr>
              <a:t>Viên phấn</a:t>
            </a:r>
            <a:endParaRPr kumimoji="0" lang="en-US" sz="3200" b="0" i="1"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p:txBody>
      </p:sp>
      <p:sp>
        <p:nvSpPr>
          <p:cNvPr id="3" name="Rectangle 2"/>
          <p:cNvSpPr/>
          <p:nvPr/>
        </p:nvSpPr>
        <p:spPr>
          <a:xfrm>
            <a:off x="838200" y="1999357"/>
            <a:ext cx="6096000" cy="2554545"/>
          </a:xfrm>
          <a:prstGeom prst="rect">
            <a:avLst/>
          </a:prstGeom>
        </p:spPr>
        <p:txBody>
          <a:bodyPr>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t>Da trắng muốt</a:t>
            </a:r>
            <a:b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br>
            <a: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t>Ruột trắng tinh</a:t>
            </a:r>
            <a:b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br>
            <a: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t>Bạn với học sinh</a:t>
            </a:r>
            <a:b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br>
            <a: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t>Thích cọ đầu vào bảng</a:t>
            </a:r>
            <a:br>
              <a:rPr kumimoji="0" lang="en-US" sz="3200" b="0" i="0" u="none" strike="noStrike" kern="1200" cap="none" spc="0" normalizeH="0" baseline="0" noProof="0">
                <a:ln>
                  <a:noFill/>
                </a:ln>
                <a:solidFill>
                  <a:prstClr val="black"/>
                </a:solidFill>
                <a:effectLst/>
                <a:uLnTx/>
                <a:uFillTx/>
                <a:latin typeface="Nunito" pitchFamily="2" charset="0"/>
                <a:ea typeface="+mn-ea"/>
                <a:cs typeface="+mn-cs"/>
              </a:rPr>
            </a:br>
            <a:r>
              <a:rPr kumimoji="0" lang="en-US" sz="3200" b="1" i="0" u="none" strike="noStrike" kern="1200" cap="none" spc="0" normalizeH="0" baseline="0" noProof="0">
                <a:ln>
                  <a:noFill/>
                </a:ln>
                <a:solidFill>
                  <a:prstClr val="black"/>
                </a:solidFill>
                <a:effectLst/>
                <a:uLnTx/>
                <a:uFillTx/>
                <a:latin typeface="Nunito" pitchFamily="2" charset="0"/>
                <a:ea typeface="+mn-ea"/>
                <a:cs typeface="+mn-cs"/>
              </a:rPr>
              <a:t>                           Là cái gì? </a:t>
            </a:r>
            <a:endParaRPr kumimoji="0" lang="en-US" sz="3200" b="0" i="0" u="none" strike="noStrike" kern="1200" cap="none" spc="0" normalizeH="0" baseline="0" noProof="0">
              <a:ln>
                <a:noFill/>
              </a:ln>
              <a:solidFill>
                <a:prstClr val="black"/>
              </a:solidFill>
              <a:effectLst/>
              <a:uLnTx/>
              <a:uFillTx/>
              <a:latin typeface="Nunito" pitchFamily="2" charset="0"/>
              <a:ea typeface="+mn-ea"/>
              <a:cs typeface="+mn-cs"/>
            </a:endParaRPr>
          </a:p>
        </p:txBody>
      </p:sp>
      <p:pic>
        <p:nvPicPr>
          <p:cNvPr id="2050" name="Picture 2" descr="Phấn viết bảng mic | Shopee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2585" y="1910680"/>
            <a:ext cx="3736975" cy="3736976"/>
          </a:xfrm>
          <a:prstGeom prst="rect">
            <a:avLst/>
          </a:prstGeom>
          <a:ln>
            <a:noFill/>
          </a:ln>
          <a:effectLst>
            <a:softEdge rad="112500"/>
          </a:effectLst>
        </p:spPr>
      </p:pic>
    </p:spTree>
    <p:extLst>
      <p:ext uri="{BB962C8B-B14F-4D97-AF65-F5344CB8AC3E}">
        <p14:creationId xmlns:p14="http://schemas.microsoft.com/office/powerpoint/2010/main" val="12042940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87407"/>
          <a:stretch/>
        </p:blipFill>
        <p:spPr>
          <a:xfrm>
            <a:off x="0" y="41223"/>
            <a:ext cx="1295400" cy="990600"/>
          </a:xfrm>
          <a:prstGeom prst="rect">
            <a:avLst/>
          </a:prstGeom>
        </p:spPr>
      </p:pic>
      <p:pic>
        <p:nvPicPr>
          <p:cNvPr id="1026" name="Picture 2">
            <a:extLst>
              <a:ext uri="{FF2B5EF4-FFF2-40B4-BE49-F238E27FC236}">
                <a16:creationId xmlns:a16="http://schemas.microsoft.com/office/drawing/2014/main" id="{E87C0A37-3FFC-7B11-3215-E67F0861A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1371600"/>
            <a:ext cx="9612756" cy="44492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514600" y="2057400"/>
            <a:ext cx="8153400" cy="1754326"/>
          </a:xfrm>
          <a:prstGeom prst="rect">
            <a:avLst/>
          </a:prstGeom>
        </p:spPr>
        <p:txBody>
          <a:bodyPr wrap="square">
            <a:spAutoFit/>
          </a:bodyPr>
          <a:lstStyle/>
          <a:p>
            <a:pPr algn="just"/>
            <a:r>
              <a:rPr lang="en-US" sz="2800">
                <a:solidFill>
                  <a:schemeClr val="bg1"/>
                </a:solidFill>
                <a:latin typeface="Nunito Black" pitchFamily="2" charset="0"/>
              </a:rPr>
              <a:t>     </a:t>
            </a:r>
            <a:r>
              <a:rPr lang="en-US" sz="2800" err="1">
                <a:solidFill>
                  <a:schemeClr val="bg1"/>
                </a:solidFill>
                <a:latin typeface="Nunito Black" pitchFamily="2" charset="0"/>
              </a:rPr>
              <a:t>Gợi</a:t>
            </a:r>
            <a:r>
              <a:rPr lang="en-US" sz="2800">
                <a:solidFill>
                  <a:schemeClr val="bg1"/>
                </a:solidFill>
                <a:latin typeface="Nunito Black" pitchFamily="2" charset="0"/>
              </a:rPr>
              <a:t> ý: </a:t>
            </a:r>
            <a:r>
              <a:rPr lang="vi-VN" sz="2800">
                <a:solidFill>
                  <a:schemeClr val="bg1"/>
                </a:solidFill>
                <a:latin typeface="Nunito Black" pitchFamily="2" charset="0"/>
              </a:rPr>
              <a:t>Em suy nghĩ và đưa ra ý kiến của mình. Theo em, khi viết một đoạn văn, bài văn, nếu không có dấu câu thì sẽ như thế nào?</a:t>
            </a:r>
            <a:br>
              <a:rPr lang="vi-VN">
                <a:solidFill>
                  <a:schemeClr val="bg1"/>
                </a:solidFill>
                <a:latin typeface="OpenSans"/>
              </a:rPr>
            </a:br>
            <a:br>
              <a:rPr lang="vi-VN">
                <a:solidFill>
                  <a:schemeClr val="bg1"/>
                </a:solidFill>
                <a:latin typeface="OpenSans"/>
              </a:rPr>
            </a:br>
            <a:endParaRPr lang="en-US">
              <a:solidFill>
                <a:schemeClr val="bg1"/>
              </a:solidFill>
            </a:endParaRPr>
          </a:p>
        </p:txBody>
      </p:sp>
      <p:sp>
        <p:nvSpPr>
          <p:cNvPr id="3" name="TextBox 2">
            <a:extLst>
              <a:ext uri="{FF2B5EF4-FFF2-40B4-BE49-F238E27FC236}">
                <a16:creationId xmlns:a16="http://schemas.microsoft.com/office/drawing/2014/main" id="{4B3AA1C1-7206-1D89-8391-F76A0D82DA31}"/>
              </a:ext>
            </a:extLst>
          </p:cNvPr>
          <p:cNvSpPr txBox="1"/>
          <p:nvPr/>
        </p:nvSpPr>
        <p:spPr>
          <a:xfrm>
            <a:off x="1295400" y="112693"/>
            <a:ext cx="9612756" cy="954107"/>
          </a:xfrm>
          <a:prstGeom prst="rect">
            <a:avLst/>
          </a:prstGeom>
          <a:noFill/>
        </p:spPr>
        <p:txBody>
          <a:bodyPr wrap="square" rtlCol="0">
            <a:spAutoFit/>
          </a:bodyPr>
          <a:lstStyle/>
          <a:p>
            <a:r>
              <a:rPr lang="en-US" sz="2800">
                <a:latin typeface="Nunito Black" pitchFamily="2" charset="0"/>
              </a:rPr>
              <a:t>Trao đổi với bạn: Điều gì xảy ra nếu không có dấu câu khi viết?</a:t>
            </a: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7" name="Picture 6"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145" y="4114799"/>
            <a:ext cx="2476855" cy="2726961"/>
          </a:xfrm>
          <a:prstGeom prst="rect">
            <a:avLst/>
          </a:prstGeom>
        </p:spPr>
      </p:pic>
      <p:pic>
        <p:nvPicPr>
          <p:cNvPr id="5" name="Picture 4">
            <a:extLst>
              <a:ext uri="{FF2B5EF4-FFF2-40B4-BE49-F238E27FC236}">
                <a16:creationId xmlns:a16="http://schemas.microsoft.com/office/drawing/2014/main" id="{4C7F8013-5AA8-82AC-7FC2-81D87D697598}"/>
              </a:ext>
            </a:extLst>
          </p:cNvPr>
          <p:cNvPicPr>
            <a:picLocks noChangeAspect="1"/>
          </p:cNvPicPr>
          <p:nvPr/>
        </p:nvPicPr>
        <p:blipFill rotWithShape="1">
          <a:blip r:embed="rId4"/>
          <a:srcRect r="87407"/>
          <a:stretch/>
        </p:blipFill>
        <p:spPr>
          <a:xfrm>
            <a:off x="0" y="48320"/>
            <a:ext cx="1295400" cy="990600"/>
          </a:xfrm>
          <a:prstGeom prst="rect">
            <a:avLst/>
          </a:prstGeom>
        </p:spPr>
      </p:pic>
      <p:sp>
        <p:nvSpPr>
          <p:cNvPr id="8" name="TextBox 7">
            <a:extLst>
              <a:ext uri="{FF2B5EF4-FFF2-40B4-BE49-F238E27FC236}">
                <a16:creationId xmlns:a16="http://schemas.microsoft.com/office/drawing/2014/main" id="{B09C66FE-A901-6FE8-EAE1-9AD3C619E686}"/>
              </a:ext>
            </a:extLst>
          </p:cNvPr>
          <p:cNvSpPr txBox="1"/>
          <p:nvPr/>
        </p:nvSpPr>
        <p:spPr>
          <a:xfrm>
            <a:off x="1295400" y="112693"/>
            <a:ext cx="9612756" cy="954107"/>
          </a:xfrm>
          <a:prstGeom prst="rect">
            <a:avLst/>
          </a:prstGeom>
          <a:noFill/>
        </p:spPr>
        <p:txBody>
          <a:bodyPr wrap="square" rtlCol="0">
            <a:spAutoFit/>
          </a:bodyPr>
          <a:lstStyle/>
          <a:p>
            <a:r>
              <a:rPr lang="en-US" sz="2800">
                <a:latin typeface="Nunito Black" pitchFamily="2" charset="0"/>
              </a:rPr>
              <a:t>Trao đổi với bạn: Điều gì xảy ra nếu không có dấu câu khi viết?</a:t>
            </a:r>
          </a:p>
        </p:txBody>
      </p:sp>
      <p:pic>
        <p:nvPicPr>
          <p:cNvPr id="10" name="Picture 2">
            <a:extLst>
              <a:ext uri="{FF2B5EF4-FFF2-40B4-BE49-F238E27FC236}">
                <a16:creationId xmlns:a16="http://schemas.microsoft.com/office/drawing/2014/main" id="{0A78A256-FBCA-C636-9FD1-BE3F02490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6656" y="1600200"/>
            <a:ext cx="8242623" cy="38150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7299716-4E4F-5DC5-AD72-B0964F20C0C3}"/>
              </a:ext>
            </a:extLst>
          </p:cNvPr>
          <p:cNvSpPr txBox="1"/>
          <p:nvPr/>
        </p:nvSpPr>
        <p:spPr>
          <a:xfrm>
            <a:off x="2093267" y="2209800"/>
            <a:ext cx="6629400" cy="2246769"/>
          </a:xfrm>
          <a:prstGeom prst="rect">
            <a:avLst/>
          </a:prstGeom>
          <a:noFill/>
        </p:spPr>
        <p:txBody>
          <a:bodyPr wrap="square">
            <a:spAutoFit/>
          </a:bodyPr>
          <a:lstStyle/>
          <a:p>
            <a:r>
              <a:rPr lang="en-US" sz="2800">
                <a:solidFill>
                  <a:schemeClr val="bg1"/>
                </a:solidFill>
                <a:latin typeface="Nunito Black" pitchFamily="2" charset="0"/>
              </a:rPr>
              <a:t> 	</a:t>
            </a:r>
            <a:r>
              <a:rPr lang="vi-VN" sz="2800">
                <a:solidFill>
                  <a:schemeClr val="bg1"/>
                </a:solidFill>
                <a:latin typeface="Nunito Black" pitchFamily="2" charset="0"/>
              </a:rPr>
              <a:t>Theo tớ, nếu không có dấu câu khi viết thì người đọc sẽ không biết phải ngắt, nghỉ như thế nào và sẽ không hiểu được ý nghĩa mà chúng ta muốn thể hiện qua câu </a:t>
            </a:r>
            <a:r>
              <a:rPr lang="en-US" sz="2800">
                <a:solidFill>
                  <a:schemeClr val="bg1"/>
                </a:solidFill>
                <a:latin typeface="Nunito Black" pitchFamily="2" charset="0"/>
              </a:rPr>
              <a:t>đó.</a:t>
            </a:r>
            <a:endParaRPr lang="en-US" sz="2800">
              <a:solidFill>
                <a:schemeClr val="bg1"/>
              </a:solidFill>
            </a:endParaRPr>
          </a:p>
        </p:txBody>
      </p:sp>
    </p:spTree>
    <p:extLst>
      <p:ext uri="{BB962C8B-B14F-4D97-AF65-F5344CB8AC3E}">
        <p14:creationId xmlns:p14="http://schemas.microsoft.com/office/powerpoint/2010/main" val="351961010"/>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7800" y="1600200"/>
            <a:ext cx="9303645" cy="5031226"/>
          </a:xfrm>
          <a:prstGeom prst="rect">
            <a:avLst/>
          </a:prstGeom>
        </p:spPr>
      </p:pic>
      <p:sp>
        <p:nvSpPr>
          <p:cNvPr id="8" name="Speech Bubble: Rectangle with Corners Rounded 7">
            <a:extLst>
              <a:ext uri="{FF2B5EF4-FFF2-40B4-BE49-F238E27FC236}">
                <a16:creationId xmlns:a16="http://schemas.microsoft.com/office/drawing/2014/main" id="{C42408ED-562A-4EAC-2176-453F286291C9}"/>
              </a:ext>
            </a:extLst>
          </p:cNvPr>
          <p:cNvSpPr/>
          <p:nvPr/>
        </p:nvSpPr>
        <p:spPr>
          <a:xfrm>
            <a:off x="8455014" y="1295400"/>
            <a:ext cx="3179539" cy="1219200"/>
          </a:xfrm>
          <a:prstGeom prst="wedgeRoundRectCallout">
            <a:avLst>
              <a:gd name="adj1" fmla="val -37527"/>
              <a:gd name="adj2" fmla="val 78305"/>
              <a:gd name="adj3" fmla="val 16667"/>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err="1">
                <a:solidFill>
                  <a:srgbClr val="FF0000"/>
                </a:solidFill>
                <a:latin typeface="Nunito Black" pitchFamily="2" charset="0"/>
              </a:rPr>
              <a:t>Bức</a:t>
            </a:r>
            <a:r>
              <a:rPr lang="en-US" sz="2800">
                <a:solidFill>
                  <a:srgbClr val="FF0000"/>
                </a:solidFill>
                <a:latin typeface="Nunito Black" pitchFamily="2" charset="0"/>
              </a:rPr>
              <a:t> </a:t>
            </a:r>
            <a:r>
              <a:rPr lang="en-US" sz="2800" err="1">
                <a:solidFill>
                  <a:srgbClr val="FF0000"/>
                </a:solidFill>
                <a:latin typeface="Nunito Black" pitchFamily="2" charset="0"/>
              </a:rPr>
              <a:t>tranh</a:t>
            </a:r>
            <a:r>
              <a:rPr lang="en-US" sz="2800">
                <a:solidFill>
                  <a:srgbClr val="FF0000"/>
                </a:solidFill>
                <a:latin typeface="Nunito Black" pitchFamily="2" charset="0"/>
              </a:rPr>
              <a:t> </a:t>
            </a:r>
            <a:r>
              <a:rPr lang="en-US" sz="2800" err="1">
                <a:solidFill>
                  <a:srgbClr val="FF0000"/>
                </a:solidFill>
                <a:latin typeface="Nunito Black" pitchFamily="2" charset="0"/>
              </a:rPr>
              <a:t>vẽ</a:t>
            </a:r>
            <a:r>
              <a:rPr lang="en-US" sz="2800">
                <a:solidFill>
                  <a:srgbClr val="FF0000"/>
                </a:solidFill>
                <a:latin typeface="Nunito Black" pitchFamily="2" charset="0"/>
              </a:rPr>
              <a:t> </a:t>
            </a:r>
            <a:r>
              <a:rPr lang="en-US" sz="2800" err="1">
                <a:solidFill>
                  <a:srgbClr val="FF0000"/>
                </a:solidFill>
                <a:latin typeface="Nunito Black" pitchFamily="2" charset="0"/>
              </a:rPr>
              <a:t>gì</a:t>
            </a:r>
            <a:r>
              <a:rPr lang="en-US" sz="2800">
                <a:solidFill>
                  <a:srgbClr val="FF0000"/>
                </a:solidFill>
                <a:latin typeface="Nunito Black" pitchFamily="2" charset="0"/>
              </a:rPr>
              <a:t>?</a:t>
            </a:r>
          </a:p>
        </p:txBody>
      </p:sp>
      <p:sp>
        <p:nvSpPr>
          <p:cNvPr id="5" name="Speech Bubble: Rectangle with Corners Rounded 7">
            <a:extLst>
              <a:ext uri="{FF2B5EF4-FFF2-40B4-BE49-F238E27FC236}">
                <a16:creationId xmlns:a16="http://schemas.microsoft.com/office/drawing/2014/main" id="{C42408ED-562A-4EAC-2176-453F286291C9}"/>
              </a:ext>
            </a:extLst>
          </p:cNvPr>
          <p:cNvSpPr/>
          <p:nvPr/>
        </p:nvSpPr>
        <p:spPr>
          <a:xfrm>
            <a:off x="2861122" y="381000"/>
            <a:ext cx="6477000" cy="1219200"/>
          </a:xfrm>
          <a:prstGeom prst="wedgeRoundRectCallout">
            <a:avLst>
              <a:gd name="adj1" fmla="val -18394"/>
              <a:gd name="adj2" fmla="val 48200"/>
              <a:gd name="adj3" fmla="val 16667"/>
            </a:avLst>
          </a:prstGeom>
          <a:noFill/>
          <a:ln w="28575">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solidFill>
                  <a:srgbClr val="FF0000"/>
                </a:solidFill>
                <a:latin typeface="Nunito Black" pitchFamily="2" charset="0"/>
              </a:rPr>
              <a:t>CUỘC HỌP CỦA CHỮ VIẾT</a:t>
            </a:r>
          </a:p>
        </p:txBody>
      </p:sp>
    </p:spTree>
    <p:extLst>
      <p:ext uri="{BB962C8B-B14F-4D97-AF65-F5344CB8AC3E}">
        <p14:creationId xmlns:p14="http://schemas.microsoft.com/office/powerpoint/2010/main" val="2596451339"/>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3600">
                <a:solidFill>
                  <a:srgbClr val="40AFB9"/>
                </a:solidFill>
                <a:latin typeface="Sigmar One" panose="00000500000000000000" pitchFamily="2" charset="0"/>
                <a:ea typeface="+mj-ea"/>
                <a:cs typeface="+mj-cs"/>
              </a:rPr>
              <a:t>Đọc văn bản</a:t>
            </a: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2133600" y="15240"/>
            <a:ext cx="6400800" cy="820738"/>
          </a:xfrm>
          <a:prstGeom prst="rect">
            <a:avLst/>
          </a:prstGeom>
        </p:spPr>
        <p:txBody>
          <a:bodyPr wrap="square" lIns="0" tIns="0" rIns="0" bIns="0" rtlCol="0" anchor="t">
            <a:spAutoFit/>
          </a:bodyPr>
          <a:lstStyle/>
          <a:p>
            <a:pPr algn="ctr">
              <a:lnSpc>
                <a:spcPts val="6400"/>
              </a:lnSpc>
              <a:spcBef>
                <a:spcPct val="0"/>
              </a:spcBef>
            </a:pPr>
            <a:r>
              <a:rPr lang="en-US" sz="4400" spc="-133" err="1">
                <a:solidFill>
                  <a:srgbClr val="FF0000"/>
                </a:solidFill>
                <a:latin typeface="Nunito Black" pitchFamily="2" charset="0"/>
              </a:rPr>
              <a:t>Cuộc</a:t>
            </a:r>
            <a:r>
              <a:rPr lang="en-US" sz="4400" spc="-133">
                <a:solidFill>
                  <a:srgbClr val="FF0000"/>
                </a:solidFill>
                <a:latin typeface="Nunito Black" pitchFamily="2" charset="0"/>
              </a:rPr>
              <a:t> </a:t>
            </a:r>
            <a:r>
              <a:rPr lang="en-US" sz="4400" spc="-133" err="1">
                <a:solidFill>
                  <a:srgbClr val="FF0000"/>
                </a:solidFill>
                <a:latin typeface="Nunito Black" pitchFamily="2" charset="0"/>
              </a:rPr>
              <a:t>họp</a:t>
            </a:r>
            <a:r>
              <a:rPr lang="en-US" sz="4400" spc="-133">
                <a:solidFill>
                  <a:srgbClr val="FF0000"/>
                </a:solidFill>
                <a:latin typeface="Nunito Black" pitchFamily="2" charset="0"/>
              </a:rPr>
              <a:t> </a:t>
            </a:r>
            <a:r>
              <a:rPr lang="en-US" sz="4400" spc="-133" err="1">
                <a:solidFill>
                  <a:srgbClr val="FF0000"/>
                </a:solidFill>
                <a:latin typeface="Nunito Black" pitchFamily="2" charset="0"/>
              </a:rPr>
              <a:t>của</a:t>
            </a:r>
            <a:r>
              <a:rPr lang="en-US" sz="4400" spc="-133">
                <a:solidFill>
                  <a:srgbClr val="FF0000"/>
                </a:solidFill>
                <a:latin typeface="Nunito Black" pitchFamily="2" charset="0"/>
              </a:rPr>
              <a:t> </a:t>
            </a:r>
            <a:r>
              <a:rPr lang="en-US" sz="4400" spc="-133" err="1">
                <a:solidFill>
                  <a:srgbClr val="FF0000"/>
                </a:solidFill>
                <a:latin typeface="Nunito Black" pitchFamily="2" charset="0"/>
              </a:rPr>
              <a:t>chữ</a:t>
            </a:r>
            <a:r>
              <a:rPr lang="en-US" sz="4400" spc="-133">
                <a:solidFill>
                  <a:srgbClr val="FF0000"/>
                </a:solidFill>
                <a:latin typeface="Nunito Black" pitchFamily="2" charset="0"/>
              </a:rPr>
              <a:t> </a:t>
            </a:r>
            <a:r>
              <a:rPr lang="en-US" sz="4400" spc="-133" err="1">
                <a:solidFill>
                  <a:srgbClr val="FF0000"/>
                </a:solidFill>
                <a:latin typeface="Nunito Black" pitchFamily="2" charset="0"/>
              </a:rPr>
              <a:t>viết</a:t>
            </a:r>
            <a:endParaRPr lang="en-US" sz="4400" spc="-133">
              <a:solidFill>
                <a:srgbClr val="FF0000"/>
              </a:solidFill>
              <a:latin typeface="Nunito Black" pitchFamily="2" charset="0"/>
            </a:endParaRPr>
          </a:p>
        </p:txBody>
      </p:sp>
      <p:pic>
        <p:nvPicPr>
          <p:cNvPr id="6" name="Picture 14">
            <a:extLst>
              <a:ext uri="{FF2B5EF4-FFF2-40B4-BE49-F238E27FC236}">
                <a16:creationId xmlns:a16="http://schemas.microsoft.com/office/drawing/2014/main" id="{76A56D99-99D7-51A7-F03F-3433623457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23001">
            <a:off x="-360544" y="4970815"/>
            <a:ext cx="1884730" cy="1923195"/>
          </a:xfrm>
          <a:prstGeom prst="rect">
            <a:avLst/>
          </a:prstGeom>
        </p:spPr>
      </p:pic>
      <p:sp>
        <p:nvSpPr>
          <p:cNvPr id="3" name="Rectangle 2"/>
          <p:cNvSpPr/>
          <p:nvPr/>
        </p:nvSpPr>
        <p:spPr>
          <a:xfrm>
            <a:off x="-3748" y="835978"/>
            <a:ext cx="12192000" cy="5509200"/>
          </a:xfrm>
          <a:prstGeom prst="rect">
            <a:avLst/>
          </a:prstGeom>
        </p:spPr>
        <p:txBody>
          <a:bodyPr wrap="square">
            <a:spAutoFit/>
          </a:bodyPr>
          <a:lstStyle/>
          <a:p>
            <a:pPr algn="just"/>
            <a:r>
              <a:rPr lang="en-US" sz="2200">
                <a:solidFill>
                  <a:srgbClr val="000000"/>
                </a:solidFill>
                <a:latin typeface="Nunito Black" pitchFamily="2" charset="0"/>
              </a:rPr>
              <a:t>          </a:t>
            </a:r>
            <a:r>
              <a:rPr lang="vi-VN" sz="2200">
                <a:solidFill>
                  <a:srgbClr val="000000"/>
                </a:solidFill>
                <a:latin typeface="Nunito Black" pitchFamily="2" charset="0"/>
              </a:rPr>
              <a:t>Vừa tan học, các chữ cái và dấu câu đã ngồi lại họp. Bác chữ A dõng dạc mở đầu:</a:t>
            </a:r>
          </a:p>
          <a:p>
            <a:pPr algn="just"/>
            <a:r>
              <a:rPr lang="en-US" sz="2200">
                <a:solidFill>
                  <a:srgbClr val="000000"/>
                </a:solidFill>
                <a:latin typeface="Nunito Black" pitchFamily="2" charset="0"/>
              </a:rPr>
              <a:t>        </a:t>
            </a:r>
            <a:r>
              <a:rPr lang="vi-VN" sz="2200">
                <a:solidFill>
                  <a:srgbClr val="000000"/>
                </a:solidFill>
                <a:latin typeface="Nunito Black" pitchFamily="2" charset="0"/>
              </a:rPr>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p>
          <a:p>
            <a:pPr algn="just"/>
            <a:r>
              <a:rPr lang="vi-VN" sz="2200">
                <a:solidFill>
                  <a:srgbClr val="000000"/>
                </a:solidFill>
                <a:latin typeface="Nunito Black" pitchFamily="2" charset="0"/>
              </a:rPr>
              <a:t>Có tiếng xì xào:</a:t>
            </a:r>
          </a:p>
          <a:p>
            <a:pPr algn="just"/>
            <a:r>
              <a:rPr lang="en-US" sz="2200">
                <a:solidFill>
                  <a:srgbClr val="000000"/>
                </a:solidFill>
                <a:latin typeface="Nunito Black" pitchFamily="2" charset="0"/>
              </a:rPr>
              <a:t>        </a:t>
            </a:r>
            <a:r>
              <a:rPr lang="vi-VN" sz="2200">
                <a:solidFill>
                  <a:srgbClr val="000000"/>
                </a:solidFill>
                <a:latin typeface="Nunito Black" pitchFamily="2" charset="0"/>
              </a:rPr>
              <a:t>- Thế nghĩa là thế này: “Chú lính bước vào. Đầu chú đội chiếc mũ sắt. Dưới chân đi đôi giày da. Trên trán lấm tấm mồ hôi.”</a:t>
            </a:r>
          </a:p>
          <a:p>
            <a:pPr algn="just"/>
            <a:r>
              <a:rPr lang="en-US" sz="2200">
                <a:solidFill>
                  <a:srgbClr val="000000"/>
                </a:solidFill>
                <a:latin typeface="Nunito Black" pitchFamily="2" charset="0"/>
              </a:rPr>
              <a:t>        </a:t>
            </a:r>
            <a:r>
              <a:rPr lang="vi-VN" sz="2200">
                <a:solidFill>
                  <a:srgbClr val="000000"/>
                </a:solidFill>
                <a:latin typeface="Nunito Black" pitchFamily="2" charset="0"/>
              </a:rPr>
              <a:t>Tiếng cười rộ lên. Dấu chấm nói:</a:t>
            </a:r>
          </a:p>
          <a:p>
            <a:pPr algn="just"/>
            <a:r>
              <a:rPr lang="en-US" sz="2200">
                <a:solidFill>
                  <a:srgbClr val="000000"/>
                </a:solidFill>
                <a:latin typeface="Nunito Black" pitchFamily="2" charset="0"/>
              </a:rPr>
              <a:t>        </a:t>
            </a:r>
            <a:r>
              <a:rPr lang="vi-VN" sz="2200">
                <a:solidFill>
                  <a:srgbClr val="000000"/>
                </a:solidFill>
                <a:latin typeface="Nunito Black" pitchFamily="2" charset="0"/>
              </a:rPr>
              <a:t>- Theo tôi, tất cả là do cậu này chẳng bao giờ để ý đến dấu câu. Mỏi tay chỗ nào, cậu ta chấm chỗ ấy.</a:t>
            </a:r>
          </a:p>
          <a:p>
            <a:pPr algn="just"/>
            <a:r>
              <a:rPr lang="en-US" sz="2200">
                <a:solidFill>
                  <a:srgbClr val="000000"/>
                </a:solidFill>
                <a:latin typeface="Nunito Black" pitchFamily="2" charset="0"/>
              </a:rPr>
              <a:t>       </a:t>
            </a:r>
            <a:r>
              <a:rPr lang="vi-VN" sz="2200">
                <a:solidFill>
                  <a:srgbClr val="000000"/>
                </a:solidFill>
                <a:latin typeface="Nunito Black" pitchFamily="2" charset="0"/>
              </a:rPr>
              <a:t>Cả mấy dấu câu đều lắc đầu:</a:t>
            </a:r>
          </a:p>
          <a:p>
            <a:pPr algn="just"/>
            <a:r>
              <a:rPr lang="en-US" sz="2200">
                <a:solidFill>
                  <a:srgbClr val="000000"/>
                </a:solidFill>
                <a:latin typeface="Nunito Black" pitchFamily="2" charset="0"/>
              </a:rPr>
              <a:t>        </a:t>
            </a:r>
            <a:r>
              <a:rPr lang="vi-VN" sz="2200">
                <a:solidFill>
                  <a:srgbClr val="000000"/>
                </a:solidFill>
                <a:latin typeface="Nunito Black" pitchFamily="2" charset="0"/>
              </a:rPr>
              <a:t>- Ẩu thế nhỉ!</a:t>
            </a:r>
          </a:p>
          <a:p>
            <a:pPr algn="just"/>
            <a:r>
              <a:rPr lang="en-US" sz="2200">
                <a:solidFill>
                  <a:srgbClr val="000000"/>
                </a:solidFill>
                <a:latin typeface="Nunito Black" pitchFamily="2" charset="0"/>
              </a:rPr>
              <a:t>               </a:t>
            </a:r>
            <a:r>
              <a:rPr lang="vi-VN" sz="2200">
                <a:solidFill>
                  <a:srgbClr val="000000"/>
                </a:solidFill>
                <a:latin typeface="Nunito Black" pitchFamily="2" charset="0"/>
              </a:rPr>
              <a:t>Bác chữ A đề nghị:</a:t>
            </a:r>
            <a:endParaRPr lang="en-US" sz="2200">
              <a:solidFill>
                <a:srgbClr val="000000"/>
              </a:solidFill>
              <a:latin typeface="Nunito Black" pitchFamily="2" charset="0"/>
            </a:endParaRPr>
          </a:p>
          <a:p>
            <a:pPr algn="just"/>
            <a:r>
              <a:rPr lang="en-US" sz="2200">
                <a:solidFill>
                  <a:srgbClr val="000000"/>
                </a:solidFill>
                <a:latin typeface="Nunito Black" pitchFamily="2" charset="0"/>
              </a:rPr>
              <a:t>	</a:t>
            </a:r>
            <a:r>
              <a:rPr lang="vi-VN" sz="2200">
                <a:solidFill>
                  <a:srgbClr val="000000"/>
                </a:solidFill>
                <a:latin typeface="Nunito Black" pitchFamily="2" charset="0"/>
              </a:rPr>
              <a:t>- Từ nay, mỗi khi em Hoàng định chấm câu, anh dấu chấm cần yêu cầu Hoàng</a:t>
            </a:r>
            <a:r>
              <a:rPr lang="en-US" sz="2200">
                <a:solidFill>
                  <a:srgbClr val="000000"/>
                </a:solidFill>
                <a:latin typeface="Nunito Black" pitchFamily="2" charset="0"/>
              </a:rPr>
              <a:t> </a:t>
            </a:r>
            <a:r>
              <a:rPr lang="vi-VN" sz="2200">
                <a:solidFill>
                  <a:srgbClr val="000000"/>
                </a:solidFill>
                <a:latin typeface="Nunito Black" pitchFamily="2" charset="0"/>
              </a:rPr>
              <a:t>đọc lại nội dung câu văn một lần nữa đã. Được không nào?</a:t>
            </a:r>
          </a:p>
          <a:p>
            <a:pPr algn="r"/>
            <a:r>
              <a:rPr lang="vi-VN" sz="2200">
                <a:solidFill>
                  <a:srgbClr val="FF0000"/>
                </a:solidFill>
                <a:latin typeface="Nunito Black" pitchFamily="2" charset="0"/>
              </a:rPr>
              <a:t>(Phỏng theo Trần Ninh Hồ)</a:t>
            </a:r>
          </a:p>
        </p:txBody>
      </p:sp>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1328</TotalTime>
  <Words>2374</Words>
  <Application>Microsoft Office PowerPoint</Application>
  <PresentationFormat>Widescreen</PresentationFormat>
  <Paragraphs>193</Paragraphs>
  <Slides>45</Slides>
  <Notes>1</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#9Slide03 AmpleSoft Bold</vt:lpstr>
      <vt:lpstr>Nunito Black</vt:lpstr>
      <vt:lpstr>Microsoft YaHei</vt:lpstr>
      <vt:lpstr>OpenSans</vt:lpstr>
      <vt:lpstr>HP001 4 hàng</vt:lpstr>
      <vt:lpstr>Nunito</vt:lpstr>
      <vt:lpstr>Sigmar One</vt:lpstr>
      <vt:lpstr>Baloo 2 SemiBold</vt:lpstr>
      <vt:lpstr>Tw Cen MT</vt:lpstr>
      <vt:lpstr>Arial</vt:lpstr>
      <vt:lpstr>Open Sans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Mr Manh</cp:lastModifiedBy>
  <cp:revision>41</cp:revision>
  <dcterms:created xsi:type="dcterms:W3CDTF">2006-08-16T00:00:00Z</dcterms:created>
  <dcterms:modified xsi:type="dcterms:W3CDTF">2022-07-24T02:59:03Z</dcterms:modified>
  <dc:identifier>DAFDiO2oNAs</dc:identifier>
</cp:coreProperties>
</file>