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5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82" r:id="rId18"/>
    <p:sldId id="270" r:id="rId19"/>
    <p:sldId id="271" r:id="rId20"/>
    <p:sldId id="272" r:id="rId21"/>
    <p:sldId id="291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63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1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5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8845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08165"/>
              </p:ext>
            </p:extLst>
          </p:nvPr>
        </p:nvGraphicFramePr>
        <p:xfrm>
          <a:off x="644769" y="2864374"/>
          <a:ext cx="11298704" cy="1974911"/>
        </p:xfrm>
        <a:graphic>
          <a:graphicData uri="http://schemas.openxmlformats.org/drawingml/2006/table">
            <a:tbl>
              <a:tblPr/>
              <a:tblGrid>
                <a:gridCol w="2824676"/>
                <a:gridCol w="2824676"/>
                <a:gridCol w="2824676"/>
                <a:gridCol w="2824676"/>
              </a:tblGrid>
              <a:tr h="1974911">
                <a:tc>
                  <a:txBody>
                    <a:bodyPr/>
                    <a:lstStyle/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 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× 7 = 63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: 7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 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: 8 = 6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× 8 = 48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× ? = 36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: 4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? = 5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5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1" y="633050"/>
            <a:ext cx="11571926" cy="192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73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32776" y="857370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u="sng" dirty="0"/>
          </a:p>
        </p:txBody>
      </p:sp>
      <p:sp>
        <p:nvSpPr>
          <p:cNvPr id="28" name="Right Brace 27"/>
          <p:cNvSpPr/>
          <p:nvPr/>
        </p:nvSpPr>
        <p:spPr>
          <a:xfrm rot="5400000" flipV="1">
            <a:off x="5625112" y="-484895"/>
            <a:ext cx="366445" cy="5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35857" y="2491432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2998731" y="1434412"/>
            <a:ext cx="101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6 </a:t>
            </a:r>
            <a:r>
              <a:rPr lang="en-US" sz="2400" dirty="0" err="1" smtClean="0">
                <a:latin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5335857" y="3202267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989767" y="1892567"/>
            <a:ext cx="5614723" cy="90870"/>
            <a:chOff x="1502157" y="2424832"/>
            <a:chExt cx="5614723" cy="90870"/>
          </a:xfrm>
        </p:grpSpPr>
        <p:grpSp>
          <p:nvGrpSpPr>
            <p:cNvPr id="22" name="Group 21"/>
            <p:cNvGrpSpPr/>
            <p:nvPr/>
          </p:nvGrpSpPr>
          <p:grpSpPr>
            <a:xfrm>
              <a:off x="1502157" y="2435020"/>
              <a:ext cx="5614723" cy="80682"/>
              <a:chOff x="421342" y="4253751"/>
              <a:chExt cx="5614723" cy="8068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30306" y="4289612"/>
                <a:ext cx="56057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5050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>
              <a:off x="3848247" y="2424832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28696" y="242820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995494" y="2430475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16880" y="243275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368306" y="37684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5 = 30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li)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/>
      <p:bldP spid="3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712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671248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Quan sát hình vẽ trên, em thực hiện được các phép tính: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2 = 6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4 = 12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2 × 4 = 8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 đó, em thực hiện được các phép tính ở ô trống tiếp theo: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994"/>
            <a:ext cx="12056012" cy="2841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70" y="269875"/>
            <a:ext cx="3481070" cy="632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1437005"/>
            <a:ext cx="8634095" cy="457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9690" y="197802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000" y="317055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7820" y="4337050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3000" y="549211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145" y="455930"/>
            <a:ext cx="4453255" cy="2076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1148080"/>
            <a:ext cx="5870575" cy="11849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388745" y="250507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30, 35, 50, 53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3703320"/>
            <a:ext cx="6093460" cy="11861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37945" y="500062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53 - 30 =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20" y="1505585"/>
            <a:ext cx="10888980" cy="2828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4065" y="262699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&lt;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3905" y="356044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65565" y="3498850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491490"/>
            <a:ext cx="11038840" cy="55600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921412" y="2757754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71641" y="4426472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= 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5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5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15:</a:t>
            </a: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" y="1308643"/>
            <a:ext cx="11788238" cy="23208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11318"/>
              </p:ext>
            </p:extLst>
          </p:nvPr>
        </p:nvGraphicFramePr>
        <p:xfrm>
          <a:off x="813581" y="3629465"/>
          <a:ext cx="10524978" cy="1645920"/>
        </p:xfrm>
        <a:graphic>
          <a:graphicData uri="http://schemas.openxmlformats.org/drawingml/2006/table">
            <a:tbl>
              <a:tblPr/>
              <a:tblGrid>
                <a:gridCol w="2630682"/>
                <a:gridCol w="2630682"/>
                <a:gridCol w="2631807"/>
                <a:gridCol w="2631807"/>
              </a:tblGrid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6 x 3 = 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x 5 = 35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4 = 36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l-PL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8 x 7 = 56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9 = 27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6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8 = 32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96"/>
            <a:ext cx="12192000" cy="38547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40006"/>
              </p:ext>
            </p:extLst>
          </p:nvPr>
        </p:nvGraphicFramePr>
        <p:xfrm>
          <a:off x="3854549" y="4271265"/>
          <a:ext cx="4816602" cy="1301732"/>
        </p:xfrm>
        <a:graphic>
          <a:graphicData uri="http://schemas.openxmlformats.org/drawingml/2006/table">
            <a:tbl>
              <a:tblPr/>
              <a:tblGrid>
                <a:gridCol w="2408301"/>
                <a:gridCol w="2408301"/>
              </a:tblGrid>
              <a:tr h="130173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: 6 = 5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: 7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6 = 8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= 6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9 =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755880"/>
            <a:ext cx="9174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64243"/>
            <a:ext cx="1050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: 6; 49 : 7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: 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243</Words>
  <Application>Microsoft Office PowerPoint</Application>
  <PresentationFormat>Widescreen</PresentationFormat>
  <Paragraphs>79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字魂17号-萌趣果冻体</vt:lpstr>
      <vt:lpstr>等线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8</cp:revision>
  <dcterms:created xsi:type="dcterms:W3CDTF">2021-05-07T10:25:00Z</dcterms:created>
  <dcterms:modified xsi:type="dcterms:W3CDTF">2022-06-26T08:24:48Z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