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  <p:sldMasterId id="2147483691" r:id="rId5"/>
  </p:sldMasterIdLst>
  <p:notesMasterIdLst>
    <p:notesMasterId r:id="rId20"/>
  </p:notesMasterIdLst>
  <p:sldIdLst>
    <p:sldId id="257" r:id="rId6"/>
    <p:sldId id="258" r:id="rId7"/>
    <p:sldId id="259" r:id="rId8"/>
    <p:sldId id="260" r:id="rId9"/>
    <p:sldId id="261" r:id="rId10"/>
    <p:sldId id="262" r:id="rId11"/>
    <p:sldId id="283" r:id="rId12"/>
    <p:sldId id="264" r:id="rId13"/>
    <p:sldId id="285" r:id="rId14"/>
    <p:sldId id="265" r:id="rId15"/>
    <p:sldId id="287" r:id="rId16"/>
    <p:sldId id="266" r:id="rId17"/>
    <p:sldId id="286" r:id="rId18"/>
    <p:sldId id="28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1" d="100"/>
          <a:sy n="71" d="100"/>
        </p:scale>
        <p:origin x="576" y="-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14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17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220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311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6/29/2022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10" Type="http://schemas.openxmlformats.org/officeDocument/2006/relationships/image" Target="../media/image9.wmf"/><Relationship Id="rId4" Type="http://schemas.openxmlformats.org/officeDocument/2006/relationships/audio" Target="../media/audio3.wav"/><Relationship Id="rId9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GIF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GIF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mừng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các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em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đến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với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tiết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Toán</a:t>
            </a:r>
            <a:endParaRPr kumimoji="0" lang="en-US" altLang="zh-CN" sz="7200" b="1" i="0" u="none" strike="noStrike" kern="1200" cap="none" spc="0" normalizeH="0" baseline="0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920" y="125095"/>
            <a:ext cx="2331720" cy="10439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169034"/>
            <a:ext cx="12070080" cy="5688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M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MA = MB = 3cm.</a:t>
            </a:r>
          </a:p>
          <a:p>
            <a:pPr algn="just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C.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 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C.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NB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NC</a:t>
            </a:r>
          </a:p>
          <a:p>
            <a:pPr algn="just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BC.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Ba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M, B, 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N.</a:t>
            </a:r>
          </a:p>
          <a:p>
            <a:pPr algn="just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Đ, S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332600"/>
              </p:ext>
            </p:extLst>
          </p:nvPr>
        </p:nvGraphicFramePr>
        <p:xfrm>
          <a:off x="112058" y="267437"/>
          <a:ext cx="11882717" cy="4995544"/>
        </p:xfrm>
        <a:graphic>
          <a:graphicData uri="http://schemas.openxmlformats.org/drawingml/2006/table">
            <a:tbl>
              <a:tblPr/>
              <a:tblGrid>
                <a:gridCol w="10236010"/>
                <a:gridCol w="1646707"/>
              </a:tblGrid>
              <a:tr h="1248886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M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AB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8886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N là điểm ở giữa hai điểm B và 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8886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N là trung điểm của đoạn thẳng BC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8886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 B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nằm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579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3792071"/>
            <a:ext cx="12192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Ba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H, B 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H, M, K 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C, K, D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3971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4397188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C; AH = HC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BD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D; BG = GD</a:t>
            </a:r>
          </a:p>
        </p:txBody>
      </p:sp>
    </p:spTree>
    <p:extLst>
      <p:ext uri="{BB962C8B-B14F-4D97-AF65-F5344CB8AC3E}">
        <p14:creationId xmlns:p14="http://schemas.microsoft.com/office/powerpoint/2010/main" val="207917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  <a:endParaRPr lang="en-US" sz="6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6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The little bee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1244" y="25642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563079" y="622438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75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017124" y="5724062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15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738" y="2651433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107065" y="574706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6991185"/>
              </p:ext>
            </p:extLst>
          </p:nvPr>
        </p:nvGraphicFramePr>
        <p:xfrm>
          <a:off x="1979061" y="821095"/>
          <a:ext cx="456546" cy="1286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9" imgW="139680" imgH="393480" progId="Equation.DSMT4">
                  <p:embed/>
                </p:oleObj>
              </mc:Choice>
              <mc:Fallback>
                <p:oleObj name="Equation" r:id="rId9" imgW="1396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979061" y="821095"/>
                        <a:ext cx="456546" cy="12866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607184" y="60008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48 : 6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3831" y="2789727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9104172" y="5674121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8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113326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7200" y="2789727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3245320" y="5735565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53814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=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7615" y="2789727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6170618" y="571133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30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4684" y="2948413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3309086" y="5731514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25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1912" y="2789727"/>
            <a:ext cx="2934336" cy="2934336"/>
          </a:xfrm>
          <a:prstGeom prst="rect">
            <a:avLst/>
          </a:prstGeom>
        </p:spPr>
      </p:pic>
      <p:sp>
        <p:nvSpPr>
          <p:cNvPr id="12" name="Rectangle: Rounded Corners 18"/>
          <p:cNvSpPr/>
          <p:nvPr/>
        </p:nvSpPr>
        <p:spPr>
          <a:xfrm>
            <a:off x="9051990" y="5701059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35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73755" y="1698625"/>
            <a:ext cx="820293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</a:t>
            </a: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 </a:t>
            </a:r>
            <a:r>
              <a:rPr kumimoji="0" lang="en-US" sz="6000" b="1" i="1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16:</a:t>
            </a:r>
            <a:r>
              <a:rPr kumimoji="0" lang="en-US" sz="6000" b="1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6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6000" b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6000" b="1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6000" b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6000" b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6000" b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6000" b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kumimoji="0" lang="en-US" sz="6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1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" y="0"/>
            <a:ext cx="2202180" cy="868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8680"/>
            <a:ext cx="12192000" cy="54379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6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550451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237</Words>
  <Application>Microsoft Office PowerPoint</Application>
  <PresentationFormat>Widescreen</PresentationFormat>
  <Paragraphs>55</Paragraphs>
  <Slides>14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SimSun</vt:lpstr>
      <vt:lpstr>SimSun</vt:lpstr>
      <vt:lpstr>Arial</vt:lpstr>
      <vt:lpstr>Calibri</vt:lpstr>
      <vt:lpstr>Calibri Light</vt:lpstr>
      <vt:lpstr>ITC Avant Garde Std Bk</vt:lpstr>
      <vt:lpstr>Times New Roman</vt:lpstr>
      <vt:lpstr>字魂17号-萌趣果冻体</vt:lpstr>
      <vt:lpstr>等线</vt:lpstr>
      <vt:lpstr>3_Office Theme</vt:lpstr>
      <vt:lpstr>1_Office Theme</vt:lpstr>
      <vt:lpstr>2_Office Theme</vt:lpstr>
      <vt:lpstr>4_Office 主题</vt:lpstr>
      <vt:lpstr>4_Office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User</dc:creator>
  <cp:lastModifiedBy>User</cp:lastModifiedBy>
  <cp:revision>11</cp:revision>
  <dcterms:created xsi:type="dcterms:W3CDTF">2021-05-10T04:55:00Z</dcterms:created>
  <dcterms:modified xsi:type="dcterms:W3CDTF">2022-06-29T09:33:11Z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