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1" r:id="rId5"/>
  </p:sldMasterIdLst>
  <p:notesMasterIdLst>
    <p:notesMasterId r:id="rId18"/>
  </p:notesMasterIdLst>
  <p:sldIdLst>
    <p:sldId id="257" r:id="rId6"/>
    <p:sldId id="258" r:id="rId7"/>
    <p:sldId id="259" r:id="rId8"/>
    <p:sldId id="260" r:id="rId9"/>
    <p:sldId id="261" r:id="rId10"/>
    <p:sldId id="262" r:id="rId11"/>
    <p:sldId id="284" r:id="rId12"/>
    <p:sldId id="271" r:id="rId13"/>
    <p:sldId id="272" r:id="rId14"/>
    <p:sldId id="285" r:id="rId15"/>
    <p:sldId id="286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1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22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0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10" Type="http://schemas.openxmlformats.org/officeDocument/2006/relationships/image" Target="../media/image9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" y="84405"/>
            <a:ext cx="12027877" cy="34325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336256"/>
            <a:ext cx="12027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+mj-lt"/>
              </a:rPr>
              <a:t>Đi hết đoạn AB cần 8 bước, cào cào đã nhảy được 2 bước. 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+mj-lt"/>
              </a:rPr>
              <a:t>Cào cào cần nhảy thêm số bước là: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+mj-lt"/>
              </a:rPr>
              <a:t>8 – 2 = 6 (bước)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                                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Đáp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số: 6 bước</a:t>
            </a:r>
          </a:p>
        </p:txBody>
      </p:sp>
      <p:sp>
        <p:nvSpPr>
          <p:cNvPr id="9" name="Rectangle 8"/>
          <p:cNvSpPr/>
          <p:nvPr/>
        </p:nvSpPr>
        <p:spPr>
          <a:xfrm>
            <a:off x="5359751" y="3516922"/>
            <a:ext cx="1308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20747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814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88149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cm,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6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44" y="25642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017124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15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38" y="265143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107065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81870"/>
              </p:ext>
            </p:extLst>
          </p:nvPr>
        </p:nvGraphicFramePr>
        <p:xfrm>
          <a:off x="1910137" y="682802"/>
          <a:ext cx="456546" cy="1286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9" imgW="139680" imgH="393480" progId="Equation.DSMT4">
                  <p:embed/>
                </p:oleObj>
              </mc:Choice>
              <mc:Fallback>
                <p:oleObj name="Equation" r:id="rId9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10137" y="682802"/>
                        <a:ext cx="456546" cy="1286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607184" y="60008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 :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831" y="2789727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104172" y="567412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1332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200" y="278972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3245320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53814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615" y="2789727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170618" y="571133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684" y="294841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309086" y="573151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912" y="2789727"/>
            <a:ext cx="2934336" cy="2934336"/>
          </a:xfrm>
          <a:prstGeom prst="rect">
            <a:avLst/>
          </a:prstGeom>
        </p:spPr>
      </p:pic>
      <p:sp>
        <p:nvSpPr>
          <p:cNvPr id="12" name="Rectangle: Rounded Corners 18"/>
          <p:cNvSpPr/>
          <p:nvPr/>
        </p:nvSpPr>
        <p:spPr>
          <a:xfrm>
            <a:off x="9051990" y="5701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35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3755" y="1698625"/>
            <a:ext cx="82029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16:</a:t>
            </a:r>
            <a:r>
              <a:rPr kumimoji="0" lang="en-US" sz="60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554"/>
            <a:ext cx="12192000" cy="34193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57931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AM = MB = 3cm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6998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09057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NP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</a:p>
        </p:txBody>
      </p:sp>
      <p:sp>
        <p:nvSpPr>
          <p:cNvPr id="9" name="Oval 8"/>
          <p:cNvSpPr/>
          <p:nvPr/>
        </p:nvSpPr>
        <p:spPr>
          <a:xfrm>
            <a:off x="4712678" y="1828800"/>
            <a:ext cx="745588" cy="6049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99981" y="2825262"/>
            <a:ext cx="745588" cy="6049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205</Words>
  <Application>Microsoft Office PowerPoint</Application>
  <PresentationFormat>Widescreen</PresentationFormat>
  <Paragraphs>39</Paragraphs>
  <Slides>12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等线</vt:lpstr>
      <vt:lpstr>3_Office Theme</vt:lpstr>
      <vt:lpstr>1_Office Theme</vt:lpstr>
      <vt:lpstr>2_Office Theme</vt:lpstr>
      <vt:lpstr>4_Office 主题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13</cp:revision>
  <dcterms:created xsi:type="dcterms:W3CDTF">2021-05-10T04:55:00Z</dcterms:created>
  <dcterms:modified xsi:type="dcterms:W3CDTF">2022-06-29T09:33:18Z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