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79" r:id="rId4"/>
    <p:sldMasterId id="2147483691" r:id="rId5"/>
  </p:sldMasterIdLst>
  <p:notesMasterIdLst>
    <p:notesMasterId r:id="rId19"/>
  </p:notesMasterIdLst>
  <p:sldIdLst>
    <p:sldId id="285" r:id="rId6"/>
    <p:sldId id="279" r:id="rId7"/>
    <p:sldId id="280" r:id="rId8"/>
    <p:sldId id="281" r:id="rId9"/>
    <p:sldId id="282" r:id="rId10"/>
    <p:sldId id="283" r:id="rId11"/>
    <p:sldId id="284" r:id="rId12"/>
    <p:sldId id="266" r:id="rId13"/>
    <p:sldId id="322" r:id="rId14"/>
    <p:sldId id="268" r:id="rId15"/>
    <p:sldId id="269" r:id="rId16"/>
    <p:sldId id="270" r:id="rId17"/>
    <p:sldId id="27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8" d="100"/>
          <a:sy n="68" d="100"/>
        </p:scale>
        <p:origin x="2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68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794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6/29/2022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29/06/2022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29/06/2022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29/06/2022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29/06/2022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29/06/2022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29/06/2022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29/06/2022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29/06/2022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29/06/2022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29/06/2022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29/06/2022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29/06/2022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F03C1-C2DF-4DA6-AC79-0F28E11D62B9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9.png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8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8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9.png"/><Relationship Id="rId18" Type="http://schemas.openxmlformats.org/officeDocument/2006/relationships/oleObject" Target="../embeddings/oleObject1.bin"/><Relationship Id="rId3" Type="http://schemas.openxmlformats.org/officeDocument/2006/relationships/audio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8.wmf"/><Relationship Id="rId17" Type="http://schemas.openxmlformats.org/officeDocument/2006/relationships/image" Target="../media/image7.png"/><Relationship Id="rId2" Type="http://schemas.microsoft.com/office/2007/relationships/media" Target="../media/media2.mp3"/><Relationship Id="rId16" Type="http://schemas.microsoft.com/office/2007/relationships/hdphoto" Target="../media/hdphoto2.wdp"/><Relationship Id="rId1" Type="http://schemas.openxmlformats.org/officeDocument/2006/relationships/vmlDrawing" Target="../drawings/vmlDrawing1.vml"/><Relationship Id="rId6" Type="http://schemas.openxmlformats.org/officeDocument/2006/relationships/audio" Target="../media/audio2.wav"/><Relationship Id="rId11" Type="http://schemas.openxmlformats.org/officeDocument/2006/relationships/image" Target="../media/image6.png"/><Relationship Id="rId5" Type="http://schemas.openxmlformats.org/officeDocument/2006/relationships/audio" Target="../media/audio1.wav"/><Relationship Id="rId15" Type="http://schemas.openxmlformats.org/officeDocument/2006/relationships/image" Target="../media/image10.png"/><Relationship Id="rId10" Type="http://schemas.openxmlformats.org/officeDocument/2006/relationships/image" Target="../media/image5.jpeg"/><Relationship Id="rId19" Type="http://schemas.openxmlformats.org/officeDocument/2006/relationships/image" Target="../media/image13.emf"/><Relationship Id="rId4" Type="http://schemas.openxmlformats.org/officeDocument/2006/relationships/slideLayout" Target="../slideLayouts/slideLayout29.xml"/><Relationship Id="rId9" Type="http://schemas.openxmlformats.org/officeDocument/2006/relationships/audio" Target="../media/audio5.wav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8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078269" cy="60869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269" y="-1"/>
            <a:ext cx="7244860" cy="5345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084148" cy="42343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5986" y="4428198"/>
            <a:ext cx="119481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a) Tâm O; Bán kính OP, OM, ON; Đường kính MN.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b) Tâm I; Bán kính IA, IB; Đường kính AB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33401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A.56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C.52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33401" y="34318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15554" y="777895"/>
            <a:ext cx="4182034" cy="144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3"/>
            <a:ext cx="11515958" cy="327586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209236" y="3973243"/>
            <a:ext cx="5353380" cy="39836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3418303"/>
            <a:ext cx="5552756" cy="40635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3458912"/>
            <a:ext cx="5332906" cy="413703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44257" y="3972682"/>
            <a:ext cx="5470445" cy="41477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497691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61419" y="662106"/>
            <a:ext cx="2749615" cy="24512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4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78174" y="2420927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209236" y="3431826"/>
            <a:ext cx="5222318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4696013" y="1053206"/>
            <a:ext cx="36631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0166090"/>
              </p:ext>
            </p:extLst>
          </p:nvPr>
        </p:nvGraphicFramePr>
        <p:xfrm>
          <a:off x="4353478" y="764249"/>
          <a:ext cx="454025" cy="1284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18" imgW="454110" imgH="1284879" progId="Equation.DSMT4">
                  <p:embed/>
                </p:oleObj>
              </mc:Choice>
              <mc:Fallback>
                <p:oleObj name="Equation" r:id="rId18" imgW="454110" imgH="128487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353478" y="764249"/>
                        <a:ext cx="454025" cy="1284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3"/>
            <a:ext cx="11515958" cy="2483615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94470" y="349934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</a:p>
        </p:txBody>
      </p:sp>
      <p:sp>
        <p:nvSpPr>
          <p:cNvPr id="45" name="C"/>
          <p:cNvSpPr/>
          <p:nvPr/>
        </p:nvSpPr>
        <p:spPr>
          <a:xfrm>
            <a:off x="6094470" y="2534882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</a:p>
        </p:txBody>
      </p:sp>
      <p:sp>
        <p:nvSpPr>
          <p:cNvPr id="46" name="B"/>
          <p:cNvSpPr/>
          <p:nvPr/>
        </p:nvSpPr>
        <p:spPr>
          <a:xfrm>
            <a:off x="584350" y="2568004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584351" y="3530303"/>
            <a:ext cx="5332906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sp>
        <p:nvSpPr>
          <p:cNvPr id="71" name="Rectangle 70"/>
          <p:cNvSpPr/>
          <p:nvPr/>
        </p:nvSpPr>
        <p:spPr>
          <a:xfrm>
            <a:off x="1841282" y="764249"/>
            <a:ext cx="84737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34" name="Group 33"/>
          <p:cNvGrpSpPr/>
          <p:nvPr/>
        </p:nvGrpSpPr>
        <p:grpSpPr>
          <a:xfrm>
            <a:off x="3058945" y="1814953"/>
            <a:ext cx="5614723" cy="86832"/>
            <a:chOff x="1502157" y="2432750"/>
            <a:chExt cx="5614723" cy="86832"/>
          </a:xfrm>
        </p:grpSpPr>
        <p:grpSp>
          <p:nvGrpSpPr>
            <p:cNvPr id="35" name="Group 34"/>
            <p:cNvGrpSpPr/>
            <p:nvPr/>
          </p:nvGrpSpPr>
          <p:grpSpPr>
            <a:xfrm>
              <a:off x="1502157" y="2435020"/>
              <a:ext cx="5614723" cy="80682"/>
              <a:chOff x="421342" y="4253751"/>
              <a:chExt cx="5614723" cy="80682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430306" y="4289612"/>
                <a:ext cx="5605759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421342" y="4253751"/>
                <a:ext cx="0" cy="8068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1550500" y="4253751"/>
                <a:ext cx="0" cy="8068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6" name="Straight Connector 35"/>
            <p:cNvCxnSpPr/>
            <p:nvPr/>
          </p:nvCxnSpPr>
          <p:spPr>
            <a:xfrm>
              <a:off x="4396890" y="2438900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116880" y="2432750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ectangle 48"/>
          <p:cNvSpPr/>
          <p:nvPr/>
        </p:nvSpPr>
        <p:spPr>
          <a:xfrm>
            <a:off x="2790005" y="1778524"/>
            <a:ext cx="55495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endParaRPr kumimoji="0" lang="en-US" sz="40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3914411" y="1808290"/>
            <a:ext cx="5261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endParaRPr kumimoji="0" lang="en-US" sz="40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8396189" y="1830675"/>
            <a:ext cx="55495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endParaRPr kumimoji="0" lang="en-US" sz="40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689109" y="1800380"/>
            <a:ext cx="5261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endParaRPr kumimoji="0" lang="en-US" sz="40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  <p:bldP spid="49" grpId="0"/>
      <p:bldP spid="50" grpId="0"/>
      <p:bldP spid="51" grpId="0"/>
      <p:bldP spid="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96970" y="1698625"/>
            <a:ext cx="783971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</a:t>
            </a: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 </a:t>
            </a:r>
            <a:r>
              <a:rPr kumimoji="0" lang="en-US" sz="6000" b="1" i="1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16:</a:t>
            </a:r>
            <a:r>
              <a:rPr kumimoji="0" lang="en-US" sz="6000" b="1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spc="10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b="1" spc="10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0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6000" b="1" spc="10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spc="10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6000" b="1" spc="10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spc="10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6000" b="1" spc="10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0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6000" b="1" spc="10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spc="10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6000" b="1" spc="10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0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6000" b="1" spc="10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0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spc="10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0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b="1" spc="10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0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kumimoji="0" lang="en-US" sz="6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279</Words>
  <Application>Microsoft Office PowerPoint</Application>
  <PresentationFormat>Widescreen</PresentationFormat>
  <Paragraphs>103</Paragraphs>
  <Slides>13</Slides>
  <Notes>1</Notes>
  <HiddenSlides>0</HiddenSlides>
  <MMClips>6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30" baseType="lpstr">
      <vt:lpstr>SimSun</vt:lpstr>
      <vt:lpstr>SimSun</vt:lpstr>
      <vt:lpstr>.VnBlack</vt:lpstr>
      <vt:lpstr>Arial</vt:lpstr>
      <vt:lpstr>Calibri</vt:lpstr>
      <vt:lpstr>Calibri Light</vt:lpstr>
      <vt:lpstr>ITC Avant Garde Std Bk</vt:lpstr>
      <vt:lpstr>Times New Roman</vt:lpstr>
      <vt:lpstr>Wingdings</vt:lpstr>
      <vt:lpstr>字魂17号-萌趣果冻体</vt:lpstr>
      <vt:lpstr>等线</vt:lpstr>
      <vt:lpstr>2_Office Theme</vt:lpstr>
      <vt:lpstr>3_Office Theme</vt:lpstr>
      <vt:lpstr>4_Office 主题</vt:lpstr>
      <vt:lpstr>1_Tema de Office</vt:lpstr>
      <vt:lpstr>1_Office Theme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User</dc:creator>
  <cp:lastModifiedBy>User</cp:lastModifiedBy>
  <cp:revision>23</cp:revision>
  <dcterms:created xsi:type="dcterms:W3CDTF">2021-05-12T04:19:00Z</dcterms:created>
  <dcterms:modified xsi:type="dcterms:W3CDTF">2022-06-29T09:47:44Z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