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8" r:id="rId5"/>
    <p:sldId id="299" r:id="rId6"/>
    <p:sldId id="288" r:id="rId7"/>
    <p:sldId id="300" r:id="rId8"/>
    <p:sldId id="301" r:id="rId9"/>
    <p:sldId id="30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8726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23650" y="1488511"/>
            <a:ext cx="7813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18:</a:t>
            </a:r>
          </a:p>
          <a:p>
            <a:pPr algn="ctr"/>
            <a:r>
              <a:rPr lang="en-US" sz="6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GÓC, GÓC VUÔNG, GÓC KHÔNG VUÔNG.</a:t>
            </a:r>
            <a:endParaRPr lang="vi-VN" sz="6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251" y="617189"/>
            <a:ext cx="319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a. GÓC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26" y="2253136"/>
            <a:ext cx="6563964" cy="3030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8947" y="5603966"/>
            <a:ext cx="793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" y="2326937"/>
            <a:ext cx="2507856" cy="24435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8" y="2326937"/>
            <a:ext cx="2672555" cy="24816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326937"/>
            <a:ext cx="3840480" cy="223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445" y="1227908"/>
            <a:ext cx="668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GÓC VUÔNG, GÓC KHÔNG VUÔNG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9" y="4808595"/>
            <a:ext cx="2771461" cy="116946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4817316"/>
            <a:ext cx="3240198" cy="108530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44" y="4808595"/>
            <a:ext cx="3458968" cy="11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69" y="1779040"/>
            <a:ext cx="3802457" cy="22718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29" y="1655197"/>
            <a:ext cx="2137435" cy="2395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409" y="1071154"/>
            <a:ext cx="441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Ê-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02" y="4423690"/>
            <a:ext cx="4176361" cy="1254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388" y="4466344"/>
            <a:ext cx="258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Cái</a:t>
            </a:r>
            <a:r>
              <a:rPr lang="en-US" sz="3200" dirty="0" smtClean="0"/>
              <a:t> ê-</a:t>
            </a:r>
            <a:r>
              <a:rPr lang="en-US" sz="3200" dirty="0" err="1" smtClean="0"/>
              <a:t>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6" y="347950"/>
            <a:ext cx="2180932" cy="11227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3" y="1343390"/>
            <a:ext cx="10206299" cy="60631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36" y="1821789"/>
            <a:ext cx="7826729" cy="43095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87533" y="1821789"/>
            <a:ext cx="2092135" cy="20214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8532" y="4109952"/>
            <a:ext cx="2092135" cy="20214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25933" y="1885747"/>
            <a:ext cx="2092135" cy="2021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14543" y="1885032"/>
            <a:ext cx="2092135" cy="2021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09602" y="3843193"/>
            <a:ext cx="2092135" cy="2021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6675" y="3969601"/>
            <a:ext cx="2092135" cy="2021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1" y="210996"/>
            <a:ext cx="2182331" cy="9515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40" y="1384663"/>
            <a:ext cx="7933765" cy="9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" y="806328"/>
            <a:ext cx="7769630" cy="72202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" y="1528354"/>
            <a:ext cx="9174210" cy="45796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92732" y="5603966"/>
            <a:ext cx="613990" cy="603904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1011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43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84327993086</cp:lastModifiedBy>
  <cp:revision>74</cp:revision>
  <dcterms:created xsi:type="dcterms:W3CDTF">2021-06-02T01:34:28Z</dcterms:created>
  <dcterms:modified xsi:type="dcterms:W3CDTF">2022-07-06T03:41:51Z</dcterms:modified>
</cp:coreProperties>
</file>