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9" r:id="rId3"/>
    <p:sldId id="318" r:id="rId4"/>
    <p:sldId id="322" r:id="rId5"/>
    <p:sldId id="323" r:id="rId6"/>
    <p:sldId id="324" r:id="rId7"/>
    <p:sldId id="325" r:id="rId8"/>
    <p:sldId id="326" r:id="rId9"/>
    <p:sldId id="34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1781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64987" y="1048642"/>
            <a:ext cx="8858644" cy="27545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BÀI 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19:</a:t>
            </a:r>
            <a:endParaRPr lang="vi-VN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GIÁC, HÌNH TỨ GIÁC. 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NHẬT, HÌNH VUÔNG.</a:t>
            </a:r>
            <a:endParaRPr lang="vi-VN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488" y="2600325"/>
            <a:ext cx="614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52112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6081C5-42DE-4286-AABB-415AD557E935}"/>
              </a:ext>
            </a:extLst>
          </p:cNvPr>
          <p:cNvSpPr txBox="1"/>
          <p:nvPr/>
        </p:nvSpPr>
        <p:spPr>
          <a:xfrm rot="21121239">
            <a:off x="7530068" y="1479920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</a:rPr>
              <a:t>Khối cầu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9" y="263312"/>
            <a:ext cx="2376596" cy="1041594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9" y="1466628"/>
            <a:ext cx="8342143" cy="47547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00462" y="784109"/>
            <a:ext cx="597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" y="293456"/>
            <a:ext cx="3041709" cy="23804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61" y="293457"/>
            <a:ext cx="3893712" cy="21098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" y="2673925"/>
            <a:ext cx="5256767" cy="223326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22" y="2482645"/>
            <a:ext cx="5316047" cy="24245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22001" y="407280"/>
            <a:ext cx="0" cy="4499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12" y="4907192"/>
            <a:ext cx="6896578" cy="13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0" y="304747"/>
            <a:ext cx="1931522" cy="9252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0" y="1230027"/>
            <a:ext cx="7857491" cy="6680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0" y="1898073"/>
            <a:ext cx="10222031" cy="4045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5820" y="4858206"/>
            <a:ext cx="1503344" cy="5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D, G, 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5820" y="5375564"/>
            <a:ext cx="1503344" cy="5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DG, GE, 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1311" y="4858206"/>
            <a:ext cx="1503344" cy="5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A, B, C, 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20693" y="5375564"/>
            <a:ext cx="2104580" cy="5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AB, BC, CD, DA</a:t>
            </a:r>
          </a:p>
        </p:txBody>
      </p:sp>
    </p:spTree>
    <p:extLst>
      <p:ext uri="{BB962C8B-B14F-4D97-AF65-F5344CB8AC3E}">
        <p14:creationId xmlns:p14="http://schemas.microsoft.com/office/powerpoint/2010/main" val="3368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9" y="458036"/>
            <a:ext cx="9584577" cy="6503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12" y="1565882"/>
            <a:ext cx="4876570" cy="2812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837" y="4627419"/>
            <a:ext cx="987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ABC, ADC, BCE.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ABCD, ABEC, ABED.</a:t>
            </a:r>
          </a:p>
        </p:txBody>
      </p:sp>
    </p:spTree>
    <p:extLst>
      <p:ext uri="{BB962C8B-B14F-4D97-AF65-F5344CB8AC3E}">
        <p14:creationId xmlns:p14="http://schemas.microsoft.com/office/powerpoint/2010/main" val="39593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2" y="316383"/>
            <a:ext cx="9828932" cy="24154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1" y="2870384"/>
            <a:ext cx="9417833" cy="31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9" y="1218648"/>
            <a:ext cx="4565067" cy="261906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38" y="1211444"/>
            <a:ext cx="4565067" cy="26190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438400" y="1704109"/>
            <a:ext cx="1440873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4909" y="4031673"/>
            <a:ext cx="482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MBCN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8291" y="4031672"/>
            <a:ext cx="4821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MBCD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871855" y="1682774"/>
            <a:ext cx="2438401" cy="1697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64422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115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225</cp:revision>
  <dcterms:created xsi:type="dcterms:W3CDTF">2021-06-02T01:34:28Z</dcterms:created>
  <dcterms:modified xsi:type="dcterms:W3CDTF">2022-07-06T10:06:24Z</dcterms:modified>
</cp:coreProperties>
</file>