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27" r:id="rId3"/>
    <p:sldId id="328" r:id="rId4"/>
    <p:sldId id="330" r:id="rId5"/>
    <p:sldId id="331" r:id="rId6"/>
    <p:sldId id="332" r:id="rId7"/>
    <p:sldId id="333" r:id="rId8"/>
    <p:sldId id="334" r:id="rId9"/>
    <p:sldId id="33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06/07/2022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64987" y="1048642"/>
            <a:ext cx="8858644" cy="27545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BÀI 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19:</a:t>
            </a:r>
            <a:endParaRPr lang="vi-VN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GIÁC, HÌNH TỨ GIÁC. 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NHẬT, HÌNH VUÔNG.</a:t>
            </a:r>
            <a:endParaRPr lang="vi-VN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488" y="2600325"/>
            <a:ext cx="614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4534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9" y="263312"/>
            <a:ext cx="2376596" cy="104159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31" y="1861906"/>
            <a:ext cx="7439419" cy="436060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95" y="1109364"/>
            <a:ext cx="5246889" cy="7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2" y="380640"/>
            <a:ext cx="3924479" cy="24908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66" y="444934"/>
            <a:ext cx="3161301" cy="236229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7" y="2871520"/>
            <a:ext cx="5712253" cy="27003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05" y="3014663"/>
            <a:ext cx="3756624" cy="21142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278770" y="380640"/>
            <a:ext cx="0" cy="58058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2" y="380640"/>
            <a:ext cx="3924479" cy="24908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66" y="444934"/>
            <a:ext cx="3161301" cy="236229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1" y="3014600"/>
            <a:ext cx="9589621" cy="14716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2" y="4891055"/>
            <a:ext cx="9497990" cy="7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9" y="304747"/>
            <a:ext cx="2167915" cy="10385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9" y="1343269"/>
            <a:ext cx="9063444" cy="50749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15225" y="2185988"/>
            <a:ext cx="1214438" cy="124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3413" y="4729163"/>
            <a:ext cx="1800225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82077" y="4729163"/>
            <a:ext cx="724306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88" y="185614"/>
            <a:ext cx="8320449" cy="280412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4" y="3462295"/>
            <a:ext cx="10924175" cy="1352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15563" y="3443288"/>
            <a:ext cx="471487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0300" y="3986213"/>
            <a:ext cx="504825" cy="561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9786937" y="4005220"/>
            <a:ext cx="542926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15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359453"/>
            <a:ext cx="5057978" cy="403649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05" y="2244126"/>
            <a:ext cx="6322284" cy="3070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00125" y="3786188"/>
            <a:ext cx="442913" cy="4714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772275" y="2786063"/>
            <a:ext cx="28575" cy="1828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1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9" y="276175"/>
            <a:ext cx="1875499" cy="89539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8" y="1171574"/>
            <a:ext cx="9272691" cy="85750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71" y="2066973"/>
            <a:ext cx="7901328" cy="37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4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23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225</cp:revision>
  <dcterms:created xsi:type="dcterms:W3CDTF">2021-06-02T01:34:28Z</dcterms:created>
  <dcterms:modified xsi:type="dcterms:W3CDTF">2022-07-06T10:06:55Z</dcterms:modified>
</cp:coreProperties>
</file>