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36" r:id="rId3"/>
    <p:sldId id="337" r:id="rId4"/>
    <p:sldId id="338" r:id="rId5"/>
    <p:sldId id="339" r:id="rId6"/>
    <p:sldId id="340" r:id="rId7"/>
    <p:sldId id="342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EB7"/>
    <a:srgbClr val="8CC63F"/>
    <a:srgbClr val="ED008C"/>
    <a:srgbClr val="D34CD6"/>
    <a:srgbClr val="FFF0D1"/>
    <a:srgbClr val="E4EAD1"/>
    <a:srgbClr val="BFF88C"/>
    <a:srgbClr val="FFFAC2"/>
    <a:srgbClr val="F7941E"/>
    <a:srgbClr val="FDD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06/07/2022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17815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564987" y="1048642"/>
            <a:ext cx="8858644" cy="275453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BÀI 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19:</a:t>
            </a:r>
            <a:endParaRPr lang="vi-VN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GIÁC, HÌNH TỨ GIÁC. </a:t>
            </a:r>
          </a:p>
          <a:p>
            <a:pPr algn="ctr">
              <a:lnSpc>
                <a:spcPct val="120000"/>
              </a:lnSpc>
            </a:pP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NHẬT, HÌNH VUÔNG.</a:t>
            </a:r>
            <a:endParaRPr lang="vi-VN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0488" y="2600325"/>
            <a:ext cx="6143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2469115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9" y="276175"/>
            <a:ext cx="1875499" cy="89539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8" y="1171574"/>
            <a:ext cx="9272691" cy="85750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71" y="2066973"/>
            <a:ext cx="7901328" cy="370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43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37" y="785813"/>
            <a:ext cx="6090287" cy="285482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3" y="285749"/>
            <a:ext cx="8033953" cy="7429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8662" y="3640635"/>
            <a:ext cx="10215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xi 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9958388" y="3743325"/>
            <a:ext cx="1228725" cy="48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663" y="4836023"/>
            <a:ext cx="9115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trũi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xi 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9844089" y="4938713"/>
            <a:ext cx="1228725" cy="48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99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51" y="447615"/>
            <a:ext cx="9715924" cy="135535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71" y="1802970"/>
            <a:ext cx="7844242" cy="174173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09" y="3544701"/>
            <a:ext cx="5881916" cy="11317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86387" y="4014789"/>
            <a:ext cx="514351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16" y="4532226"/>
            <a:ext cx="9719345" cy="159571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686300" y="5686425"/>
            <a:ext cx="500063" cy="4857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9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5" y="471395"/>
            <a:ext cx="6333022" cy="195747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25" y="471396"/>
            <a:ext cx="4114986" cy="205749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28813" y="3414713"/>
            <a:ext cx="14859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24250" y="3414713"/>
            <a:ext cx="14859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53025" y="3414713"/>
            <a:ext cx="14859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28813" y="3538538"/>
            <a:ext cx="0" cy="117633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28813" y="4848226"/>
            <a:ext cx="0" cy="117633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638925" y="3538538"/>
            <a:ext cx="0" cy="117633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38925" y="4848226"/>
            <a:ext cx="0" cy="117633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28813" y="6181725"/>
            <a:ext cx="14859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24250" y="6181725"/>
            <a:ext cx="14859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153025" y="6181725"/>
            <a:ext cx="14859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06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6644229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2370</TotalTime>
  <Words>60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225</cp:revision>
  <dcterms:created xsi:type="dcterms:W3CDTF">2021-06-02T01:34:28Z</dcterms:created>
  <dcterms:modified xsi:type="dcterms:W3CDTF">2022-07-06T10:07:25Z</dcterms:modified>
</cp:coreProperties>
</file>