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0"/>
  </p:notesMasterIdLst>
  <p:sldIdLst>
    <p:sldId id="387" r:id="rId2"/>
    <p:sldId id="368" r:id="rId3"/>
    <p:sldId id="385" r:id="rId4"/>
    <p:sldId id="258" r:id="rId5"/>
    <p:sldId id="386" r:id="rId6"/>
    <p:sldId id="263" r:id="rId7"/>
    <p:sldId id="260" r:id="rId8"/>
    <p:sldId id="261" r:id="rId9"/>
    <p:sldId id="262" r:id="rId10"/>
    <p:sldId id="377" r:id="rId11"/>
    <p:sldId id="256" r:id="rId12"/>
    <p:sldId id="372" r:id="rId13"/>
    <p:sldId id="378" r:id="rId14"/>
    <p:sldId id="389" r:id="rId15"/>
    <p:sldId id="388" r:id="rId16"/>
    <p:sldId id="358" r:id="rId17"/>
    <p:sldId id="376" r:id="rId18"/>
    <p:sldId id="269" r:id="rId19"/>
  </p:sldIdLst>
  <p:sldSz cx="12161838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4 Yeseva One" panose="00000500000000000000" pitchFamily="2" charset="0"/>
      <p:regular r:id="rId23"/>
    </p:embeddedFont>
    <p:embeddedFont>
      <p:font typeface="#9Slide05 Thunder" panose="02000000000000000000" pitchFamily="2" charset="0"/>
      <p:regular r:id="rId24"/>
    </p:embeddedFont>
    <p:embeddedFont>
      <p:font typeface=".VnBlack" panose="020B7200000000000000" pitchFamily="34" charset="0"/>
      <p:regular r:id="rId25"/>
    </p:embeddedFont>
    <p:embeddedFont>
      <p:font typeface="Annie Use Your Telescope" panose="020B0604020202020204" charset="0"/>
      <p:regular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F26"/>
    <a:srgbClr val="FABC0A"/>
    <a:srgbClr val="EA6CBD"/>
    <a:srgbClr val="212121"/>
    <a:srgbClr val="6DE5AC"/>
    <a:srgbClr val="FACEED"/>
    <a:srgbClr val="A7E8FF"/>
    <a:srgbClr val="275050"/>
    <a:srgbClr val="0000FF"/>
    <a:srgbClr val="40C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96" autoAdjust="0"/>
  </p:normalViewPr>
  <p:slideViewPr>
    <p:cSldViewPr snapToGrid="0">
      <p:cViewPr varScale="1">
        <p:scale>
          <a:sx n="54" d="100"/>
          <a:sy n="54" d="100"/>
        </p:scale>
        <p:origin x="10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C687-442E-4D31-B88B-1D0A39B498F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63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728E6-DC27-47BB-8730-A70528C87F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8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con chuột để tới câu hỏi. </a:t>
            </a:r>
          </a:p>
          <a:p>
            <a:r>
              <a:rPr lang="en-US"/>
              <a:t>Chơi xong enter hoặc click choột bất kì để chuyển qua slide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6A4F9-AED9-460F-8B7C-1ABE1BC696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78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Enter hoặc click chuôt bất kì để tới bài học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728E6-DC27-47BB-8730-A70528C87F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0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mũi tên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39215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67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Di chuyển choột vào hình, mũi tên chuyển sang bàn tay, sau đó vào các hình để mở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6C16-6C2C-76E8-96D0-208A64D0D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30ABD-2CD5-0084-AD54-A6CE61EE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2753-0940-DB58-1FDB-2DBB548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56EF-6325-C5FD-A882-59C9CD7F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9292-93DF-B215-5513-7FE00311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09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9D83-8FE8-7627-A855-645FC7B4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B96B7-1F66-51B1-0A5C-D11AA536E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D70E-AB68-37E6-A995-35B06EBF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8FFB-07D0-DBCA-F7CE-3E7E40A9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7B92-ECF5-8ACD-0D40-BBD6F132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20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255EC-EFF9-6BA0-3F51-2576CAFE4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35A5E-45FA-2697-DC49-51653519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1A649-6C89-BBD5-DDB3-41944001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0201E-8CD0-B877-AE44-29F8A107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22C18-B9B6-C364-40CC-1973B4F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097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33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E5D9-D0D1-5F36-A04B-AA8CDBBF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6F6E6-FAAD-0B31-B276-CC3F0FD1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51548-69DA-E0FC-F7E3-F1C46281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9AA34-8E5F-B2C9-03AE-9FA7BE6D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3E758-4677-F8E9-252F-8E85A68D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7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AB9E-E60A-9E3F-BD25-C67B0582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A4AF0-3925-073F-443F-9B4A5ACFE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3BA1-E8D2-0A91-35F3-2BCF11AE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28047-FD49-DD46-ECC7-3CA1CD60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8E1C-8BE1-D2B5-D3CA-967AFABE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58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1C2E-D0E0-5ECF-3D78-4DE8717C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D681-5C23-13B6-D1EE-4AA1DB30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C829-3ABB-ABC1-5BCA-FC9CE081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8F752-D752-7EA2-BCBF-DE5250A0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F0DB-D04B-BA9B-A6FC-1E5E80C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26CFD-698E-CE62-16B0-996405D5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44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07EE-B5F5-043F-F724-B6D32846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5D34-6FF7-65A1-D53F-3225CCBF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A03F1-28CF-2372-9497-0FF955BA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122C9-389A-C18F-5C0D-845D9601C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55CD7-0BA8-1A7C-9368-EE0436C8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96B77-3ECE-92A3-9C04-0D402AB8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21199-88DF-63B1-2183-58E9BFAE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A4035-3169-0EE6-FFBD-83F8250F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32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2CE2-E563-DD34-E075-D98F3CCC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D64F0-DDAA-1CF9-1E2F-64845660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9238E-BC95-5A2B-5E1A-66742989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24071-1684-DC02-FB1C-0D18D0A2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40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18A79-0D14-9A65-B4B3-34D94915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D3132-0FFE-1390-E154-4E9E0D26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1845D-A546-D585-B467-3083662E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9430-05DA-283D-AC29-D8F0470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640B-C0BD-2D7C-9E2A-259AC9F0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573C5-2C4F-798F-E70A-B986C98A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CAC88-D633-60F3-8B50-979D9726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648AF-3C5E-E21E-93FA-18715A0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D04CB-8290-9EE4-BFB2-76106AF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87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F031-3FA7-8B31-1BDC-B81E5DA5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80967-90C6-DC44-4513-8C61DEE8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D5576-0312-C2CE-F40C-7C8905096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4203A-B6EA-821A-7AA7-D4E7638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F51EA-5945-7C37-9922-DE04AB10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C974-1F9B-30A8-F0D2-DBDC7CC5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48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BC5CB-6BA3-64B8-805F-444051CE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3DE77-67E1-DC58-9352-CF3B464C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CA784-D2C2-D3DD-1539-C369ACB21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FE6F-931C-6100-61F3-B6E7BB583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1597-FBDC-6900-2E53-69EE544A6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B2EEF-56C1-D2D1-7017-76456AC5CA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25700" y="-1"/>
            <a:ext cx="1793409" cy="17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openxmlformats.org/officeDocument/2006/relationships/slide" Target="slide8.xml"/><Relationship Id="rId9" Type="http://schemas.openxmlformats.org/officeDocument/2006/relationships/image" Target="../media/image13.png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C8D3DAC-17E1-4D70-A8E6-E2119F54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"/>
            <a:ext cx="12161838" cy="68315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53A51C-F214-41F1-9D77-11C65840FF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7" y="4569866"/>
            <a:ext cx="4000993" cy="2126500"/>
          </a:xfrm>
          <a:prstGeom prst="rect">
            <a:avLst/>
          </a:prstGeom>
        </p:spPr>
      </p:pic>
      <p:sp>
        <p:nvSpPr>
          <p:cNvPr id="30" name="圆角矩形 21">
            <a:extLst>
              <a:ext uri="{FF2B5EF4-FFF2-40B4-BE49-F238E27FC236}">
                <a16:creationId xmlns:a16="http://schemas.microsoft.com/office/drawing/2014/main" id="{52599B3A-D957-4760-AD55-FBB49A824CC1}"/>
              </a:ext>
            </a:extLst>
          </p:cNvPr>
          <p:cNvSpPr/>
          <p:nvPr/>
        </p:nvSpPr>
        <p:spPr>
          <a:xfrm>
            <a:off x="6864804" y="4758034"/>
            <a:ext cx="4000992" cy="386938"/>
          </a:xfrm>
          <a:prstGeom prst="roundRect">
            <a:avLst>
              <a:gd name="adj" fmla="val 42270"/>
            </a:avLst>
          </a:prstGeom>
          <a:solidFill>
            <a:schemeClr val="bg1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Noto Serif CJK SC" panose="02020400000000000000" pitchFamily="18" charset="-122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ADDC987-98DA-4451-B91C-48E97F84269F}"/>
              </a:ext>
            </a:extLst>
          </p:cNvPr>
          <p:cNvSpPr txBox="1"/>
          <p:nvPr/>
        </p:nvSpPr>
        <p:spPr>
          <a:xfrm>
            <a:off x="7258141" y="4825136"/>
            <a:ext cx="3423656" cy="39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5" b="1" i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Noto Serif CJK SC" panose="02020400000000000000" pitchFamily="18" charset="-122"/>
              </a:rPr>
              <a:t>GV</a:t>
            </a:r>
            <a:r>
              <a:rPr lang="en-US" altLang="zh-CN" sz="1995" b="1" i="1">
                <a:solidFill>
                  <a:srgbClr val="00B050"/>
                </a:solidFill>
                <a:latin typeface="HP001 4 hàng" panose="020B0603050302020204" pitchFamily="34" charset="0"/>
                <a:sym typeface="Noto Serif CJK SC" panose="02020400000000000000" pitchFamily="18" charset="-122"/>
              </a:rPr>
              <a:t>: Cao Thị Thanh Hằng</a:t>
            </a:r>
            <a:endParaRPr lang="zh-CN" altLang="en-US" sz="1995" b="1" i="1" dirty="0">
              <a:solidFill>
                <a:srgbClr val="00B050"/>
              </a:solidFill>
              <a:latin typeface="HP001 4 hàng" panose="020B0603050302020204" pitchFamily="34" charset="0"/>
              <a:sym typeface="Noto Serif CJK SC" panose="02020400000000000000" pitchFamily="18" charset="-122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22C770F-8945-4A1F-B036-092147C5E213}"/>
              </a:ext>
            </a:extLst>
          </p:cNvPr>
          <p:cNvGrpSpPr/>
          <p:nvPr/>
        </p:nvGrpSpPr>
        <p:grpSpPr>
          <a:xfrm>
            <a:off x="6841035" y="4729599"/>
            <a:ext cx="558192" cy="415374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圆角矩形 24">
              <a:extLst>
                <a:ext uri="{FF2B5EF4-FFF2-40B4-BE49-F238E27FC236}">
                  <a16:creationId xmlns:a16="http://schemas.microsoft.com/office/drawing/2014/main" id="{0CBB06DA-C625-42DC-BBE7-0E75354CD9F5}"/>
                </a:ext>
              </a:extLst>
            </p:cNvPr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Noto Serif CJK SC" panose="02020400000000000000" pitchFamily="18" charset="-122"/>
              </a:endParaRPr>
            </a:p>
          </p:txBody>
        </p:sp>
        <p:sp>
          <p:nvSpPr>
            <p:cNvPr id="34" name="圆角矩形 25">
              <a:extLst>
                <a:ext uri="{FF2B5EF4-FFF2-40B4-BE49-F238E27FC236}">
                  <a16:creationId xmlns:a16="http://schemas.microsoft.com/office/drawing/2014/main" id="{197950B3-1B3E-48B6-95C2-1908D1027C7F}"/>
                </a:ext>
              </a:extLst>
            </p:cNvPr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Noto Serif CJK SC" panose="02020400000000000000" pitchFamily="18" charset="-122"/>
              </a:endParaRP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55EFA271-0AD6-4610-BB2D-FB5139FE8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54" y="291906"/>
            <a:ext cx="2287684" cy="1834998"/>
          </a:xfrm>
          <a:prstGeom prst="rect">
            <a:avLst/>
          </a:prstGeom>
        </p:spPr>
      </p:pic>
      <p:pic>
        <p:nvPicPr>
          <p:cNvPr id="2" name="Hickory_Dickory_D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47" y="100330"/>
            <a:ext cx="608092" cy="608092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B7FF3E8E-ECED-CE0D-5925-554C413DDD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791786" y="458391"/>
            <a:ext cx="9221737" cy="3732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604DD-C5A3-1E36-F0BE-17940D5CF134}"/>
              </a:ext>
            </a:extLst>
          </p:cNvPr>
          <p:cNvSpPr txBox="1"/>
          <p:nvPr/>
        </p:nvSpPr>
        <p:spPr>
          <a:xfrm flipH="1">
            <a:off x="2731950" y="1514223"/>
            <a:ext cx="5667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bạn đến với tiết Toán</a:t>
            </a:r>
            <a:endParaRPr lang="en-US" sz="4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048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113E-6 2.59259E-6 L 0.31471 0.00231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28380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498172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089411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43001" y="1445507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54666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58278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17961" y="1060287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09885" y="1179225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07598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796826" y="1149676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64145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68781" y="1497717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50904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21377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16779" y="1459087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81" y="3830182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>
            <a:off x="-146699" y="1093898"/>
            <a:ext cx="7862081" cy="212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Chủ đề 1: Ôn tập và bổ sung</a:t>
            </a:r>
            <a:endParaRPr sz="12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46675F-14C0-F750-61EB-FAEDCF85D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3610"/>
          <a:stretch/>
        </p:blipFill>
        <p:spPr bwMode="auto">
          <a:xfrm>
            <a:off x="0" y="-30494"/>
            <a:ext cx="12161838" cy="68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2163661" y="878616"/>
            <a:ext cx="838660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235792" y="1572656"/>
            <a:ext cx="178627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271454" y="2299964"/>
            <a:ext cx="9278807" cy="126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>
                <a:solidFill>
                  <a:srgbClr val="212121"/>
                </a:solidFill>
                <a:latin typeface="HP001 4 hàng" panose="020B0603050302020204" pitchFamily="34" charset="0"/>
              </a:rPr>
              <a:t>Ô</a:t>
            </a:r>
            <a:r>
              <a:rPr lang="en-US" sz="3591" b="1" u="sng">
                <a:solidFill>
                  <a:srgbClr val="FFFF00"/>
                </a:solidFill>
                <a:latin typeface="HP001 4 hàng" panose="020B0603050302020204" pitchFamily="34" charset="0"/>
              </a:rPr>
              <a:t>Bài 2</a:t>
            </a:r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: Ôn tập phép cộng, phép trừ trong phạm vi 1000 (Tiết 1)</a:t>
            </a:r>
            <a:endParaRPr lang="en-US" sz="3591" b="1">
              <a:solidFill>
                <a:srgbClr val="21212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23111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S/9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5F1A226-B583-165F-1ADE-54A4E90378E7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E287E-FF1D-CCBD-D1F5-76E024D14BB0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A1283CC-2295-9B11-B56E-A92AA0731E2D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86370B8-9569-6803-28EF-98172F8D29C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74C4A-E147-BE1B-6E6E-37A1A16F38E2}"/>
              </a:ext>
            </a:extLst>
          </p:cNvPr>
          <p:cNvGrpSpPr/>
          <p:nvPr/>
        </p:nvGrpSpPr>
        <p:grpSpPr>
          <a:xfrm flipH="1">
            <a:off x="9082227" y="384361"/>
            <a:ext cx="321691" cy="336276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25571B-21CF-F083-7F96-CB34A53C2BB0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1A215B-73A0-7652-11DC-D29A36495F1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73B841-A669-594E-4B52-788737325A29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ADC4D1-C0B7-6F8E-6376-4160428CB0C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432527-E84D-C433-5212-61EC1B33D6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D899-0925-064B-16F0-681E09E7A20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D0FCB7-EFDD-92F7-23FD-616437769F4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A8C6DE-E899-ABE9-9143-1D47FB743FCD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B729E3-889E-4CFC-C296-022D10EB1A3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9EA05C-14FA-F880-D466-D7C996E84A2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8C150E-B062-8E83-5792-A672B2B8844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C70A66-F909-02A7-99F9-BA883A07561C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0DB74A-5CDB-20A8-55A2-C056D74A572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C62EC8F-C890-CBBF-8CF1-5430FBF21DDF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A082CF-02F5-849F-780A-3B57F1C5663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4AB0C4-A6C8-6B2B-5522-187B2C24F75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FA5BFE-0EC3-BC70-FCCD-4B7556798E1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4AAB97-1EE8-A8FE-088F-C5372CACF44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AF0E-6708-79C3-FECA-13DCA459E43C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46F19E-3AFB-813D-09FA-2E4DF575F21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EDC6930-8864-1189-6E88-5E4EC930D1A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27515-375C-19ED-02DB-5AEE53C65E38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3246DC-38CD-5972-F4F4-167870586A1B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263977-67DD-17F1-26A9-1DC35D15590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6B9351-DF7E-D9A5-B6A0-B3707571B72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EC7B49-CCAD-37B8-A085-6595356461F0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7D0A40-FC3A-533C-507F-04FF24C6754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1B2D22-E8CF-B0F1-DC21-5426F5ABC9F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56EE851-3E69-B8B0-FE94-28E375DB183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CAF499-D1C9-CCA8-5AEA-D7DDD165E56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60BDF-F36E-6B12-3D70-4F8D767020B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27F417-010E-A300-650F-4F485C0FC42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A5AE16A-178D-AA07-308D-F3652E91EA8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9B96EF-E2A7-C20F-54E2-BA62F213CCB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oogle Shape;4386;p6">
            <a:extLst>
              <a:ext uri="{FF2B5EF4-FFF2-40B4-BE49-F238E27FC236}">
                <a16:creationId xmlns:a16="http://schemas.microsoft.com/office/drawing/2014/main" id="{22240DEC-D3D4-8010-792E-CC813325DA90}"/>
              </a:ext>
            </a:extLst>
          </p:cNvPr>
          <p:cNvGrpSpPr/>
          <p:nvPr/>
        </p:nvGrpSpPr>
        <p:grpSpPr>
          <a:xfrm>
            <a:off x="527523" y="475948"/>
            <a:ext cx="9017615" cy="646290"/>
            <a:chOff x="1167577" y="1451415"/>
            <a:chExt cx="9017615" cy="646290"/>
          </a:xfrm>
        </p:grpSpPr>
        <p:sp>
          <p:nvSpPr>
            <p:cNvPr id="42" name="Google Shape;4387;p6">
              <a:extLst>
                <a:ext uri="{FF2B5EF4-FFF2-40B4-BE49-F238E27FC236}">
                  <a16:creationId xmlns:a16="http://schemas.microsoft.com/office/drawing/2014/main" id="{CDADAE6D-9595-0E4F-BF42-1C1F744830D0}"/>
                </a:ext>
              </a:extLst>
            </p:cNvPr>
            <p:cNvSpPr txBox="1"/>
            <p:nvPr/>
          </p:nvSpPr>
          <p:spPr>
            <a:xfrm>
              <a:off x="1780431" y="1451415"/>
              <a:ext cx="840476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 nhẩm</a:t>
              </a:r>
              <a:endParaRPr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Google Shape;4388;p6">
              <a:extLst>
                <a:ext uri="{FF2B5EF4-FFF2-40B4-BE49-F238E27FC236}">
                  <a16:creationId xmlns:a16="http://schemas.microsoft.com/office/drawing/2014/main" id="{C12D77CA-1AA8-F0B4-56C9-B7F9709ED82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</a:rPr>
                <a:t>1</a:t>
              </a:r>
              <a:endParaRPr sz="200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60443C2-49E7-DB21-4796-E16E5B3C4D75}"/>
              </a:ext>
            </a:extLst>
          </p:cNvPr>
          <p:cNvSpPr txBox="1"/>
          <p:nvPr/>
        </p:nvSpPr>
        <p:spPr>
          <a:xfrm>
            <a:off x="896863" y="1269880"/>
            <a:ext cx="3105983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50 + 40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90 – 50 =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90 – 40 = 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56B8A849-6CF8-7028-C491-1AF7FA7D92EB}"/>
              </a:ext>
            </a:extLst>
          </p:cNvPr>
          <p:cNvSpPr/>
          <p:nvPr/>
        </p:nvSpPr>
        <p:spPr>
          <a:xfrm>
            <a:off x="3141022" y="1373696"/>
            <a:ext cx="811141" cy="5169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90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9FA95E3C-560B-F27B-3F7E-03CCAD0CC31B}"/>
              </a:ext>
            </a:extLst>
          </p:cNvPr>
          <p:cNvSpPr/>
          <p:nvPr/>
        </p:nvSpPr>
        <p:spPr>
          <a:xfrm>
            <a:off x="3106841" y="2150189"/>
            <a:ext cx="811141" cy="5169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8" name="Rounded Rectangle 17">
            <a:extLst>
              <a:ext uri="{FF2B5EF4-FFF2-40B4-BE49-F238E27FC236}">
                <a16:creationId xmlns:a16="http://schemas.microsoft.com/office/drawing/2014/main" id="{98AAC99F-216C-A954-91DF-6E964F944085}"/>
              </a:ext>
            </a:extLst>
          </p:cNvPr>
          <p:cNvSpPr/>
          <p:nvPr/>
        </p:nvSpPr>
        <p:spPr>
          <a:xfrm>
            <a:off x="3126734" y="2915921"/>
            <a:ext cx="791247" cy="5282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50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E0EC68E-D2FA-DE3A-4C39-15BDDF1A94AE}"/>
              </a:ext>
            </a:extLst>
          </p:cNvPr>
          <p:cNvSpPr txBox="1"/>
          <p:nvPr/>
        </p:nvSpPr>
        <p:spPr>
          <a:xfrm>
            <a:off x="5753100" y="1236629"/>
            <a:ext cx="3105983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500 + 400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900 – 500 =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900 – 400 = 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Rounded Rectangle 17">
            <a:extLst>
              <a:ext uri="{FF2B5EF4-FFF2-40B4-BE49-F238E27FC236}">
                <a16:creationId xmlns:a16="http://schemas.microsoft.com/office/drawing/2014/main" id="{DA931B71-92FF-8F30-A1F1-11A9EA3DB436}"/>
              </a:ext>
            </a:extLst>
          </p:cNvPr>
          <p:cNvSpPr/>
          <p:nvPr/>
        </p:nvSpPr>
        <p:spPr>
          <a:xfrm>
            <a:off x="8425891" y="1340444"/>
            <a:ext cx="1009465" cy="5501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900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68" name="Rounded Rectangle 19">
            <a:extLst>
              <a:ext uri="{FF2B5EF4-FFF2-40B4-BE49-F238E27FC236}">
                <a16:creationId xmlns:a16="http://schemas.microsoft.com/office/drawing/2014/main" id="{C1352A52-170B-7294-EFC7-98223B42DA06}"/>
              </a:ext>
            </a:extLst>
          </p:cNvPr>
          <p:cNvSpPr/>
          <p:nvPr/>
        </p:nvSpPr>
        <p:spPr>
          <a:xfrm>
            <a:off x="8391710" y="2116937"/>
            <a:ext cx="1009465" cy="5501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400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69" name="Rounded Rectangle 17">
            <a:extLst>
              <a:ext uri="{FF2B5EF4-FFF2-40B4-BE49-F238E27FC236}">
                <a16:creationId xmlns:a16="http://schemas.microsoft.com/office/drawing/2014/main" id="{5FA5398B-D647-3704-D72E-DEE5D83FA631}"/>
              </a:ext>
            </a:extLst>
          </p:cNvPr>
          <p:cNvSpPr/>
          <p:nvPr/>
        </p:nvSpPr>
        <p:spPr>
          <a:xfrm>
            <a:off x="8411603" y="2882669"/>
            <a:ext cx="1009465" cy="5501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500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FF9C4FC-47F0-37E6-0D22-8CFCF39BB9C7}"/>
              </a:ext>
            </a:extLst>
          </p:cNvPr>
          <p:cNvSpPr txBox="1"/>
          <p:nvPr/>
        </p:nvSpPr>
        <p:spPr>
          <a:xfrm>
            <a:off x="2642176" y="3908305"/>
            <a:ext cx="3105983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80 + 20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100 – 80 =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100 – 20 = 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ounded Rectangle 17">
            <a:extLst>
              <a:ext uri="{FF2B5EF4-FFF2-40B4-BE49-F238E27FC236}">
                <a16:creationId xmlns:a16="http://schemas.microsoft.com/office/drawing/2014/main" id="{B3459961-BC51-39D9-4F37-8D1BCAE9FA31}"/>
              </a:ext>
            </a:extLst>
          </p:cNvPr>
          <p:cNvSpPr/>
          <p:nvPr/>
        </p:nvSpPr>
        <p:spPr>
          <a:xfrm>
            <a:off x="4886335" y="4012120"/>
            <a:ext cx="1042978" cy="5562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100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2" name="Rounded Rectangle 19">
            <a:extLst>
              <a:ext uri="{FF2B5EF4-FFF2-40B4-BE49-F238E27FC236}">
                <a16:creationId xmlns:a16="http://schemas.microsoft.com/office/drawing/2014/main" id="{32D7EE37-43A7-5860-9998-7667634CE7A1}"/>
              </a:ext>
            </a:extLst>
          </p:cNvPr>
          <p:cNvSpPr/>
          <p:nvPr/>
        </p:nvSpPr>
        <p:spPr>
          <a:xfrm>
            <a:off x="4880729" y="4802902"/>
            <a:ext cx="1042977" cy="5169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3" name="Rounded Rectangle 17">
            <a:extLst>
              <a:ext uri="{FF2B5EF4-FFF2-40B4-BE49-F238E27FC236}">
                <a16:creationId xmlns:a16="http://schemas.microsoft.com/office/drawing/2014/main" id="{F278851B-D6C1-6699-5055-3F43D20CDF3C}"/>
              </a:ext>
            </a:extLst>
          </p:cNvPr>
          <p:cNvSpPr/>
          <p:nvPr/>
        </p:nvSpPr>
        <p:spPr>
          <a:xfrm>
            <a:off x="4872046" y="5554346"/>
            <a:ext cx="1042977" cy="5169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67324E-35D6-156C-ECF0-8C49E9AFEEFD}"/>
              </a:ext>
            </a:extLst>
          </p:cNvPr>
          <p:cNvSpPr txBox="1"/>
          <p:nvPr/>
        </p:nvSpPr>
        <p:spPr>
          <a:xfrm>
            <a:off x="7679136" y="3908305"/>
            <a:ext cx="3105983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300 + 700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1000 – 700 =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1000 – 300 = 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17">
            <a:extLst>
              <a:ext uri="{FF2B5EF4-FFF2-40B4-BE49-F238E27FC236}">
                <a16:creationId xmlns:a16="http://schemas.microsoft.com/office/drawing/2014/main" id="{DE04ED91-FB78-816D-BF88-F27B40E4F1D5}"/>
              </a:ext>
            </a:extLst>
          </p:cNvPr>
          <p:cNvSpPr/>
          <p:nvPr/>
        </p:nvSpPr>
        <p:spPr>
          <a:xfrm>
            <a:off x="10309061" y="4012121"/>
            <a:ext cx="1235239" cy="556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1000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6" name="Rounded Rectangle 19">
            <a:extLst>
              <a:ext uri="{FF2B5EF4-FFF2-40B4-BE49-F238E27FC236}">
                <a16:creationId xmlns:a16="http://schemas.microsoft.com/office/drawing/2014/main" id="{9F8F9C61-1BEC-38A1-3806-8B74874B63C3}"/>
              </a:ext>
            </a:extLst>
          </p:cNvPr>
          <p:cNvSpPr/>
          <p:nvPr/>
        </p:nvSpPr>
        <p:spPr>
          <a:xfrm>
            <a:off x="10303456" y="4802902"/>
            <a:ext cx="1235239" cy="556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300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7" name="Rounded Rectangle 17">
            <a:extLst>
              <a:ext uri="{FF2B5EF4-FFF2-40B4-BE49-F238E27FC236}">
                <a16:creationId xmlns:a16="http://schemas.microsoft.com/office/drawing/2014/main" id="{6DC8C745-E86D-04D0-A897-2119B02A98CD}"/>
              </a:ext>
            </a:extLst>
          </p:cNvPr>
          <p:cNvSpPr/>
          <p:nvPr/>
        </p:nvSpPr>
        <p:spPr>
          <a:xfrm>
            <a:off x="10294773" y="5554346"/>
            <a:ext cx="1235239" cy="5562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700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4" grpId="0" animBg="1"/>
      <p:bldP spid="58" grpId="0" animBg="1"/>
      <p:bldP spid="66" grpId="0"/>
      <p:bldP spid="67" grpId="0" animBg="1"/>
      <p:bldP spid="68" grpId="0" animBg="1"/>
      <p:bldP spid="69" grpId="0" animBg="1"/>
      <p:bldP spid="70" grpId="0"/>
      <p:bldP spid="71" grpId="0" animBg="1"/>
      <p:bldP spid="72" grpId="0" animBg="1"/>
      <p:bldP spid="73" grpId="0" animBg="1"/>
      <p:bldP spid="74" grpId="0"/>
      <p:bldP spid="75" grpId="0" animBg="1"/>
      <p:bldP spid="76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6B8DB8EE-53A7-EFAB-F1AE-0AFE1338A64C}"/>
              </a:ext>
            </a:extLst>
          </p:cNvPr>
          <p:cNvGrpSpPr/>
          <p:nvPr/>
        </p:nvGrpSpPr>
        <p:grpSpPr>
          <a:xfrm>
            <a:off x="442993" y="431070"/>
            <a:ext cx="7030148" cy="614083"/>
            <a:chOff x="1183343" y="1464304"/>
            <a:chExt cx="7030148" cy="614083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886FDACC-755A-E270-45D6-9FC598BCE452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 tính rồi tính.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60EA33A0-46EC-81F0-EE30-A57FE7EBB00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800B6D9-5718-D077-BED8-7E199EB7BA37}"/>
              </a:ext>
            </a:extLst>
          </p:cNvPr>
          <p:cNvSpPr txBox="1"/>
          <p:nvPr/>
        </p:nvSpPr>
        <p:spPr>
          <a:xfrm>
            <a:off x="522264" y="1209991"/>
            <a:ext cx="11117310" cy="584775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  35 + 48          146 + 29             77 - 59           394 - 158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B299A-72F9-2502-4D09-FED39ED26A85}"/>
              </a:ext>
            </a:extLst>
          </p:cNvPr>
          <p:cNvSpPr txBox="1"/>
          <p:nvPr/>
        </p:nvSpPr>
        <p:spPr>
          <a:xfrm>
            <a:off x="522264" y="3930075"/>
            <a:ext cx="11117310" cy="584775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   84 + 16          75 + 25             100 - 37           100 - 45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6FF0117-B3BE-CD83-6CAF-01BD9322F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46914" r="-628" b="16145"/>
          <a:stretch/>
        </p:blipFill>
        <p:spPr bwMode="auto">
          <a:xfrm>
            <a:off x="728287" y="1763545"/>
            <a:ext cx="10935381" cy="20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366EEAE-FF7F-BFA2-278B-72AB87379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46914" r="-628" b="16145"/>
          <a:stretch/>
        </p:blipFill>
        <p:spPr bwMode="auto">
          <a:xfrm>
            <a:off x="728287" y="4625590"/>
            <a:ext cx="10935381" cy="20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BAFDB9-D599-348D-4ED6-DD713D1E5F12}"/>
              </a:ext>
            </a:extLst>
          </p:cNvPr>
          <p:cNvSpPr/>
          <p:nvPr/>
        </p:nvSpPr>
        <p:spPr>
          <a:xfrm>
            <a:off x="2047835" y="2070926"/>
            <a:ext cx="676788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35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A9B3A8-0B47-FF3C-1680-4B443D961FE1}"/>
              </a:ext>
            </a:extLst>
          </p:cNvPr>
          <p:cNvSpPr/>
          <p:nvPr/>
        </p:nvSpPr>
        <p:spPr>
          <a:xfrm>
            <a:off x="1589147" y="2717086"/>
            <a:ext cx="163337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48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0F691-A84E-A0F0-16F7-E8D8231EFF5B}"/>
              </a:ext>
            </a:extLst>
          </p:cNvPr>
          <p:cNvSpPr/>
          <p:nvPr/>
        </p:nvSpPr>
        <p:spPr>
          <a:xfrm>
            <a:off x="1868371" y="2330234"/>
            <a:ext cx="434735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CD5C0C-C621-E55D-71ED-02B0B636FF5F}"/>
              </a:ext>
            </a:extLst>
          </p:cNvPr>
          <p:cNvCxnSpPr>
            <a:cxnSpLocks/>
          </p:cNvCxnSpPr>
          <p:nvPr/>
        </p:nvCxnSpPr>
        <p:spPr>
          <a:xfrm>
            <a:off x="1942607" y="3206810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960E652-38A6-593D-2CD1-B417BE7D92B5}"/>
              </a:ext>
            </a:extLst>
          </p:cNvPr>
          <p:cNvSpPr/>
          <p:nvPr/>
        </p:nvSpPr>
        <p:spPr>
          <a:xfrm>
            <a:off x="2320458" y="3369507"/>
            <a:ext cx="42992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12C87D-7809-55CC-43A9-A40F21DBFDA7}"/>
              </a:ext>
            </a:extLst>
          </p:cNvPr>
          <p:cNvSpPr/>
          <p:nvPr/>
        </p:nvSpPr>
        <p:spPr>
          <a:xfrm>
            <a:off x="2111535" y="3369507"/>
            <a:ext cx="421910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D98405-7C26-65B9-1B91-E587F586A6B2}"/>
              </a:ext>
            </a:extLst>
          </p:cNvPr>
          <p:cNvSpPr/>
          <p:nvPr/>
        </p:nvSpPr>
        <p:spPr>
          <a:xfrm>
            <a:off x="4455917" y="2052193"/>
            <a:ext cx="84991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146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3AE868-F302-956E-E0D2-3EA1FBBC723E}"/>
              </a:ext>
            </a:extLst>
          </p:cNvPr>
          <p:cNvSpPr/>
          <p:nvPr/>
        </p:nvSpPr>
        <p:spPr>
          <a:xfrm>
            <a:off x="4136341" y="2698353"/>
            <a:ext cx="163337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29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4BC462F-7E0F-84B6-1814-58CDFE67F306}"/>
              </a:ext>
            </a:extLst>
          </p:cNvPr>
          <p:cNvSpPr/>
          <p:nvPr/>
        </p:nvSpPr>
        <p:spPr>
          <a:xfrm>
            <a:off x="4259487" y="2330234"/>
            <a:ext cx="434735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988A1D5-80E6-C506-B39D-ED0BA30678A2}"/>
              </a:ext>
            </a:extLst>
          </p:cNvPr>
          <p:cNvCxnSpPr>
            <a:cxnSpLocks/>
          </p:cNvCxnSpPr>
          <p:nvPr/>
        </p:nvCxnSpPr>
        <p:spPr>
          <a:xfrm>
            <a:off x="4489801" y="3188077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69312B89-282E-8B83-E59E-119C06CF67C4}"/>
              </a:ext>
            </a:extLst>
          </p:cNvPr>
          <p:cNvSpPr/>
          <p:nvPr/>
        </p:nvSpPr>
        <p:spPr>
          <a:xfrm>
            <a:off x="4867652" y="3350774"/>
            <a:ext cx="42992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C72E29-0D84-CC48-2D86-0F99BF264027}"/>
              </a:ext>
            </a:extLst>
          </p:cNvPr>
          <p:cNvSpPr/>
          <p:nvPr/>
        </p:nvSpPr>
        <p:spPr>
          <a:xfrm>
            <a:off x="4658729" y="3350774"/>
            <a:ext cx="421910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D6B503-5504-813F-0517-494AC238AEA8}"/>
              </a:ext>
            </a:extLst>
          </p:cNvPr>
          <p:cNvSpPr/>
          <p:nvPr/>
        </p:nvSpPr>
        <p:spPr>
          <a:xfrm>
            <a:off x="4415565" y="3363076"/>
            <a:ext cx="468398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01FA1E-8D2B-9708-8131-D0FD1206B689}"/>
              </a:ext>
            </a:extLst>
          </p:cNvPr>
          <p:cNvSpPr/>
          <p:nvPr/>
        </p:nvSpPr>
        <p:spPr>
          <a:xfrm>
            <a:off x="7197478" y="2070926"/>
            <a:ext cx="65915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77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CCD520F-8B62-4118-244F-009EC6B760F5}"/>
              </a:ext>
            </a:extLst>
          </p:cNvPr>
          <p:cNvSpPr/>
          <p:nvPr/>
        </p:nvSpPr>
        <p:spPr>
          <a:xfrm>
            <a:off x="6697460" y="2717086"/>
            <a:ext cx="163337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29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94497E-CB83-B3D6-40B0-6B7BDB6E0505}"/>
              </a:ext>
            </a:extLst>
          </p:cNvPr>
          <p:cNvSpPr/>
          <p:nvPr/>
        </p:nvSpPr>
        <p:spPr>
          <a:xfrm>
            <a:off x="6973423" y="2178842"/>
            <a:ext cx="34176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7030A0"/>
                </a:solidFill>
                <a:latin typeface="HP001 4 hàng" pitchFamily="34" charset="0"/>
              </a:rPr>
              <a:t>-</a:t>
            </a:r>
            <a:endParaRPr lang="vi-VN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E8BC29F-9F85-F718-B5F2-ED225AD0BD53}"/>
              </a:ext>
            </a:extLst>
          </p:cNvPr>
          <p:cNvCxnSpPr>
            <a:cxnSpLocks/>
          </p:cNvCxnSpPr>
          <p:nvPr/>
        </p:nvCxnSpPr>
        <p:spPr>
          <a:xfrm>
            <a:off x="7050920" y="3206810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20E15463-7C8A-C754-EF34-851F1EDA5BD7}"/>
              </a:ext>
            </a:extLst>
          </p:cNvPr>
          <p:cNvSpPr/>
          <p:nvPr/>
        </p:nvSpPr>
        <p:spPr>
          <a:xfrm>
            <a:off x="7428771" y="3369507"/>
            <a:ext cx="42992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175D0D-90B8-7BB5-C2F0-05CB2B7E9354}"/>
              </a:ext>
            </a:extLst>
          </p:cNvPr>
          <p:cNvSpPr/>
          <p:nvPr/>
        </p:nvSpPr>
        <p:spPr>
          <a:xfrm>
            <a:off x="7207024" y="3369507"/>
            <a:ext cx="447559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BEC6F5-5874-DC8E-3B40-6B547B785A54}"/>
              </a:ext>
            </a:extLst>
          </p:cNvPr>
          <p:cNvSpPr/>
          <p:nvPr/>
        </p:nvSpPr>
        <p:spPr>
          <a:xfrm>
            <a:off x="9529264" y="2070926"/>
            <a:ext cx="947695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394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DCFA57-9B2C-86B6-2E1D-66E6F89F8A0E}"/>
              </a:ext>
            </a:extLst>
          </p:cNvPr>
          <p:cNvSpPr/>
          <p:nvPr/>
        </p:nvSpPr>
        <p:spPr>
          <a:xfrm>
            <a:off x="9573118" y="2717086"/>
            <a:ext cx="907098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158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A8DD6B-C3DE-9642-7A72-74AF6A9C6B7D}"/>
              </a:ext>
            </a:extLst>
          </p:cNvPr>
          <p:cNvSpPr/>
          <p:nvPr/>
        </p:nvSpPr>
        <p:spPr>
          <a:xfrm>
            <a:off x="9385680" y="2189472"/>
            <a:ext cx="34176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7030A0"/>
                </a:solidFill>
                <a:latin typeface="HP001 4 hàng" pitchFamily="34" charset="0"/>
              </a:rPr>
              <a:t>-</a:t>
            </a:r>
            <a:endParaRPr lang="vi-VN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527C9B7-5379-2C5A-C225-AFBF0F1DD7B3}"/>
              </a:ext>
            </a:extLst>
          </p:cNvPr>
          <p:cNvCxnSpPr>
            <a:cxnSpLocks/>
          </p:cNvCxnSpPr>
          <p:nvPr/>
        </p:nvCxnSpPr>
        <p:spPr>
          <a:xfrm>
            <a:off x="9612039" y="3206810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5037431-D354-2A6C-3253-081FE0BF69BA}"/>
              </a:ext>
            </a:extLst>
          </p:cNvPr>
          <p:cNvSpPr/>
          <p:nvPr/>
        </p:nvSpPr>
        <p:spPr>
          <a:xfrm>
            <a:off x="9985081" y="3369507"/>
            <a:ext cx="439544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014D0E-29BB-7BEC-0064-E0EA89150F47}"/>
              </a:ext>
            </a:extLst>
          </p:cNvPr>
          <p:cNvSpPr/>
          <p:nvPr/>
        </p:nvSpPr>
        <p:spPr>
          <a:xfrm>
            <a:off x="9776959" y="3369507"/>
            <a:ext cx="42992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BE1A4C5-4B8B-714C-11E0-BAE1B2A920F1}"/>
              </a:ext>
            </a:extLst>
          </p:cNvPr>
          <p:cNvSpPr/>
          <p:nvPr/>
        </p:nvSpPr>
        <p:spPr>
          <a:xfrm>
            <a:off x="9537803" y="3381809"/>
            <a:ext cx="468398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CB9CD6D-A022-00DC-BB6E-5B91829C6D17}"/>
              </a:ext>
            </a:extLst>
          </p:cNvPr>
          <p:cNvSpPr/>
          <p:nvPr/>
        </p:nvSpPr>
        <p:spPr>
          <a:xfrm>
            <a:off x="2044629" y="4928495"/>
            <a:ext cx="683200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84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5276CCD-CCD5-D46B-C6AE-AA244F9050C0}"/>
              </a:ext>
            </a:extLst>
          </p:cNvPr>
          <p:cNvSpPr/>
          <p:nvPr/>
        </p:nvSpPr>
        <p:spPr>
          <a:xfrm>
            <a:off x="1589147" y="5574655"/>
            <a:ext cx="163337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16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547B7E3-8CC4-0C27-85F3-A938B3F3EE66}"/>
              </a:ext>
            </a:extLst>
          </p:cNvPr>
          <p:cNvSpPr/>
          <p:nvPr/>
        </p:nvSpPr>
        <p:spPr>
          <a:xfrm>
            <a:off x="1868371" y="5187803"/>
            <a:ext cx="434735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49FDDE0-8CE0-E258-8CB3-8BC5A23D9898}"/>
              </a:ext>
            </a:extLst>
          </p:cNvPr>
          <p:cNvCxnSpPr>
            <a:cxnSpLocks/>
          </p:cNvCxnSpPr>
          <p:nvPr/>
        </p:nvCxnSpPr>
        <p:spPr>
          <a:xfrm>
            <a:off x="1942607" y="6064379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0010860A-34B0-19C1-3335-506F0CD9735B}"/>
              </a:ext>
            </a:extLst>
          </p:cNvPr>
          <p:cNvSpPr/>
          <p:nvPr/>
        </p:nvSpPr>
        <p:spPr>
          <a:xfrm>
            <a:off x="2318054" y="6227076"/>
            <a:ext cx="434734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E02C877-8BB8-4D4F-15DC-0BACB698B708}"/>
              </a:ext>
            </a:extLst>
          </p:cNvPr>
          <p:cNvSpPr/>
          <p:nvPr/>
        </p:nvSpPr>
        <p:spPr>
          <a:xfrm>
            <a:off x="2105123" y="6227076"/>
            <a:ext cx="434735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02240D-3CAF-C02D-11BB-B9FDE35E1349}"/>
              </a:ext>
            </a:extLst>
          </p:cNvPr>
          <p:cNvSpPr/>
          <p:nvPr/>
        </p:nvSpPr>
        <p:spPr>
          <a:xfrm>
            <a:off x="4631551" y="4909762"/>
            <a:ext cx="66877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75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0BB4D20-668A-525D-84BC-6D28A4A3CE8A}"/>
              </a:ext>
            </a:extLst>
          </p:cNvPr>
          <p:cNvSpPr/>
          <p:nvPr/>
        </p:nvSpPr>
        <p:spPr>
          <a:xfrm>
            <a:off x="4136341" y="5555922"/>
            <a:ext cx="163337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25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CAD6E34-EA62-A90C-460A-3A4692C958B6}"/>
              </a:ext>
            </a:extLst>
          </p:cNvPr>
          <p:cNvSpPr/>
          <p:nvPr/>
        </p:nvSpPr>
        <p:spPr>
          <a:xfrm>
            <a:off x="4259487" y="5187803"/>
            <a:ext cx="434735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B591961-9FFE-B5C3-F1E3-13ABA739AAC5}"/>
              </a:ext>
            </a:extLst>
          </p:cNvPr>
          <p:cNvCxnSpPr>
            <a:cxnSpLocks/>
          </p:cNvCxnSpPr>
          <p:nvPr/>
        </p:nvCxnSpPr>
        <p:spPr>
          <a:xfrm>
            <a:off x="4489801" y="6045646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F4816A23-F4F1-94CC-450B-3B8FE27F9244}"/>
              </a:ext>
            </a:extLst>
          </p:cNvPr>
          <p:cNvSpPr/>
          <p:nvPr/>
        </p:nvSpPr>
        <p:spPr>
          <a:xfrm>
            <a:off x="4865248" y="6208343"/>
            <a:ext cx="434734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4EDDC29-CA49-6F61-7ED3-CA7CE4CE55B3}"/>
              </a:ext>
            </a:extLst>
          </p:cNvPr>
          <p:cNvSpPr/>
          <p:nvPr/>
        </p:nvSpPr>
        <p:spPr>
          <a:xfrm>
            <a:off x="4652317" y="6208343"/>
            <a:ext cx="434735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2FBEF0-43D1-6B76-D515-AEF7412B27F6}"/>
              </a:ext>
            </a:extLst>
          </p:cNvPr>
          <p:cNvSpPr/>
          <p:nvPr/>
        </p:nvSpPr>
        <p:spPr>
          <a:xfrm>
            <a:off x="4483693" y="6220645"/>
            <a:ext cx="332142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80241E2-8AD9-6AD3-0C64-DF573B043620}"/>
              </a:ext>
            </a:extLst>
          </p:cNvPr>
          <p:cNvSpPr/>
          <p:nvPr/>
        </p:nvSpPr>
        <p:spPr>
          <a:xfrm>
            <a:off x="7047119" y="4917862"/>
            <a:ext cx="832279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100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47C47DE-A1DF-66A2-2E21-05F9220E53CC}"/>
              </a:ext>
            </a:extLst>
          </p:cNvPr>
          <p:cNvSpPr/>
          <p:nvPr/>
        </p:nvSpPr>
        <p:spPr>
          <a:xfrm>
            <a:off x="6697460" y="5574655"/>
            <a:ext cx="1633373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37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37CDF49-A257-70B1-EF7B-7FD2B6FC9CFD}"/>
              </a:ext>
            </a:extLst>
          </p:cNvPr>
          <p:cNvSpPr/>
          <p:nvPr/>
        </p:nvSpPr>
        <p:spPr>
          <a:xfrm>
            <a:off x="6861516" y="4983647"/>
            <a:ext cx="372218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rgbClr val="7030A0"/>
                </a:solidFill>
                <a:latin typeface="HP001 4 hàng" pitchFamily="34" charset="0"/>
              </a:rPr>
              <a:t>-</a:t>
            </a:r>
            <a:endParaRPr lang="vi-VN" sz="4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AEBB9EA-89A6-75AD-4586-247111B4BE82}"/>
              </a:ext>
            </a:extLst>
          </p:cNvPr>
          <p:cNvCxnSpPr>
            <a:cxnSpLocks/>
          </p:cNvCxnSpPr>
          <p:nvPr/>
        </p:nvCxnSpPr>
        <p:spPr>
          <a:xfrm>
            <a:off x="7050920" y="6064379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B28F1129-8012-E6E8-1C42-E0A44BC2680D}"/>
              </a:ext>
            </a:extLst>
          </p:cNvPr>
          <p:cNvSpPr/>
          <p:nvPr/>
        </p:nvSpPr>
        <p:spPr>
          <a:xfrm>
            <a:off x="7428771" y="6227076"/>
            <a:ext cx="42992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84E53EC-0CF8-F1B9-D162-E2F16C73906E}"/>
              </a:ext>
            </a:extLst>
          </p:cNvPr>
          <p:cNvSpPr/>
          <p:nvPr/>
        </p:nvSpPr>
        <p:spPr>
          <a:xfrm>
            <a:off x="7207024" y="6227076"/>
            <a:ext cx="447559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1D9EF80-CDF3-D9DB-645B-D6B8BF904D64}"/>
              </a:ext>
            </a:extLst>
          </p:cNvPr>
          <p:cNvSpPr/>
          <p:nvPr/>
        </p:nvSpPr>
        <p:spPr>
          <a:xfrm>
            <a:off x="9586972" y="4928495"/>
            <a:ext cx="832279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100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205412B-0CE4-975B-B7EA-14869F36B95D}"/>
              </a:ext>
            </a:extLst>
          </p:cNvPr>
          <p:cNvSpPr/>
          <p:nvPr/>
        </p:nvSpPr>
        <p:spPr>
          <a:xfrm>
            <a:off x="9573118" y="5574655"/>
            <a:ext cx="907098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45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E681D3E-9064-6562-B2BF-34FC22DF58D9}"/>
              </a:ext>
            </a:extLst>
          </p:cNvPr>
          <p:cNvSpPr/>
          <p:nvPr/>
        </p:nvSpPr>
        <p:spPr>
          <a:xfrm>
            <a:off x="9385680" y="5047041"/>
            <a:ext cx="34176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7030A0"/>
                </a:solidFill>
                <a:latin typeface="HP001 4 hàng" pitchFamily="34" charset="0"/>
              </a:rPr>
              <a:t>-</a:t>
            </a:r>
            <a:endParaRPr lang="vi-VN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D3A459F-9536-6C81-3F3F-4E0F4013BA05}"/>
              </a:ext>
            </a:extLst>
          </p:cNvPr>
          <p:cNvCxnSpPr>
            <a:cxnSpLocks/>
          </p:cNvCxnSpPr>
          <p:nvPr/>
        </p:nvCxnSpPr>
        <p:spPr>
          <a:xfrm>
            <a:off x="9612039" y="6064379"/>
            <a:ext cx="7820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691305CF-B4F0-1234-44F6-F18579700720}"/>
              </a:ext>
            </a:extLst>
          </p:cNvPr>
          <p:cNvSpPr/>
          <p:nvPr/>
        </p:nvSpPr>
        <p:spPr>
          <a:xfrm>
            <a:off x="9985081" y="6227076"/>
            <a:ext cx="439544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4C59523-E712-53BC-CE3A-0469D67F2AE5}"/>
              </a:ext>
            </a:extLst>
          </p:cNvPr>
          <p:cNvSpPr/>
          <p:nvPr/>
        </p:nvSpPr>
        <p:spPr>
          <a:xfrm>
            <a:off x="9776959" y="6227076"/>
            <a:ext cx="42992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88D9D85-1E25-7A2B-8855-83A5E6476284}"/>
              </a:ext>
            </a:extLst>
          </p:cNvPr>
          <p:cNvSpPr/>
          <p:nvPr/>
        </p:nvSpPr>
        <p:spPr>
          <a:xfrm>
            <a:off x="1938679" y="6227659"/>
            <a:ext cx="332142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1" grpId="0"/>
      <p:bldP spid="13" grpId="0"/>
      <p:bldP spid="14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7" grpId="0"/>
      <p:bldP spid="88" grpId="0"/>
      <p:bldP spid="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0F28AD-6B92-BAFD-01BE-461D0B7E9864}"/>
              </a:ext>
            </a:extLst>
          </p:cNvPr>
          <p:cNvSpPr/>
          <p:nvPr/>
        </p:nvSpPr>
        <p:spPr>
          <a:xfrm>
            <a:off x="9910072" y="92779"/>
            <a:ext cx="194750" cy="276813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endParaRPr lang="en-US" sz="1795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E8E62B-0101-9B73-6812-A0FBFC0F98BF}"/>
              </a:ext>
            </a:extLst>
          </p:cNvPr>
          <p:cNvSpPr/>
          <p:nvPr/>
        </p:nvSpPr>
        <p:spPr>
          <a:xfrm flipV="1">
            <a:off x="10276681" y="-2849"/>
            <a:ext cx="3235296" cy="74203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795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0316E5-6184-6F55-C1AC-9762726194FA}"/>
              </a:ext>
            </a:extLst>
          </p:cNvPr>
          <p:cNvGrpSpPr/>
          <p:nvPr/>
        </p:nvGrpSpPr>
        <p:grpSpPr>
          <a:xfrm rot="1033802">
            <a:off x="10418223" y="-89099"/>
            <a:ext cx="1646791" cy="1060939"/>
            <a:chOff x="5337376" y="3832625"/>
            <a:chExt cx="1864191" cy="140321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F608BA1-C3EC-012F-69DF-F0BB146FF0DF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ADE835D-BE7E-543E-5531-3B6B9E95CC1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C2C4FA8-9495-D88D-B573-E67F4C8BEF6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93C764-B141-7687-DE0F-D307D0BA33E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9DFD31-5926-ED71-9B41-4CDD1DB6F9A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2F03590-86C8-8358-3C4E-8C6BEBE85DA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AEB79F-B78B-5317-612F-BE4B7863AB9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2E9307-B28D-EAF6-56F6-5D5DC88F77E2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A0A563-79F2-96AC-6847-2FB0013F8855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7F14A8-B452-3762-7468-B92FBBDBC4F1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73DC15-D6BB-BC24-5BCC-7594E23EA88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2A02CD-3FE9-D740-4DC4-6A4C97397439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BA6C14-0199-9FBE-900D-EC4667C5ADDB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AA85DA-20DE-B2B5-67C2-3D44C28229C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33A47-0732-B954-1768-372DD58C3AEB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2C1704-FC70-07C3-18FB-BFC87E789CAE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9E33E6-DACC-A9AA-2FEB-0B549C6C258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2088942-F4DA-8CC1-5067-9F2DE7866B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23378E-0EA7-DA73-925A-395E1A33F876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BE90AA-7970-BB4B-4D07-3BED6871DBE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4723796-AA3D-D4B6-C9E9-5FBF3B7BA66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BC1C0F-5A25-4167-7423-659FAE3771B2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A6A3D5-5917-5AA9-4106-B6EE5BAE7E1A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C3E104-309E-4CC8-CAF1-34757F6936D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E937704-1F5C-969A-8788-126AE5BDD746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CB4B481-081C-C321-5159-55A4950E46E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4B8218-AC5C-59E7-E29C-06964BCF13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4119A52-8469-FA24-CE48-CA6F9CF2C9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CFD0F9-5D66-F987-FD5B-81D400B1C16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8902E9-F724-E9BA-8D12-52F8AB97316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82E5604-F9AD-ADD6-C34D-B1393A51824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6CC0D1C-25F5-78D8-AB23-6F2E36C9A4F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BEE6F93-6CF0-1B7D-2088-4A3CBA6E86B5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7265FF-992E-8CA9-85C9-60600303FA1B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F719592-2FF7-BC84-4E31-FB8BE174CB7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E17462-E17E-56F0-EA02-FFE323EC92FD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44C397-0FBC-4459-A6E2-715523CA6535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592F10-697C-2E59-93D1-E77DA69C825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3624B4D-0A33-4C78-33A7-5B442D4A79E0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212830-3098-5B5A-2102-33CFBA534D23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F027F6-F018-9077-DF25-B3749956D75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63A47D9-6072-FE13-E8B9-47A8CBD9C297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DAD5B2-52D5-F1E1-651C-0AFE89719277}"/>
              </a:ext>
            </a:extLst>
          </p:cNvPr>
          <p:cNvGrpSpPr/>
          <p:nvPr/>
        </p:nvGrpSpPr>
        <p:grpSpPr>
          <a:xfrm>
            <a:off x="551218" y="657354"/>
            <a:ext cx="10266945" cy="729711"/>
            <a:chOff x="567548" y="313702"/>
            <a:chExt cx="10266945" cy="72971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297258" y="337278"/>
              <a:ext cx="9537235" cy="7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9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399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7548" y="313702"/>
              <a:ext cx="729710" cy="72971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aphicFrame>
        <p:nvGraphicFramePr>
          <p:cNvPr id="70" name="Table 17">
            <a:extLst>
              <a:ext uri="{FF2B5EF4-FFF2-40B4-BE49-F238E27FC236}">
                <a16:creationId xmlns:a16="http://schemas.microsoft.com/office/drawing/2014/main" id="{C174666A-86A0-9FED-C186-CF7F0E8F5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514439"/>
              </p:ext>
            </p:extLst>
          </p:nvPr>
        </p:nvGraphicFramePr>
        <p:xfrm>
          <a:off x="1778182" y="1939269"/>
          <a:ext cx="9211743" cy="2326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479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30941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32413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404386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44451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444510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75978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hạng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30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18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66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59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130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75978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hạng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25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28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13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80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80662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Tổng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43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94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72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210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grpSp>
        <p:nvGrpSpPr>
          <p:cNvPr id="109" name="Google Shape;8861;p58">
            <a:extLst>
              <a:ext uri="{FF2B5EF4-FFF2-40B4-BE49-F238E27FC236}">
                <a16:creationId xmlns:a16="http://schemas.microsoft.com/office/drawing/2014/main" id="{FAE45B02-E097-A70A-2C31-3BA61E8E7171}"/>
              </a:ext>
            </a:extLst>
          </p:cNvPr>
          <p:cNvGrpSpPr/>
          <p:nvPr/>
        </p:nvGrpSpPr>
        <p:grpSpPr>
          <a:xfrm>
            <a:off x="5410220" y="3378660"/>
            <a:ext cx="1053738" cy="850069"/>
            <a:chOff x="7559025" y="3105325"/>
            <a:chExt cx="2148525" cy="1592750"/>
          </a:xfrm>
        </p:grpSpPr>
        <p:sp>
          <p:nvSpPr>
            <p:cNvPr id="110" name="Google Shape;8862;p58">
              <a:extLst>
                <a:ext uri="{FF2B5EF4-FFF2-40B4-BE49-F238E27FC236}">
                  <a16:creationId xmlns:a16="http://schemas.microsoft.com/office/drawing/2014/main" id="{9334C5FE-2C11-F9EB-5FC2-E6C8D17D5D66}"/>
                </a:ext>
              </a:extLst>
            </p:cNvPr>
            <p:cNvSpPr/>
            <p:nvPr/>
          </p:nvSpPr>
          <p:spPr>
            <a:xfrm>
              <a:off x="7559025" y="4416100"/>
              <a:ext cx="2148525" cy="281975"/>
            </a:xfrm>
            <a:custGeom>
              <a:avLst/>
              <a:gdLst/>
              <a:ahLst/>
              <a:cxnLst/>
              <a:rect l="l" t="t" r="r" b="b"/>
              <a:pathLst>
                <a:path w="85941" h="11279" extrusionOk="0">
                  <a:moveTo>
                    <a:pt x="43033" y="11279"/>
                  </a:moveTo>
                  <a:cubicBezTo>
                    <a:pt x="66642" y="11279"/>
                    <a:pt x="85941" y="8772"/>
                    <a:pt x="85941" y="5640"/>
                  </a:cubicBezTo>
                  <a:cubicBezTo>
                    <a:pt x="85941" y="2607"/>
                    <a:pt x="66642" y="0"/>
                    <a:pt x="43033" y="0"/>
                  </a:cubicBezTo>
                  <a:cubicBezTo>
                    <a:pt x="19324" y="0"/>
                    <a:pt x="0" y="2607"/>
                    <a:pt x="0" y="5640"/>
                  </a:cubicBezTo>
                  <a:cubicBezTo>
                    <a:pt x="0" y="8772"/>
                    <a:pt x="19324" y="11279"/>
                    <a:pt x="43033" y="11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1" name="Google Shape;8863;p58">
              <a:extLst>
                <a:ext uri="{FF2B5EF4-FFF2-40B4-BE49-F238E27FC236}">
                  <a16:creationId xmlns:a16="http://schemas.microsoft.com/office/drawing/2014/main" id="{36AB279F-353E-6357-F505-3F72E8E2A35B}"/>
                </a:ext>
              </a:extLst>
            </p:cNvPr>
            <p:cNvSpPr/>
            <p:nvPr/>
          </p:nvSpPr>
          <p:spPr>
            <a:xfrm>
              <a:off x="9287725" y="3170475"/>
              <a:ext cx="78350" cy="62675"/>
            </a:xfrm>
            <a:custGeom>
              <a:avLst/>
              <a:gdLst/>
              <a:ahLst/>
              <a:cxnLst/>
              <a:rect l="l" t="t" r="r" b="b"/>
              <a:pathLst>
                <a:path w="3134" h="2507" extrusionOk="0">
                  <a:moveTo>
                    <a:pt x="101" y="1680"/>
                  </a:moveTo>
                  <a:cubicBezTo>
                    <a:pt x="301" y="1153"/>
                    <a:pt x="1655" y="1"/>
                    <a:pt x="2081" y="1"/>
                  </a:cubicBezTo>
                  <a:cubicBezTo>
                    <a:pt x="2382" y="1"/>
                    <a:pt x="3133" y="1680"/>
                    <a:pt x="2808" y="2006"/>
                  </a:cubicBezTo>
                  <a:cubicBezTo>
                    <a:pt x="2607" y="2306"/>
                    <a:pt x="828" y="2507"/>
                    <a:pt x="402" y="2407"/>
                  </a:cubicBezTo>
                  <a:cubicBezTo>
                    <a:pt x="1" y="2306"/>
                    <a:pt x="1" y="2006"/>
                    <a:pt x="101" y="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2" name="Google Shape;8864;p58">
              <a:extLst>
                <a:ext uri="{FF2B5EF4-FFF2-40B4-BE49-F238E27FC236}">
                  <a16:creationId xmlns:a16="http://schemas.microsoft.com/office/drawing/2014/main" id="{129C0343-C6BD-DEA7-3B06-AE1888E33889}"/>
                </a:ext>
              </a:extLst>
            </p:cNvPr>
            <p:cNvSpPr/>
            <p:nvPr/>
          </p:nvSpPr>
          <p:spPr>
            <a:xfrm>
              <a:off x="9287725" y="3194275"/>
              <a:ext cx="28225" cy="38875"/>
            </a:xfrm>
            <a:custGeom>
              <a:avLst/>
              <a:gdLst/>
              <a:ahLst/>
              <a:cxnLst/>
              <a:rect l="l" t="t" r="r" b="b"/>
              <a:pathLst>
                <a:path w="1129" h="1555" extrusionOk="0">
                  <a:moveTo>
                    <a:pt x="101" y="1054"/>
                  </a:moveTo>
                  <a:cubicBezTo>
                    <a:pt x="1" y="728"/>
                    <a:pt x="828" y="1"/>
                    <a:pt x="928" y="302"/>
                  </a:cubicBezTo>
                  <a:cubicBezTo>
                    <a:pt x="1128" y="527"/>
                    <a:pt x="201" y="728"/>
                    <a:pt x="301" y="1054"/>
                  </a:cubicBezTo>
                  <a:cubicBezTo>
                    <a:pt x="402" y="1254"/>
                    <a:pt x="928" y="928"/>
                    <a:pt x="928" y="1254"/>
                  </a:cubicBezTo>
                  <a:cubicBezTo>
                    <a:pt x="928" y="1555"/>
                    <a:pt x="201" y="1455"/>
                    <a:pt x="101" y="1054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3" name="Google Shape;8865;p58">
              <a:extLst>
                <a:ext uri="{FF2B5EF4-FFF2-40B4-BE49-F238E27FC236}">
                  <a16:creationId xmlns:a16="http://schemas.microsoft.com/office/drawing/2014/main" id="{3AC288CF-16D7-2127-28D0-0CF152E3BEFB}"/>
                </a:ext>
              </a:extLst>
            </p:cNvPr>
            <p:cNvSpPr/>
            <p:nvPr/>
          </p:nvSpPr>
          <p:spPr>
            <a:xfrm>
              <a:off x="9183100" y="3170475"/>
              <a:ext cx="78325" cy="62675"/>
            </a:xfrm>
            <a:custGeom>
              <a:avLst/>
              <a:gdLst/>
              <a:ahLst/>
              <a:cxnLst/>
              <a:rect l="l" t="t" r="r" b="b"/>
              <a:pathLst>
                <a:path w="3133" h="2507" extrusionOk="0">
                  <a:moveTo>
                    <a:pt x="3033" y="1580"/>
                  </a:moveTo>
                  <a:cubicBezTo>
                    <a:pt x="2807" y="1153"/>
                    <a:pt x="1454" y="1"/>
                    <a:pt x="1153" y="1"/>
                  </a:cubicBezTo>
                  <a:cubicBezTo>
                    <a:pt x="727" y="1"/>
                    <a:pt x="0" y="1680"/>
                    <a:pt x="201" y="2006"/>
                  </a:cubicBezTo>
                  <a:cubicBezTo>
                    <a:pt x="526" y="2306"/>
                    <a:pt x="2306" y="2507"/>
                    <a:pt x="2707" y="2407"/>
                  </a:cubicBezTo>
                  <a:cubicBezTo>
                    <a:pt x="3133" y="2306"/>
                    <a:pt x="3133" y="2006"/>
                    <a:pt x="3033" y="15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4" name="Google Shape;8866;p58">
              <a:extLst>
                <a:ext uri="{FF2B5EF4-FFF2-40B4-BE49-F238E27FC236}">
                  <a16:creationId xmlns:a16="http://schemas.microsoft.com/office/drawing/2014/main" id="{0A626783-BCA6-2354-7F82-0DACA89B9904}"/>
                </a:ext>
              </a:extLst>
            </p:cNvPr>
            <p:cNvSpPr/>
            <p:nvPr/>
          </p:nvSpPr>
          <p:spPr>
            <a:xfrm>
              <a:off x="9232600" y="3194275"/>
              <a:ext cx="28825" cy="36375"/>
            </a:xfrm>
            <a:custGeom>
              <a:avLst/>
              <a:gdLst/>
              <a:ahLst/>
              <a:cxnLst/>
              <a:rect l="l" t="t" r="r" b="b"/>
              <a:pathLst>
                <a:path w="1153" h="1455" extrusionOk="0">
                  <a:moveTo>
                    <a:pt x="1053" y="1054"/>
                  </a:moveTo>
                  <a:cubicBezTo>
                    <a:pt x="1153" y="728"/>
                    <a:pt x="326" y="1"/>
                    <a:pt x="201" y="201"/>
                  </a:cubicBezTo>
                  <a:cubicBezTo>
                    <a:pt x="0" y="527"/>
                    <a:pt x="952" y="728"/>
                    <a:pt x="827" y="928"/>
                  </a:cubicBezTo>
                  <a:cubicBezTo>
                    <a:pt x="727" y="1154"/>
                    <a:pt x="201" y="828"/>
                    <a:pt x="201" y="1154"/>
                  </a:cubicBezTo>
                  <a:cubicBezTo>
                    <a:pt x="201" y="1455"/>
                    <a:pt x="827" y="1354"/>
                    <a:pt x="1053" y="1054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5" name="Google Shape;8867;p58">
              <a:extLst>
                <a:ext uri="{FF2B5EF4-FFF2-40B4-BE49-F238E27FC236}">
                  <a16:creationId xmlns:a16="http://schemas.microsoft.com/office/drawing/2014/main" id="{79025B24-EB39-5FE5-AC0B-FCB4A543E699}"/>
                </a:ext>
              </a:extLst>
            </p:cNvPr>
            <p:cNvSpPr/>
            <p:nvPr/>
          </p:nvSpPr>
          <p:spPr>
            <a:xfrm>
              <a:off x="9250750" y="3207450"/>
              <a:ext cx="44525" cy="28850"/>
            </a:xfrm>
            <a:custGeom>
              <a:avLst/>
              <a:gdLst/>
              <a:ahLst/>
              <a:cxnLst/>
              <a:rect l="l" t="t" r="r" b="b"/>
              <a:pathLst>
                <a:path w="1781" h="1154" extrusionOk="0">
                  <a:moveTo>
                    <a:pt x="1054" y="101"/>
                  </a:moveTo>
                  <a:cubicBezTo>
                    <a:pt x="1580" y="101"/>
                    <a:pt x="1780" y="101"/>
                    <a:pt x="1680" y="527"/>
                  </a:cubicBezTo>
                  <a:cubicBezTo>
                    <a:pt x="1680" y="1028"/>
                    <a:pt x="1780" y="1153"/>
                    <a:pt x="953" y="1153"/>
                  </a:cubicBezTo>
                  <a:cubicBezTo>
                    <a:pt x="101" y="1153"/>
                    <a:pt x="1" y="1028"/>
                    <a:pt x="101" y="627"/>
                  </a:cubicBezTo>
                  <a:cubicBezTo>
                    <a:pt x="226" y="201"/>
                    <a:pt x="226" y="0"/>
                    <a:pt x="1054" y="101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6" name="Google Shape;8868;p58">
              <a:extLst>
                <a:ext uri="{FF2B5EF4-FFF2-40B4-BE49-F238E27FC236}">
                  <a16:creationId xmlns:a16="http://schemas.microsoft.com/office/drawing/2014/main" id="{573FBB70-CB93-EEC5-F928-D63A58EBD937}"/>
                </a:ext>
              </a:extLst>
            </p:cNvPr>
            <p:cNvSpPr/>
            <p:nvPr/>
          </p:nvSpPr>
          <p:spPr>
            <a:xfrm>
              <a:off x="9253275" y="3209950"/>
              <a:ext cx="39500" cy="23200"/>
            </a:xfrm>
            <a:custGeom>
              <a:avLst/>
              <a:gdLst/>
              <a:ahLst/>
              <a:cxnLst/>
              <a:rect l="l" t="t" r="r" b="b"/>
              <a:pathLst>
                <a:path w="1580" h="928" extrusionOk="0">
                  <a:moveTo>
                    <a:pt x="953" y="1"/>
                  </a:moveTo>
                  <a:cubicBezTo>
                    <a:pt x="1379" y="101"/>
                    <a:pt x="1579" y="1"/>
                    <a:pt x="1579" y="427"/>
                  </a:cubicBezTo>
                  <a:cubicBezTo>
                    <a:pt x="1479" y="828"/>
                    <a:pt x="1579" y="928"/>
                    <a:pt x="852" y="928"/>
                  </a:cubicBezTo>
                  <a:cubicBezTo>
                    <a:pt x="125" y="928"/>
                    <a:pt x="0" y="828"/>
                    <a:pt x="125" y="527"/>
                  </a:cubicBezTo>
                  <a:cubicBezTo>
                    <a:pt x="226" y="201"/>
                    <a:pt x="226" y="1"/>
                    <a:pt x="953" y="1"/>
                  </a:cubicBezTo>
                  <a:close/>
                </a:path>
              </a:pathLst>
            </a:custGeom>
            <a:solidFill>
              <a:srgbClr val="EDBC5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7" name="Google Shape;8869;p58">
              <a:extLst>
                <a:ext uri="{FF2B5EF4-FFF2-40B4-BE49-F238E27FC236}">
                  <a16:creationId xmlns:a16="http://schemas.microsoft.com/office/drawing/2014/main" id="{18925E18-689D-2A50-7AB2-9C5CF1B01510}"/>
                </a:ext>
              </a:extLst>
            </p:cNvPr>
            <p:cNvSpPr/>
            <p:nvPr/>
          </p:nvSpPr>
          <p:spPr>
            <a:xfrm>
              <a:off x="9131075" y="3243775"/>
              <a:ext cx="284500" cy="274475"/>
            </a:xfrm>
            <a:custGeom>
              <a:avLst/>
              <a:gdLst/>
              <a:ahLst/>
              <a:cxnLst/>
              <a:rect l="l" t="t" r="r" b="b"/>
              <a:pathLst>
                <a:path w="11380" h="10979" extrusionOk="0">
                  <a:moveTo>
                    <a:pt x="11379" y="1"/>
                  </a:moveTo>
                  <a:lnTo>
                    <a:pt x="1" y="1"/>
                  </a:lnTo>
                  <a:lnTo>
                    <a:pt x="1" y="10853"/>
                  </a:lnTo>
                  <a:lnTo>
                    <a:pt x="11379" y="10978"/>
                  </a:lnTo>
                  <a:close/>
                </a:path>
              </a:pathLst>
            </a:custGeom>
            <a:solidFill>
              <a:srgbClr val="C9EAF5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8" name="Google Shape;8870;p58">
              <a:extLst>
                <a:ext uri="{FF2B5EF4-FFF2-40B4-BE49-F238E27FC236}">
                  <a16:creationId xmlns:a16="http://schemas.microsoft.com/office/drawing/2014/main" id="{F7C94197-2132-A7C7-B806-87B78C83B5EA}"/>
                </a:ext>
              </a:extLst>
            </p:cNvPr>
            <p:cNvSpPr/>
            <p:nvPr/>
          </p:nvSpPr>
          <p:spPr>
            <a:xfrm>
              <a:off x="9131075" y="3272600"/>
              <a:ext cx="284500" cy="18200"/>
            </a:xfrm>
            <a:custGeom>
              <a:avLst/>
              <a:gdLst/>
              <a:ahLst/>
              <a:cxnLst/>
              <a:rect l="l" t="t" r="r" b="b"/>
              <a:pathLst>
                <a:path w="11380" h="728" extrusionOk="0">
                  <a:moveTo>
                    <a:pt x="11379" y="101"/>
                  </a:moveTo>
                  <a:lnTo>
                    <a:pt x="1" y="1"/>
                  </a:lnTo>
                  <a:lnTo>
                    <a:pt x="1" y="728"/>
                  </a:lnTo>
                  <a:lnTo>
                    <a:pt x="11379" y="728"/>
                  </a:lnTo>
                  <a:close/>
                </a:path>
              </a:pathLst>
            </a:custGeom>
            <a:solidFill>
              <a:srgbClr val="B5DDE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19" name="Google Shape;8871;p58">
              <a:extLst>
                <a:ext uri="{FF2B5EF4-FFF2-40B4-BE49-F238E27FC236}">
                  <a16:creationId xmlns:a16="http://schemas.microsoft.com/office/drawing/2014/main" id="{22F56915-B173-9832-7EF8-F646C8180728}"/>
                </a:ext>
              </a:extLst>
            </p:cNvPr>
            <p:cNvSpPr/>
            <p:nvPr/>
          </p:nvSpPr>
          <p:spPr>
            <a:xfrm>
              <a:off x="9109775" y="3223100"/>
              <a:ext cx="326475" cy="52050"/>
            </a:xfrm>
            <a:custGeom>
              <a:avLst/>
              <a:gdLst/>
              <a:ahLst/>
              <a:cxnLst/>
              <a:rect l="l" t="t" r="r" b="b"/>
              <a:pathLst>
                <a:path w="13059" h="2082" extrusionOk="0">
                  <a:moveTo>
                    <a:pt x="13058" y="2081"/>
                  </a:moveTo>
                  <a:lnTo>
                    <a:pt x="1" y="1981"/>
                  </a:lnTo>
                  <a:lnTo>
                    <a:pt x="1" y="1"/>
                  </a:lnTo>
                  <a:lnTo>
                    <a:pt x="13058" y="101"/>
                  </a:lnTo>
                  <a:close/>
                </a:path>
              </a:pathLst>
            </a:custGeom>
            <a:solidFill>
              <a:srgbClr val="C9EAF5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0" name="Google Shape;8872;p58">
              <a:extLst>
                <a:ext uri="{FF2B5EF4-FFF2-40B4-BE49-F238E27FC236}">
                  <a16:creationId xmlns:a16="http://schemas.microsoft.com/office/drawing/2014/main" id="{9282125F-A8ED-5CEA-E3AC-F54177165B5E}"/>
                </a:ext>
              </a:extLst>
            </p:cNvPr>
            <p:cNvSpPr/>
            <p:nvPr/>
          </p:nvSpPr>
          <p:spPr>
            <a:xfrm>
              <a:off x="9253275" y="3225625"/>
              <a:ext cx="36975" cy="289500"/>
            </a:xfrm>
            <a:custGeom>
              <a:avLst/>
              <a:gdLst/>
              <a:ahLst/>
              <a:cxnLst/>
              <a:rect l="l" t="t" r="r" b="b"/>
              <a:pathLst>
                <a:path w="1479" h="11580" extrusionOk="0">
                  <a:moveTo>
                    <a:pt x="1479" y="0"/>
                  </a:moveTo>
                  <a:lnTo>
                    <a:pt x="125" y="0"/>
                  </a:lnTo>
                  <a:lnTo>
                    <a:pt x="0" y="11579"/>
                  </a:lnTo>
                  <a:lnTo>
                    <a:pt x="1479" y="1157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1" name="Google Shape;8873;p58">
              <a:extLst>
                <a:ext uri="{FF2B5EF4-FFF2-40B4-BE49-F238E27FC236}">
                  <a16:creationId xmlns:a16="http://schemas.microsoft.com/office/drawing/2014/main" id="{A6B65620-0D6C-A0BE-1146-7703AA405F41}"/>
                </a:ext>
              </a:extLst>
            </p:cNvPr>
            <p:cNvSpPr/>
            <p:nvPr/>
          </p:nvSpPr>
          <p:spPr>
            <a:xfrm>
              <a:off x="9028950" y="3426750"/>
              <a:ext cx="133500" cy="107150"/>
            </a:xfrm>
            <a:custGeom>
              <a:avLst/>
              <a:gdLst/>
              <a:ahLst/>
              <a:cxnLst/>
              <a:rect l="l" t="t" r="r" b="b"/>
              <a:pathLst>
                <a:path w="5340" h="4286" extrusionOk="0">
                  <a:moveTo>
                    <a:pt x="5013" y="2707"/>
                  </a:moveTo>
                  <a:cubicBezTo>
                    <a:pt x="4712" y="1980"/>
                    <a:pt x="2407" y="0"/>
                    <a:pt x="1780" y="0"/>
                  </a:cubicBezTo>
                  <a:cubicBezTo>
                    <a:pt x="1154" y="0"/>
                    <a:pt x="1" y="2807"/>
                    <a:pt x="427" y="3334"/>
                  </a:cubicBezTo>
                  <a:cubicBezTo>
                    <a:pt x="828" y="3860"/>
                    <a:pt x="3860" y="4286"/>
                    <a:pt x="4587" y="4161"/>
                  </a:cubicBezTo>
                  <a:cubicBezTo>
                    <a:pt x="5339" y="3960"/>
                    <a:pt x="5339" y="3334"/>
                    <a:pt x="5013" y="27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2" name="Google Shape;8874;p58">
              <a:extLst>
                <a:ext uri="{FF2B5EF4-FFF2-40B4-BE49-F238E27FC236}">
                  <a16:creationId xmlns:a16="http://schemas.microsoft.com/office/drawing/2014/main" id="{A5B4F8D3-8C68-FA88-816D-8DE3A1D8C538}"/>
                </a:ext>
              </a:extLst>
            </p:cNvPr>
            <p:cNvSpPr/>
            <p:nvPr/>
          </p:nvSpPr>
          <p:spPr>
            <a:xfrm>
              <a:off x="9112300" y="3468100"/>
              <a:ext cx="47000" cy="62675"/>
            </a:xfrm>
            <a:custGeom>
              <a:avLst/>
              <a:gdLst/>
              <a:ahLst/>
              <a:cxnLst/>
              <a:rect l="l" t="t" r="r" b="b"/>
              <a:pathLst>
                <a:path w="1880" h="2507" extrusionOk="0">
                  <a:moveTo>
                    <a:pt x="1779" y="1780"/>
                  </a:moveTo>
                  <a:cubicBezTo>
                    <a:pt x="1880" y="1153"/>
                    <a:pt x="627" y="0"/>
                    <a:pt x="326" y="426"/>
                  </a:cubicBezTo>
                  <a:cubicBezTo>
                    <a:pt x="0" y="853"/>
                    <a:pt x="1679" y="1153"/>
                    <a:pt x="1479" y="1579"/>
                  </a:cubicBezTo>
                  <a:cubicBezTo>
                    <a:pt x="1253" y="2106"/>
                    <a:pt x="326" y="1479"/>
                    <a:pt x="326" y="2005"/>
                  </a:cubicBezTo>
                  <a:cubicBezTo>
                    <a:pt x="326" y="2507"/>
                    <a:pt x="1579" y="2406"/>
                    <a:pt x="1779" y="1780"/>
                  </a:cubicBezTo>
                  <a:close/>
                </a:path>
              </a:pathLst>
            </a:custGeom>
            <a:solidFill>
              <a:srgbClr val="B8332E"/>
            </a:solidFill>
            <a:ln w="2500" cap="flat" cmpd="sng">
              <a:solidFill>
                <a:srgbClr val="B8332E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3" name="Google Shape;8875;p58">
              <a:extLst>
                <a:ext uri="{FF2B5EF4-FFF2-40B4-BE49-F238E27FC236}">
                  <a16:creationId xmlns:a16="http://schemas.microsoft.com/office/drawing/2014/main" id="{00738711-5459-A218-4AA0-41CADADFE577}"/>
                </a:ext>
              </a:extLst>
            </p:cNvPr>
            <p:cNvSpPr/>
            <p:nvPr/>
          </p:nvSpPr>
          <p:spPr>
            <a:xfrm>
              <a:off x="9203775" y="3424250"/>
              <a:ext cx="135975" cy="109650"/>
            </a:xfrm>
            <a:custGeom>
              <a:avLst/>
              <a:gdLst/>
              <a:ahLst/>
              <a:cxnLst/>
              <a:rect l="l" t="t" r="r" b="b"/>
              <a:pathLst>
                <a:path w="5439" h="4386" extrusionOk="0">
                  <a:moveTo>
                    <a:pt x="326" y="2807"/>
                  </a:moveTo>
                  <a:cubicBezTo>
                    <a:pt x="526" y="1980"/>
                    <a:pt x="2933" y="100"/>
                    <a:pt x="3459" y="0"/>
                  </a:cubicBezTo>
                  <a:cubicBezTo>
                    <a:pt x="4085" y="0"/>
                    <a:pt x="5439" y="2907"/>
                    <a:pt x="5013" y="3434"/>
                  </a:cubicBezTo>
                  <a:cubicBezTo>
                    <a:pt x="4612" y="3960"/>
                    <a:pt x="1479" y="4386"/>
                    <a:pt x="852" y="4160"/>
                  </a:cubicBezTo>
                  <a:cubicBezTo>
                    <a:pt x="100" y="3960"/>
                    <a:pt x="0" y="3434"/>
                    <a:pt x="326" y="2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4" name="Google Shape;8876;p58">
              <a:extLst>
                <a:ext uri="{FF2B5EF4-FFF2-40B4-BE49-F238E27FC236}">
                  <a16:creationId xmlns:a16="http://schemas.microsoft.com/office/drawing/2014/main" id="{BB39820E-226A-7F6D-DC39-A00819CFBAA2}"/>
                </a:ext>
              </a:extLst>
            </p:cNvPr>
            <p:cNvSpPr/>
            <p:nvPr/>
          </p:nvSpPr>
          <p:spPr>
            <a:xfrm>
              <a:off x="9206275" y="3465600"/>
              <a:ext cx="47025" cy="62675"/>
            </a:xfrm>
            <a:custGeom>
              <a:avLst/>
              <a:gdLst/>
              <a:ahLst/>
              <a:cxnLst/>
              <a:rect l="l" t="t" r="r" b="b"/>
              <a:pathLst>
                <a:path w="1881" h="2507" extrusionOk="0">
                  <a:moveTo>
                    <a:pt x="226" y="1780"/>
                  </a:moveTo>
                  <a:cubicBezTo>
                    <a:pt x="0" y="1253"/>
                    <a:pt x="1254" y="0"/>
                    <a:pt x="1579" y="426"/>
                  </a:cubicBezTo>
                  <a:cubicBezTo>
                    <a:pt x="1880" y="852"/>
                    <a:pt x="226" y="1153"/>
                    <a:pt x="426" y="1679"/>
                  </a:cubicBezTo>
                  <a:cubicBezTo>
                    <a:pt x="627" y="2105"/>
                    <a:pt x="1579" y="1579"/>
                    <a:pt x="1579" y="2105"/>
                  </a:cubicBezTo>
                  <a:cubicBezTo>
                    <a:pt x="1579" y="2506"/>
                    <a:pt x="426" y="2406"/>
                    <a:pt x="226" y="1780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5" name="Google Shape;8877;p58">
              <a:extLst>
                <a:ext uri="{FF2B5EF4-FFF2-40B4-BE49-F238E27FC236}">
                  <a16:creationId xmlns:a16="http://schemas.microsoft.com/office/drawing/2014/main" id="{85A12BD4-B0B6-F6EE-3EBB-7491C036ED95}"/>
                </a:ext>
              </a:extLst>
            </p:cNvPr>
            <p:cNvSpPr/>
            <p:nvPr/>
          </p:nvSpPr>
          <p:spPr>
            <a:xfrm>
              <a:off x="9146750" y="3489400"/>
              <a:ext cx="75200" cy="49525"/>
            </a:xfrm>
            <a:custGeom>
              <a:avLst/>
              <a:gdLst/>
              <a:ahLst/>
              <a:cxnLst/>
              <a:rect l="l" t="t" r="r" b="b"/>
              <a:pathLst>
                <a:path w="3008" h="1981" extrusionOk="0">
                  <a:moveTo>
                    <a:pt x="1254" y="101"/>
                  </a:moveTo>
                  <a:cubicBezTo>
                    <a:pt x="502" y="201"/>
                    <a:pt x="101" y="101"/>
                    <a:pt x="101" y="928"/>
                  </a:cubicBezTo>
                  <a:cubicBezTo>
                    <a:pt x="201" y="1780"/>
                    <a:pt x="0" y="1880"/>
                    <a:pt x="1354" y="1981"/>
                  </a:cubicBezTo>
                  <a:cubicBezTo>
                    <a:pt x="2807" y="1981"/>
                    <a:pt x="3008" y="1780"/>
                    <a:pt x="2807" y="1028"/>
                  </a:cubicBezTo>
                  <a:cubicBezTo>
                    <a:pt x="2707" y="402"/>
                    <a:pt x="2607" y="1"/>
                    <a:pt x="1254" y="101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6" name="Google Shape;8878;p58">
              <a:extLst>
                <a:ext uri="{FF2B5EF4-FFF2-40B4-BE49-F238E27FC236}">
                  <a16:creationId xmlns:a16="http://schemas.microsoft.com/office/drawing/2014/main" id="{0EF72FC3-8679-D98F-FC11-5FEC9CF7900C}"/>
                </a:ext>
              </a:extLst>
            </p:cNvPr>
            <p:cNvSpPr/>
            <p:nvPr/>
          </p:nvSpPr>
          <p:spPr>
            <a:xfrm>
              <a:off x="9149250" y="3491900"/>
              <a:ext cx="70200" cy="42000"/>
            </a:xfrm>
            <a:custGeom>
              <a:avLst/>
              <a:gdLst/>
              <a:ahLst/>
              <a:cxnLst/>
              <a:rect l="l" t="t" r="r" b="b"/>
              <a:pathLst>
                <a:path w="2808" h="1680" extrusionOk="0">
                  <a:moveTo>
                    <a:pt x="1254" y="101"/>
                  </a:moveTo>
                  <a:cubicBezTo>
                    <a:pt x="527" y="201"/>
                    <a:pt x="101" y="101"/>
                    <a:pt x="201" y="728"/>
                  </a:cubicBezTo>
                  <a:cubicBezTo>
                    <a:pt x="201" y="1454"/>
                    <a:pt x="1" y="1555"/>
                    <a:pt x="1354" y="1680"/>
                  </a:cubicBezTo>
                  <a:cubicBezTo>
                    <a:pt x="2607" y="1680"/>
                    <a:pt x="2808" y="1454"/>
                    <a:pt x="2607" y="928"/>
                  </a:cubicBezTo>
                  <a:cubicBezTo>
                    <a:pt x="2507" y="302"/>
                    <a:pt x="2407" y="1"/>
                    <a:pt x="1254" y="101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7" name="Google Shape;8879;p58">
              <a:extLst>
                <a:ext uri="{FF2B5EF4-FFF2-40B4-BE49-F238E27FC236}">
                  <a16:creationId xmlns:a16="http://schemas.microsoft.com/office/drawing/2014/main" id="{8D61C0CB-BBD5-B437-46B6-596B817D10FC}"/>
                </a:ext>
              </a:extLst>
            </p:cNvPr>
            <p:cNvSpPr/>
            <p:nvPr/>
          </p:nvSpPr>
          <p:spPr>
            <a:xfrm>
              <a:off x="8943125" y="3549550"/>
              <a:ext cx="485600" cy="519450"/>
            </a:xfrm>
            <a:custGeom>
              <a:avLst/>
              <a:gdLst/>
              <a:ahLst/>
              <a:cxnLst/>
              <a:rect l="l" t="t" r="r" b="b"/>
              <a:pathLst>
                <a:path w="19424" h="20778" extrusionOk="0">
                  <a:moveTo>
                    <a:pt x="0" y="301"/>
                  </a:moveTo>
                  <a:lnTo>
                    <a:pt x="19298" y="1"/>
                  </a:lnTo>
                  <a:lnTo>
                    <a:pt x="19424" y="20778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8" name="Google Shape;8880;p58">
              <a:extLst>
                <a:ext uri="{FF2B5EF4-FFF2-40B4-BE49-F238E27FC236}">
                  <a16:creationId xmlns:a16="http://schemas.microsoft.com/office/drawing/2014/main" id="{598C3099-062C-1480-53B2-DC18D0A32759}"/>
                </a:ext>
              </a:extLst>
            </p:cNvPr>
            <p:cNvSpPr/>
            <p:nvPr/>
          </p:nvSpPr>
          <p:spPr>
            <a:xfrm>
              <a:off x="8943125" y="3601550"/>
              <a:ext cx="485600" cy="28850"/>
            </a:xfrm>
            <a:custGeom>
              <a:avLst/>
              <a:gdLst/>
              <a:ahLst/>
              <a:cxnLst/>
              <a:rect l="l" t="t" r="r" b="b"/>
              <a:pathLst>
                <a:path w="19424" h="1154" extrusionOk="0">
                  <a:moveTo>
                    <a:pt x="0" y="101"/>
                  </a:moveTo>
                  <a:lnTo>
                    <a:pt x="19424" y="1"/>
                  </a:lnTo>
                  <a:lnTo>
                    <a:pt x="19424" y="1053"/>
                  </a:lnTo>
                  <a:lnTo>
                    <a:pt x="0" y="1154"/>
                  </a:lnTo>
                  <a:close/>
                </a:path>
              </a:pathLst>
            </a:custGeom>
            <a:solidFill>
              <a:srgbClr val="DD9445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29" name="Google Shape;8881;p58">
              <a:extLst>
                <a:ext uri="{FF2B5EF4-FFF2-40B4-BE49-F238E27FC236}">
                  <a16:creationId xmlns:a16="http://schemas.microsoft.com/office/drawing/2014/main" id="{86A2F8F8-742E-F4CE-6DEA-732D2A09B078}"/>
                </a:ext>
              </a:extLst>
            </p:cNvPr>
            <p:cNvSpPr/>
            <p:nvPr/>
          </p:nvSpPr>
          <p:spPr>
            <a:xfrm>
              <a:off x="8906150" y="3515100"/>
              <a:ext cx="556425" cy="89000"/>
            </a:xfrm>
            <a:custGeom>
              <a:avLst/>
              <a:gdLst/>
              <a:ahLst/>
              <a:cxnLst/>
              <a:rect l="l" t="t" r="r" b="b"/>
              <a:pathLst>
                <a:path w="22257" h="3560" extrusionOk="0">
                  <a:moveTo>
                    <a:pt x="0" y="3559"/>
                  </a:moveTo>
                  <a:lnTo>
                    <a:pt x="22256" y="3459"/>
                  </a:lnTo>
                  <a:lnTo>
                    <a:pt x="22256" y="0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0" name="Google Shape;8882;p58">
              <a:extLst>
                <a:ext uri="{FF2B5EF4-FFF2-40B4-BE49-F238E27FC236}">
                  <a16:creationId xmlns:a16="http://schemas.microsoft.com/office/drawing/2014/main" id="{0DD771BB-7788-026E-C13C-6E5A3CE188FD}"/>
                </a:ext>
              </a:extLst>
            </p:cNvPr>
            <p:cNvSpPr/>
            <p:nvPr/>
          </p:nvSpPr>
          <p:spPr>
            <a:xfrm>
              <a:off x="9154275" y="3518225"/>
              <a:ext cx="60175" cy="550775"/>
            </a:xfrm>
            <a:custGeom>
              <a:avLst/>
              <a:gdLst/>
              <a:ahLst/>
              <a:cxnLst/>
              <a:rect l="l" t="t" r="r" b="b"/>
              <a:pathLst>
                <a:path w="2407" h="22031" extrusionOk="0">
                  <a:moveTo>
                    <a:pt x="0" y="0"/>
                  </a:moveTo>
                  <a:lnTo>
                    <a:pt x="2406" y="0"/>
                  </a:lnTo>
                  <a:lnTo>
                    <a:pt x="2406" y="21930"/>
                  </a:lnTo>
                  <a:lnTo>
                    <a:pt x="100" y="220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1" name="Google Shape;8883;p58">
              <a:extLst>
                <a:ext uri="{FF2B5EF4-FFF2-40B4-BE49-F238E27FC236}">
                  <a16:creationId xmlns:a16="http://schemas.microsoft.com/office/drawing/2014/main" id="{1CDE8FCA-0DAE-3E00-53C2-C3A8E3BF6E3D}"/>
                </a:ext>
              </a:extLst>
            </p:cNvPr>
            <p:cNvSpPr/>
            <p:nvPr/>
          </p:nvSpPr>
          <p:spPr>
            <a:xfrm>
              <a:off x="8243225" y="3716225"/>
              <a:ext cx="302675" cy="248150"/>
            </a:xfrm>
            <a:custGeom>
              <a:avLst/>
              <a:gdLst/>
              <a:ahLst/>
              <a:cxnLst/>
              <a:rect l="l" t="t" r="r" b="b"/>
              <a:pathLst>
                <a:path w="12107" h="9926" extrusionOk="0">
                  <a:moveTo>
                    <a:pt x="8973" y="4086"/>
                  </a:moveTo>
                  <a:lnTo>
                    <a:pt x="2407" y="0"/>
                  </a:lnTo>
                  <a:cubicBezTo>
                    <a:pt x="728" y="727"/>
                    <a:pt x="1" y="2106"/>
                    <a:pt x="1" y="4086"/>
                  </a:cubicBezTo>
                  <a:lnTo>
                    <a:pt x="6467" y="8045"/>
                  </a:lnTo>
                  <a:cubicBezTo>
                    <a:pt x="9500" y="9925"/>
                    <a:pt x="12106" y="5965"/>
                    <a:pt x="8973" y="4086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2" name="Google Shape;8884;p58">
              <a:extLst>
                <a:ext uri="{FF2B5EF4-FFF2-40B4-BE49-F238E27FC236}">
                  <a16:creationId xmlns:a16="http://schemas.microsoft.com/office/drawing/2014/main" id="{6F766806-D247-3006-AA6A-D533FAF1C4C2}"/>
                </a:ext>
              </a:extLst>
            </p:cNvPr>
            <p:cNvSpPr/>
            <p:nvPr/>
          </p:nvSpPr>
          <p:spPr>
            <a:xfrm>
              <a:off x="8094100" y="3640400"/>
              <a:ext cx="203675" cy="154175"/>
            </a:xfrm>
            <a:custGeom>
              <a:avLst/>
              <a:gdLst/>
              <a:ahLst/>
              <a:cxnLst/>
              <a:rect l="l" t="t" r="r" b="b"/>
              <a:pathLst>
                <a:path w="8147" h="6167" extrusionOk="0">
                  <a:moveTo>
                    <a:pt x="6066" y="1479"/>
                  </a:moveTo>
                  <a:cubicBezTo>
                    <a:pt x="4913" y="226"/>
                    <a:pt x="3660" y="1"/>
                    <a:pt x="3986" y="1680"/>
                  </a:cubicBezTo>
                  <a:cubicBezTo>
                    <a:pt x="3359" y="1154"/>
                    <a:pt x="1780" y="627"/>
                    <a:pt x="1254" y="1580"/>
                  </a:cubicBezTo>
                  <a:cubicBezTo>
                    <a:pt x="1" y="3560"/>
                    <a:pt x="2206" y="5339"/>
                    <a:pt x="4813" y="5865"/>
                  </a:cubicBezTo>
                  <a:cubicBezTo>
                    <a:pt x="6267" y="6166"/>
                    <a:pt x="8146" y="3660"/>
                    <a:pt x="6066" y="1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3" name="Google Shape;8885;p58">
              <a:extLst>
                <a:ext uri="{FF2B5EF4-FFF2-40B4-BE49-F238E27FC236}">
                  <a16:creationId xmlns:a16="http://schemas.microsoft.com/office/drawing/2014/main" id="{11D440DD-C7E0-7439-7480-F5ADBF715D87}"/>
                </a:ext>
              </a:extLst>
            </p:cNvPr>
            <p:cNvSpPr/>
            <p:nvPr/>
          </p:nvSpPr>
          <p:spPr>
            <a:xfrm>
              <a:off x="8203750" y="3687400"/>
              <a:ext cx="112825" cy="138500"/>
            </a:xfrm>
            <a:custGeom>
              <a:avLst/>
              <a:gdLst/>
              <a:ahLst/>
              <a:cxnLst/>
              <a:rect l="l" t="t" r="r" b="b"/>
              <a:pathLst>
                <a:path w="4513" h="5540" extrusionOk="0">
                  <a:moveTo>
                    <a:pt x="1780" y="5239"/>
                  </a:moveTo>
                  <a:cubicBezTo>
                    <a:pt x="2106" y="3885"/>
                    <a:pt x="3359" y="2106"/>
                    <a:pt x="4186" y="1254"/>
                  </a:cubicBezTo>
                  <a:cubicBezTo>
                    <a:pt x="4512" y="1053"/>
                    <a:pt x="4186" y="853"/>
                    <a:pt x="4086" y="752"/>
                  </a:cubicBezTo>
                  <a:cubicBezTo>
                    <a:pt x="3560" y="326"/>
                    <a:pt x="2933" y="0"/>
                    <a:pt x="2507" y="326"/>
                  </a:cubicBezTo>
                  <a:cubicBezTo>
                    <a:pt x="1379" y="1254"/>
                    <a:pt x="427" y="2832"/>
                    <a:pt x="126" y="4186"/>
                  </a:cubicBezTo>
                  <a:cubicBezTo>
                    <a:pt x="1" y="4712"/>
                    <a:pt x="628" y="5138"/>
                    <a:pt x="1154" y="5439"/>
                  </a:cubicBezTo>
                  <a:cubicBezTo>
                    <a:pt x="1379" y="5539"/>
                    <a:pt x="1680" y="5539"/>
                    <a:pt x="1780" y="5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4" name="Google Shape;8886;p58">
              <a:extLst>
                <a:ext uri="{FF2B5EF4-FFF2-40B4-BE49-F238E27FC236}">
                  <a16:creationId xmlns:a16="http://schemas.microsoft.com/office/drawing/2014/main" id="{E5045197-FE1D-9559-8120-B76D38C401F2}"/>
                </a:ext>
              </a:extLst>
            </p:cNvPr>
            <p:cNvSpPr/>
            <p:nvPr/>
          </p:nvSpPr>
          <p:spPr>
            <a:xfrm>
              <a:off x="8188100" y="4092150"/>
              <a:ext cx="154150" cy="169825"/>
            </a:xfrm>
            <a:custGeom>
              <a:avLst/>
              <a:gdLst/>
              <a:ahLst/>
              <a:cxnLst/>
              <a:rect l="l" t="t" r="r" b="b"/>
              <a:pathLst>
                <a:path w="6166" h="6793" extrusionOk="0">
                  <a:moveTo>
                    <a:pt x="4186" y="1154"/>
                  </a:moveTo>
                  <a:cubicBezTo>
                    <a:pt x="3760" y="1054"/>
                    <a:pt x="3259" y="1"/>
                    <a:pt x="2206" y="101"/>
                  </a:cubicBezTo>
                  <a:cubicBezTo>
                    <a:pt x="1153" y="101"/>
                    <a:pt x="0" y="728"/>
                    <a:pt x="627" y="3760"/>
                  </a:cubicBezTo>
                  <a:cubicBezTo>
                    <a:pt x="1053" y="6592"/>
                    <a:pt x="2832" y="6793"/>
                    <a:pt x="4512" y="6166"/>
                  </a:cubicBezTo>
                  <a:cubicBezTo>
                    <a:pt x="6166" y="5540"/>
                    <a:pt x="5865" y="1354"/>
                    <a:pt x="4186" y="1154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5" name="Google Shape;8887;p58">
              <a:extLst>
                <a:ext uri="{FF2B5EF4-FFF2-40B4-BE49-F238E27FC236}">
                  <a16:creationId xmlns:a16="http://schemas.microsoft.com/office/drawing/2014/main" id="{FF3A3BAF-7DCD-CB87-2D47-5EFE1C5FC06E}"/>
                </a:ext>
              </a:extLst>
            </p:cNvPr>
            <p:cNvSpPr/>
            <p:nvPr/>
          </p:nvSpPr>
          <p:spPr>
            <a:xfrm>
              <a:off x="8329075" y="4100300"/>
              <a:ext cx="334625" cy="143525"/>
            </a:xfrm>
            <a:custGeom>
              <a:avLst/>
              <a:gdLst/>
              <a:ahLst/>
              <a:cxnLst/>
              <a:rect l="l" t="t" r="r" b="b"/>
              <a:pathLst>
                <a:path w="13385" h="5741" extrusionOk="0">
                  <a:moveTo>
                    <a:pt x="13158" y="1"/>
                  </a:moveTo>
                  <a:lnTo>
                    <a:pt x="1" y="527"/>
                  </a:lnTo>
                  <a:lnTo>
                    <a:pt x="226" y="5740"/>
                  </a:lnTo>
                  <a:lnTo>
                    <a:pt x="13384" y="5214"/>
                  </a:ln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6" name="Google Shape;8888;p58">
              <a:extLst>
                <a:ext uri="{FF2B5EF4-FFF2-40B4-BE49-F238E27FC236}">
                  <a16:creationId xmlns:a16="http://schemas.microsoft.com/office/drawing/2014/main" id="{A2C1F52D-8B0E-A4D6-3C2F-40DB547C13AD}"/>
                </a:ext>
              </a:extLst>
            </p:cNvPr>
            <p:cNvSpPr/>
            <p:nvPr/>
          </p:nvSpPr>
          <p:spPr>
            <a:xfrm>
              <a:off x="8277075" y="4102825"/>
              <a:ext cx="83350" cy="154150"/>
            </a:xfrm>
            <a:custGeom>
              <a:avLst/>
              <a:gdLst/>
              <a:ahLst/>
              <a:cxnLst/>
              <a:rect l="l" t="t" r="r" b="b"/>
              <a:pathLst>
                <a:path w="3334" h="6166" extrusionOk="0">
                  <a:moveTo>
                    <a:pt x="3233" y="5539"/>
                  </a:moveTo>
                  <a:cubicBezTo>
                    <a:pt x="2707" y="4060"/>
                    <a:pt x="2707" y="1679"/>
                    <a:pt x="3033" y="426"/>
                  </a:cubicBezTo>
                  <a:cubicBezTo>
                    <a:pt x="3133" y="100"/>
                    <a:pt x="2707" y="0"/>
                    <a:pt x="2507" y="0"/>
                  </a:cubicBezTo>
                  <a:lnTo>
                    <a:pt x="2081" y="0"/>
                  </a:lnTo>
                  <a:cubicBezTo>
                    <a:pt x="1354" y="0"/>
                    <a:pt x="627" y="100"/>
                    <a:pt x="426" y="627"/>
                  </a:cubicBezTo>
                  <a:cubicBezTo>
                    <a:pt x="0" y="2180"/>
                    <a:pt x="101" y="4186"/>
                    <a:pt x="627" y="5539"/>
                  </a:cubicBezTo>
                  <a:cubicBezTo>
                    <a:pt x="827" y="6165"/>
                    <a:pt x="1680" y="6165"/>
                    <a:pt x="2406" y="6065"/>
                  </a:cubicBezTo>
                  <a:lnTo>
                    <a:pt x="2707" y="6065"/>
                  </a:lnTo>
                  <a:cubicBezTo>
                    <a:pt x="3033" y="6065"/>
                    <a:pt x="3334" y="5840"/>
                    <a:pt x="3233" y="55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7" name="Google Shape;8889;p58">
              <a:extLst>
                <a:ext uri="{FF2B5EF4-FFF2-40B4-BE49-F238E27FC236}">
                  <a16:creationId xmlns:a16="http://schemas.microsoft.com/office/drawing/2014/main" id="{FC06E323-9567-C349-94EB-CE6D879EAFD9}"/>
                </a:ext>
              </a:extLst>
            </p:cNvPr>
            <p:cNvSpPr/>
            <p:nvPr/>
          </p:nvSpPr>
          <p:spPr>
            <a:xfrm>
              <a:off x="8391725" y="3708700"/>
              <a:ext cx="661075" cy="589625"/>
            </a:xfrm>
            <a:custGeom>
              <a:avLst/>
              <a:gdLst/>
              <a:ahLst/>
              <a:cxnLst/>
              <a:rect l="l" t="t" r="r" b="b"/>
              <a:pathLst>
                <a:path w="26443" h="23585" extrusionOk="0">
                  <a:moveTo>
                    <a:pt x="15891" y="1655"/>
                  </a:moveTo>
                  <a:cubicBezTo>
                    <a:pt x="22357" y="3334"/>
                    <a:pt x="26442" y="9174"/>
                    <a:pt x="25064" y="14813"/>
                  </a:cubicBezTo>
                  <a:cubicBezTo>
                    <a:pt x="23610" y="20452"/>
                    <a:pt x="17144" y="23585"/>
                    <a:pt x="10652" y="22031"/>
                  </a:cubicBezTo>
                  <a:cubicBezTo>
                    <a:pt x="4186" y="20352"/>
                    <a:pt x="1" y="14412"/>
                    <a:pt x="1480" y="8773"/>
                  </a:cubicBezTo>
                  <a:cubicBezTo>
                    <a:pt x="2933" y="3234"/>
                    <a:pt x="9299" y="1"/>
                    <a:pt x="15891" y="16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8" name="Google Shape;8890;p58">
              <a:extLst>
                <a:ext uri="{FF2B5EF4-FFF2-40B4-BE49-F238E27FC236}">
                  <a16:creationId xmlns:a16="http://schemas.microsoft.com/office/drawing/2014/main" id="{4B0028DE-82EF-947B-D2CE-C3E8395608BA}"/>
                </a:ext>
              </a:extLst>
            </p:cNvPr>
            <p:cNvSpPr/>
            <p:nvPr/>
          </p:nvSpPr>
          <p:spPr>
            <a:xfrm>
              <a:off x="8426200" y="4032000"/>
              <a:ext cx="542625" cy="224975"/>
            </a:xfrm>
            <a:custGeom>
              <a:avLst/>
              <a:gdLst/>
              <a:ahLst/>
              <a:cxnLst/>
              <a:rect l="l" t="t" r="r" b="b"/>
              <a:pathLst>
                <a:path w="21705" h="8999" extrusionOk="0">
                  <a:moveTo>
                    <a:pt x="18572" y="8046"/>
                  </a:moveTo>
                  <a:cubicBezTo>
                    <a:pt x="12933" y="8998"/>
                    <a:pt x="6141" y="7219"/>
                    <a:pt x="1554" y="3660"/>
                  </a:cubicBezTo>
                  <a:cubicBezTo>
                    <a:pt x="827" y="2507"/>
                    <a:pt x="301" y="1379"/>
                    <a:pt x="0" y="1"/>
                  </a:cubicBezTo>
                  <a:cubicBezTo>
                    <a:pt x="5113" y="5440"/>
                    <a:pt x="14612" y="7946"/>
                    <a:pt x="21705" y="5540"/>
                  </a:cubicBezTo>
                  <a:cubicBezTo>
                    <a:pt x="20878" y="6592"/>
                    <a:pt x="19825" y="7420"/>
                    <a:pt x="18572" y="8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39" name="Google Shape;8891;p58">
              <a:extLst>
                <a:ext uri="{FF2B5EF4-FFF2-40B4-BE49-F238E27FC236}">
                  <a16:creationId xmlns:a16="http://schemas.microsoft.com/office/drawing/2014/main" id="{C656BBE6-276A-BC3F-E4C8-8C0A2FC2F763}"/>
                </a:ext>
              </a:extLst>
            </p:cNvPr>
            <p:cNvSpPr/>
            <p:nvPr/>
          </p:nvSpPr>
          <p:spPr>
            <a:xfrm>
              <a:off x="8498875" y="4095700"/>
              <a:ext cx="125350" cy="116800"/>
            </a:xfrm>
            <a:custGeom>
              <a:avLst/>
              <a:gdLst/>
              <a:ahLst/>
              <a:cxnLst/>
              <a:rect l="l" t="t" r="r" b="b"/>
              <a:pathLst>
                <a:path w="5014" h="4672" extrusionOk="0">
                  <a:moveTo>
                    <a:pt x="1980" y="912"/>
                  </a:moveTo>
                  <a:lnTo>
                    <a:pt x="2507" y="1212"/>
                  </a:lnTo>
                  <a:lnTo>
                    <a:pt x="3986" y="2165"/>
                  </a:lnTo>
                  <a:cubicBezTo>
                    <a:pt x="4086" y="2165"/>
                    <a:pt x="4086" y="2265"/>
                    <a:pt x="4086" y="2265"/>
                  </a:cubicBezTo>
                  <a:lnTo>
                    <a:pt x="4086" y="2365"/>
                  </a:lnTo>
                  <a:lnTo>
                    <a:pt x="3359" y="3618"/>
                  </a:lnTo>
                  <a:lnTo>
                    <a:pt x="3234" y="3719"/>
                  </a:lnTo>
                  <a:lnTo>
                    <a:pt x="3133" y="3719"/>
                  </a:lnTo>
                  <a:lnTo>
                    <a:pt x="2507" y="3418"/>
                  </a:lnTo>
                  <a:lnTo>
                    <a:pt x="1053" y="2465"/>
                  </a:lnTo>
                  <a:cubicBezTo>
                    <a:pt x="1053" y="2465"/>
                    <a:pt x="953" y="2465"/>
                    <a:pt x="953" y="2365"/>
                  </a:cubicBezTo>
                  <a:lnTo>
                    <a:pt x="953" y="2265"/>
                  </a:lnTo>
                  <a:lnTo>
                    <a:pt x="1780" y="1012"/>
                  </a:lnTo>
                  <a:cubicBezTo>
                    <a:pt x="1780" y="912"/>
                    <a:pt x="1780" y="912"/>
                    <a:pt x="1880" y="912"/>
                  </a:cubicBezTo>
                  <a:close/>
                  <a:moveTo>
                    <a:pt x="1967" y="0"/>
                  </a:moveTo>
                  <a:cubicBezTo>
                    <a:pt x="1841" y="0"/>
                    <a:pt x="1708" y="31"/>
                    <a:pt x="1579" y="85"/>
                  </a:cubicBezTo>
                  <a:cubicBezTo>
                    <a:pt x="1354" y="85"/>
                    <a:pt x="1153" y="285"/>
                    <a:pt x="953" y="486"/>
                  </a:cubicBezTo>
                  <a:lnTo>
                    <a:pt x="226" y="1839"/>
                  </a:lnTo>
                  <a:cubicBezTo>
                    <a:pt x="1" y="2064"/>
                    <a:pt x="1" y="2365"/>
                    <a:pt x="101" y="2591"/>
                  </a:cubicBezTo>
                  <a:cubicBezTo>
                    <a:pt x="101" y="2892"/>
                    <a:pt x="326" y="3092"/>
                    <a:pt x="527" y="3318"/>
                  </a:cubicBezTo>
                  <a:lnTo>
                    <a:pt x="2507" y="4471"/>
                  </a:lnTo>
                  <a:lnTo>
                    <a:pt x="2607" y="4471"/>
                  </a:lnTo>
                  <a:cubicBezTo>
                    <a:pt x="2933" y="4671"/>
                    <a:pt x="3133" y="4671"/>
                    <a:pt x="3459" y="4671"/>
                  </a:cubicBezTo>
                  <a:cubicBezTo>
                    <a:pt x="3660" y="4571"/>
                    <a:pt x="3986" y="4345"/>
                    <a:pt x="4086" y="4145"/>
                  </a:cubicBezTo>
                  <a:lnTo>
                    <a:pt x="4813" y="2791"/>
                  </a:lnTo>
                  <a:cubicBezTo>
                    <a:pt x="5013" y="2591"/>
                    <a:pt x="5013" y="2265"/>
                    <a:pt x="5013" y="2064"/>
                  </a:cubicBezTo>
                  <a:cubicBezTo>
                    <a:pt x="4913" y="1739"/>
                    <a:pt x="4712" y="1538"/>
                    <a:pt x="4487" y="1338"/>
                  </a:cubicBezTo>
                  <a:lnTo>
                    <a:pt x="2507" y="185"/>
                  </a:lnTo>
                  <a:lnTo>
                    <a:pt x="2407" y="185"/>
                  </a:lnTo>
                  <a:cubicBezTo>
                    <a:pt x="2292" y="56"/>
                    <a:pt x="2136" y="0"/>
                    <a:pt x="1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0" name="Google Shape;8892;p58">
              <a:extLst>
                <a:ext uri="{FF2B5EF4-FFF2-40B4-BE49-F238E27FC236}">
                  <a16:creationId xmlns:a16="http://schemas.microsoft.com/office/drawing/2014/main" id="{5827A37C-52BC-238F-7C13-E993D46A27A5}"/>
                </a:ext>
              </a:extLst>
            </p:cNvPr>
            <p:cNvSpPr/>
            <p:nvPr/>
          </p:nvSpPr>
          <p:spPr>
            <a:xfrm>
              <a:off x="7627325" y="4275125"/>
              <a:ext cx="1874075" cy="328975"/>
            </a:xfrm>
            <a:custGeom>
              <a:avLst/>
              <a:gdLst/>
              <a:ahLst/>
              <a:cxnLst/>
              <a:rect l="l" t="t" r="r" b="b"/>
              <a:pathLst>
                <a:path w="74963" h="13159" extrusionOk="0">
                  <a:moveTo>
                    <a:pt x="7519" y="0"/>
                  </a:moveTo>
                  <a:cubicBezTo>
                    <a:pt x="3860" y="0"/>
                    <a:pt x="1554" y="1680"/>
                    <a:pt x="627" y="3760"/>
                  </a:cubicBezTo>
                  <a:cubicBezTo>
                    <a:pt x="201" y="4587"/>
                    <a:pt x="0" y="5539"/>
                    <a:pt x="0" y="6466"/>
                  </a:cubicBezTo>
                  <a:cubicBezTo>
                    <a:pt x="0" y="7419"/>
                    <a:pt x="201" y="8346"/>
                    <a:pt x="627" y="9198"/>
                  </a:cubicBezTo>
                  <a:cubicBezTo>
                    <a:pt x="1554" y="11379"/>
                    <a:pt x="3860" y="13158"/>
                    <a:pt x="7193" y="13158"/>
                  </a:cubicBezTo>
                  <a:lnTo>
                    <a:pt x="73810" y="12958"/>
                  </a:lnTo>
                  <a:cubicBezTo>
                    <a:pt x="74437" y="12958"/>
                    <a:pt x="74963" y="12431"/>
                    <a:pt x="74963" y="11805"/>
                  </a:cubicBezTo>
                  <a:cubicBezTo>
                    <a:pt x="74963" y="11178"/>
                    <a:pt x="74437" y="10652"/>
                    <a:pt x="73810" y="10652"/>
                  </a:cubicBezTo>
                  <a:lnTo>
                    <a:pt x="7193" y="10752"/>
                  </a:lnTo>
                  <a:cubicBezTo>
                    <a:pt x="4887" y="10752"/>
                    <a:pt x="3334" y="9700"/>
                    <a:pt x="2707" y="8246"/>
                  </a:cubicBezTo>
                  <a:cubicBezTo>
                    <a:pt x="2381" y="7619"/>
                    <a:pt x="2281" y="7093"/>
                    <a:pt x="2281" y="6466"/>
                  </a:cubicBezTo>
                  <a:cubicBezTo>
                    <a:pt x="2281" y="5840"/>
                    <a:pt x="2381" y="5314"/>
                    <a:pt x="2707" y="4812"/>
                  </a:cubicBezTo>
                  <a:cubicBezTo>
                    <a:pt x="3334" y="3334"/>
                    <a:pt x="4887" y="2306"/>
                    <a:pt x="7519" y="2306"/>
                  </a:cubicBezTo>
                  <a:cubicBezTo>
                    <a:pt x="9399" y="2306"/>
                    <a:pt x="10527" y="3033"/>
                    <a:pt x="10953" y="4060"/>
                  </a:cubicBezTo>
                  <a:cubicBezTo>
                    <a:pt x="11053" y="4386"/>
                    <a:pt x="11153" y="4812"/>
                    <a:pt x="11153" y="5113"/>
                  </a:cubicBezTo>
                  <a:cubicBezTo>
                    <a:pt x="11153" y="5539"/>
                    <a:pt x="11053" y="5940"/>
                    <a:pt x="10953" y="6366"/>
                  </a:cubicBezTo>
                  <a:cubicBezTo>
                    <a:pt x="10527" y="7193"/>
                    <a:pt x="9699" y="7820"/>
                    <a:pt x="8547" y="7820"/>
                  </a:cubicBezTo>
                  <a:cubicBezTo>
                    <a:pt x="7519" y="7820"/>
                    <a:pt x="6892" y="7519"/>
                    <a:pt x="6567" y="7093"/>
                  </a:cubicBezTo>
                  <a:cubicBezTo>
                    <a:pt x="6567" y="6993"/>
                    <a:pt x="6466" y="6792"/>
                    <a:pt x="6466" y="6692"/>
                  </a:cubicBezTo>
                  <a:cubicBezTo>
                    <a:pt x="6466" y="6567"/>
                    <a:pt x="6567" y="6466"/>
                    <a:pt x="6567" y="6366"/>
                  </a:cubicBezTo>
                  <a:cubicBezTo>
                    <a:pt x="6892" y="5840"/>
                    <a:pt x="7519" y="5539"/>
                    <a:pt x="8547" y="5539"/>
                  </a:cubicBezTo>
                  <a:cubicBezTo>
                    <a:pt x="9173" y="5539"/>
                    <a:pt x="9699" y="5013"/>
                    <a:pt x="9699" y="4386"/>
                  </a:cubicBezTo>
                  <a:cubicBezTo>
                    <a:pt x="9699" y="3760"/>
                    <a:pt x="9173" y="3233"/>
                    <a:pt x="8547" y="3233"/>
                  </a:cubicBezTo>
                  <a:cubicBezTo>
                    <a:pt x="6567" y="3233"/>
                    <a:pt x="5213" y="4060"/>
                    <a:pt x="4587" y="5213"/>
                  </a:cubicBezTo>
                  <a:cubicBezTo>
                    <a:pt x="4261" y="5639"/>
                    <a:pt x="4161" y="6166"/>
                    <a:pt x="4161" y="6692"/>
                  </a:cubicBezTo>
                  <a:cubicBezTo>
                    <a:pt x="4161" y="7193"/>
                    <a:pt x="4386" y="7720"/>
                    <a:pt x="4587" y="8246"/>
                  </a:cubicBezTo>
                  <a:cubicBezTo>
                    <a:pt x="5213" y="9299"/>
                    <a:pt x="6567" y="10226"/>
                    <a:pt x="8547" y="10226"/>
                  </a:cubicBezTo>
                  <a:cubicBezTo>
                    <a:pt x="10852" y="10226"/>
                    <a:pt x="12406" y="8873"/>
                    <a:pt x="13033" y="7193"/>
                  </a:cubicBezTo>
                  <a:cubicBezTo>
                    <a:pt x="13359" y="6567"/>
                    <a:pt x="13459" y="5840"/>
                    <a:pt x="13459" y="5113"/>
                  </a:cubicBezTo>
                  <a:cubicBezTo>
                    <a:pt x="13459" y="4487"/>
                    <a:pt x="13359" y="3760"/>
                    <a:pt x="13033" y="3033"/>
                  </a:cubicBezTo>
                  <a:cubicBezTo>
                    <a:pt x="12206" y="1354"/>
                    <a:pt x="10426" y="0"/>
                    <a:pt x="7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1" name="Google Shape;8893;p58">
              <a:extLst>
                <a:ext uri="{FF2B5EF4-FFF2-40B4-BE49-F238E27FC236}">
                  <a16:creationId xmlns:a16="http://schemas.microsoft.com/office/drawing/2014/main" id="{AD25CD69-F19C-933C-DA79-A53F2CD5C10E}"/>
                </a:ext>
              </a:extLst>
            </p:cNvPr>
            <p:cNvSpPr/>
            <p:nvPr/>
          </p:nvSpPr>
          <p:spPr>
            <a:xfrm>
              <a:off x="8279575" y="4307425"/>
              <a:ext cx="143500" cy="295425"/>
            </a:xfrm>
            <a:custGeom>
              <a:avLst/>
              <a:gdLst/>
              <a:ahLst/>
              <a:cxnLst/>
              <a:rect l="l" t="t" r="r" b="b"/>
              <a:pathLst>
                <a:path w="5740" h="11817" extrusionOk="0">
                  <a:moveTo>
                    <a:pt x="4516" y="0"/>
                  </a:moveTo>
                  <a:cubicBezTo>
                    <a:pt x="4012" y="0"/>
                    <a:pt x="3539" y="292"/>
                    <a:pt x="3459" y="789"/>
                  </a:cubicBezTo>
                  <a:lnTo>
                    <a:pt x="226" y="10287"/>
                  </a:lnTo>
                  <a:cubicBezTo>
                    <a:pt x="1" y="10914"/>
                    <a:pt x="326" y="11540"/>
                    <a:pt x="953" y="11766"/>
                  </a:cubicBezTo>
                  <a:cubicBezTo>
                    <a:pt x="1061" y="11801"/>
                    <a:pt x="1170" y="11817"/>
                    <a:pt x="1276" y="11817"/>
                  </a:cubicBezTo>
                  <a:cubicBezTo>
                    <a:pt x="1784" y="11817"/>
                    <a:pt x="2241" y="11454"/>
                    <a:pt x="2407" y="11039"/>
                  </a:cubicBezTo>
                  <a:lnTo>
                    <a:pt x="5640" y="1515"/>
                  </a:lnTo>
                  <a:cubicBezTo>
                    <a:pt x="5740" y="889"/>
                    <a:pt x="5439" y="262"/>
                    <a:pt x="4913" y="62"/>
                  </a:cubicBezTo>
                  <a:cubicBezTo>
                    <a:pt x="4783" y="20"/>
                    <a:pt x="4648" y="0"/>
                    <a:pt x="4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2" name="Google Shape;8894;p58">
              <a:extLst>
                <a:ext uri="{FF2B5EF4-FFF2-40B4-BE49-F238E27FC236}">
                  <a16:creationId xmlns:a16="http://schemas.microsoft.com/office/drawing/2014/main" id="{E25E1253-84DC-C2F9-AFB4-D27C7911606A}"/>
                </a:ext>
              </a:extLst>
            </p:cNvPr>
            <p:cNvSpPr/>
            <p:nvPr/>
          </p:nvSpPr>
          <p:spPr>
            <a:xfrm>
              <a:off x="8413025" y="4307425"/>
              <a:ext cx="143525" cy="295425"/>
            </a:xfrm>
            <a:custGeom>
              <a:avLst/>
              <a:gdLst/>
              <a:ahLst/>
              <a:cxnLst/>
              <a:rect l="l" t="t" r="r" b="b"/>
              <a:pathLst>
                <a:path w="5741" h="11817" extrusionOk="0">
                  <a:moveTo>
                    <a:pt x="4402" y="0"/>
                  </a:moveTo>
                  <a:cubicBezTo>
                    <a:pt x="3920" y="0"/>
                    <a:pt x="3493" y="292"/>
                    <a:pt x="3334" y="789"/>
                  </a:cubicBezTo>
                  <a:lnTo>
                    <a:pt x="201" y="10287"/>
                  </a:lnTo>
                  <a:cubicBezTo>
                    <a:pt x="1" y="10914"/>
                    <a:pt x="302" y="11540"/>
                    <a:pt x="928" y="11766"/>
                  </a:cubicBezTo>
                  <a:cubicBezTo>
                    <a:pt x="1037" y="11801"/>
                    <a:pt x="1145" y="11817"/>
                    <a:pt x="1252" y="11817"/>
                  </a:cubicBezTo>
                  <a:cubicBezTo>
                    <a:pt x="1760" y="11817"/>
                    <a:pt x="2220" y="11454"/>
                    <a:pt x="2407" y="11039"/>
                  </a:cubicBezTo>
                  <a:lnTo>
                    <a:pt x="5540" y="1515"/>
                  </a:lnTo>
                  <a:cubicBezTo>
                    <a:pt x="5740" y="889"/>
                    <a:pt x="5414" y="262"/>
                    <a:pt x="4788" y="62"/>
                  </a:cubicBezTo>
                  <a:cubicBezTo>
                    <a:pt x="4658" y="20"/>
                    <a:pt x="4528" y="0"/>
                    <a:pt x="4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3" name="Google Shape;8895;p58">
              <a:extLst>
                <a:ext uri="{FF2B5EF4-FFF2-40B4-BE49-F238E27FC236}">
                  <a16:creationId xmlns:a16="http://schemas.microsoft.com/office/drawing/2014/main" id="{256B947C-AB61-0987-5392-118425B4BCA2}"/>
                </a:ext>
              </a:extLst>
            </p:cNvPr>
            <p:cNvSpPr/>
            <p:nvPr/>
          </p:nvSpPr>
          <p:spPr>
            <a:xfrm>
              <a:off x="9154275" y="4307425"/>
              <a:ext cx="143500" cy="295425"/>
            </a:xfrm>
            <a:custGeom>
              <a:avLst/>
              <a:gdLst/>
              <a:ahLst/>
              <a:cxnLst/>
              <a:rect l="l" t="t" r="r" b="b"/>
              <a:pathLst>
                <a:path w="5740" h="11817" extrusionOk="0">
                  <a:moveTo>
                    <a:pt x="1339" y="0"/>
                  </a:moveTo>
                  <a:cubicBezTo>
                    <a:pt x="1213" y="0"/>
                    <a:pt x="1083" y="20"/>
                    <a:pt x="953" y="62"/>
                  </a:cubicBezTo>
                  <a:cubicBezTo>
                    <a:pt x="326" y="262"/>
                    <a:pt x="0" y="889"/>
                    <a:pt x="201" y="1515"/>
                  </a:cubicBezTo>
                  <a:lnTo>
                    <a:pt x="3334" y="11039"/>
                  </a:lnTo>
                  <a:cubicBezTo>
                    <a:pt x="3520" y="11454"/>
                    <a:pt x="3981" y="11817"/>
                    <a:pt x="4489" y="11817"/>
                  </a:cubicBezTo>
                  <a:cubicBezTo>
                    <a:pt x="4595" y="11817"/>
                    <a:pt x="4704" y="11801"/>
                    <a:pt x="4812" y="11766"/>
                  </a:cubicBezTo>
                  <a:cubicBezTo>
                    <a:pt x="5439" y="11540"/>
                    <a:pt x="5740" y="10914"/>
                    <a:pt x="5539" y="10287"/>
                  </a:cubicBezTo>
                  <a:lnTo>
                    <a:pt x="2406" y="789"/>
                  </a:lnTo>
                  <a:cubicBezTo>
                    <a:pt x="2247" y="292"/>
                    <a:pt x="1821" y="0"/>
                    <a:pt x="1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4" name="Google Shape;8896;p58">
              <a:extLst>
                <a:ext uri="{FF2B5EF4-FFF2-40B4-BE49-F238E27FC236}">
                  <a16:creationId xmlns:a16="http://schemas.microsoft.com/office/drawing/2014/main" id="{0DE44869-0AE9-58BC-9E3B-AB805D196727}"/>
                </a:ext>
              </a:extLst>
            </p:cNvPr>
            <p:cNvSpPr/>
            <p:nvPr/>
          </p:nvSpPr>
          <p:spPr>
            <a:xfrm>
              <a:off x="9021425" y="4307425"/>
              <a:ext cx="143525" cy="295425"/>
            </a:xfrm>
            <a:custGeom>
              <a:avLst/>
              <a:gdLst/>
              <a:ahLst/>
              <a:cxnLst/>
              <a:rect l="l" t="t" r="r" b="b"/>
              <a:pathLst>
                <a:path w="5741" h="11817" extrusionOk="0">
                  <a:moveTo>
                    <a:pt x="1315" y="0"/>
                  </a:moveTo>
                  <a:cubicBezTo>
                    <a:pt x="1188" y="0"/>
                    <a:pt x="1058" y="20"/>
                    <a:pt x="928" y="62"/>
                  </a:cubicBezTo>
                  <a:cubicBezTo>
                    <a:pt x="302" y="262"/>
                    <a:pt x="1" y="889"/>
                    <a:pt x="201" y="1515"/>
                  </a:cubicBezTo>
                  <a:lnTo>
                    <a:pt x="3334" y="11039"/>
                  </a:lnTo>
                  <a:cubicBezTo>
                    <a:pt x="3500" y="11454"/>
                    <a:pt x="4026" y="11817"/>
                    <a:pt x="4500" y="11817"/>
                  </a:cubicBezTo>
                  <a:cubicBezTo>
                    <a:pt x="4600" y="11817"/>
                    <a:pt x="4697" y="11801"/>
                    <a:pt x="4788" y="11766"/>
                  </a:cubicBezTo>
                  <a:cubicBezTo>
                    <a:pt x="5414" y="11540"/>
                    <a:pt x="5740" y="10914"/>
                    <a:pt x="5640" y="10287"/>
                  </a:cubicBezTo>
                  <a:lnTo>
                    <a:pt x="2382" y="789"/>
                  </a:lnTo>
                  <a:cubicBezTo>
                    <a:pt x="2223" y="292"/>
                    <a:pt x="1797" y="0"/>
                    <a:pt x="13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5" name="Google Shape;8897;p58">
              <a:extLst>
                <a:ext uri="{FF2B5EF4-FFF2-40B4-BE49-F238E27FC236}">
                  <a16:creationId xmlns:a16="http://schemas.microsoft.com/office/drawing/2014/main" id="{EAEFF99F-BD66-E40E-E02B-9C0E9658BD7D}"/>
                </a:ext>
              </a:extLst>
            </p:cNvPr>
            <p:cNvSpPr/>
            <p:nvPr/>
          </p:nvSpPr>
          <p:spPr>
            <a:xfrm>
              <a:off x="7997625" y="3800175"/>
              <a:ext cx="1474975" cy="644775"/>
            </a:xfrm>
            <a:custGeom>
              <a:avLst/>
              <a:gdLst/>
              <a:ahLst/>
              <a:cxnLst/>
              <a:rect l="l" t="t" r="r" b="b"/>
              <a:pathLst>
                <a:path w="58999" h="25791" extrusionOk="0">
                  <a:moveTo>
                    <a:pt x="0" y="10026"/>
                  </a:moveTo>
                  <a:lnTo>
                    <a:pt x="12632" y="10026"/>
                  </a:lnTo>
                  <a:cubicBezTo>
                    <a:pt x="14111" y="10026"/>
                    <a:pt x="15364" y="11279"/>
                    <a:pt x="15364" y="13459"/>
                  </a:cubicBezTo>
                  <a:cubicBezTo>
                    <a:pt x="15364" y="16066"/>
                    <a:pt x="17143" y="17419"/>
                    <a:pt x="19324" y="17419"/>
                  </a:cubicBezTo>
                  <a:lnTo>
                    <a:pt x="35715" y="17419"/>
                  </a:lnTo>
                  <a:cubicBezTo>
                    <a:pt x="37920" y="17419"/>
                    <a:pt x="39700" y="15665"/>
                    <a:pt x="39700" y="13459"/>
                  </a:cubicBezTo>
                  <a:lnTo>
                    <a:pt x="39700" y="10026"/>
                  </a:lnTo>
                  <a:lnTo>
                    <a:pt x="39700" y="6367"/>
                  </a:lnTo>
                  <a:lnTo>
                    <a:pt x="39700" y="3008"/>
                  </a:lnTo>
                  <a:lnTo>
                    <a:pt x="39700" y="3008"/>
                  </a:lnTo>
                  <a:cubicBezTo>
                    <a:pt x="39700" y="1354"/>
                    <a:pt x="41153" y="1"/>
                    <a:pt x="42833" y="1"/>
                  </a:cubicBezTo>
                  <a:lnTo>
                    <a:pt x="58998" y="1"/>
                  </a:lnTo>
                  <a:lnTo>
                    <a:pt x="58998" y="16918"/>
                  </a:lnTo>
                  <a:cubicBezTo>
                    <a:pt x="58998" y="21805"/>
                    <a:pt x="54938" y="25790"/>
                    <a:pt x="50126" y="25790"/>
                  </a:cubicBezTo>
                  <a:lnTo>
                    <a:pt x="8998" y="25790"/>
                  </a:lnTo>
                  <a:cubicBezTo>
                    <a:pt x="4086" y="25790"/>
                    <a:pt x="0" y="21805"/>
                    <a:pt x="0" y="16918"/>
                  </a:cubicBezTo>
                  <a:lnTo>
                    <a:pt x="0" y="167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6" name="Google Shape;8898;p58">
              <a:extLst>
                <a:ext uri="{FF2B5EF4-FFF2-40B4-BE49-F238E27FC236}">
                  <a16:creationId xmlns:a16="http://schemas.microsoft.com/office/drawing/2014/main" id="{6247AF02-5488-A860-183D-167CEDDD0E95}"/>
                </a:ext>
              </a:extLst>
            </p:cNvPr>
            <p:cNvSpPr/>
            <p:nvPr/>
          </p:nvSpPr>
          <p:spPr>
            <a:xfrm>
              <a:off x="7945625" y="3771350"/>
              <a:ext cx="1563925" cy="493150"/>
            </a:xfrm>
            <a:custGeom>
              <a:avLst/>
              <a:gdLst/>
              <a:ahLst/>
              <a:cxnLst/>
              <a:rect l="l" t="t" r="r" b="b"/>
              <a:pathLst>
                <a:path w="62557" h="19726" extrusionOk="0">
                  <a:moveTo>
                    <a:pt x="44913" y="1"/>
                  </a:moveTo>
                  <a:cubicBezTo>
                    <a:pt x="43760" y="1"/>
                    <a:pt x="42707" y="402"/>
                    <a:pt x="41880" y="1254"/>
                  </a:cubicBezTo>
                  <a:cubicBezTo>
                    <a:pt x="41153" y="1981"/>
                    <a:pt x="40627" y="3033"/>
                    <a:pt x="40627" y="4161"/>
                  </a:cubicBezTo>
                  <a:lnTo>
                    <a:pt x="40627" y="7520"/>
                  </a:lnTo>
                  <a:lnTo>
                    <a:pt x="40627" y="11179"/>
                  </a:lnTo>
                  <a:lnTo>
                    <a:pt x="40627" y="14612"/>
                  </a:lnTo>
                  <a:cubicBezTo>
                    <a:pt x="40627" y="15339"/>
                    <a:pt x="40301" y="16066"/>
                    <a:pt x="39775" y="16592"/>
                  </a:cubicBezTo>
                  <a:cubicBezTo>
                    <a:pt x="39273" y="17119"/>
                    <a:pt x="38522" y="17445"/>
                    <a:pt x="37795" y="17445"/>
                  </a:cubicBezTo>
                  <a:lnTo>
                    <a:pt x="21404" y="17445"/>
                  </a:lnTo>
                  <a:cubicBezTo>
                    <a:pt x="20577" y="17445"/>
                    <a:pt x="19850" y="17219"/>
                    <a:pt x="19324" y="16693"/>
                  </a:cubicBezTo>
                  <a:cubicBezTo>
                    <a:pt x="18897" y="16191"/>
                    <a:pt x="18597" y="15439"/>
                    <a:pt x="18597" y="14612"/>
                  </a:cubicBezTo>
                  <a:cubicBezTo>
                    <a:pt x="18597" y="13259"/>
                    <a:pt x="18171" y="12206"/>
                    <a:pt x="17544" y="11379"/>
                  </a:cubicBezTo>
                  <a:cubicBezTo>
                    <a:pt x="16817" y="10552"/>
                    <a:pt x="15765" y="10026"/>
                    <a:pt x="14712" y="10026"/>
                  </a:cubicBezTo>
                  <a:lnTo>
                    <a:pt x="1153" y="10026"/>
                  </a:lnTo>
                  <a:cubicBezTo>
                    <a:pt x="426" y="10026"/>
                    <a:pt x="0" y="10552"/>
                    <a:pt x="0" y="11179"/>
                  </a:cubicBezTo>
                  <a:cubicBezTo>
                    <a:pt x="0" y="11805"/>
                    <a:pt x="426" y="12307"/>
                    <a:pt x="1153" y="12307"/>
                  </a:cubicBezTo>
                  <a:lnTo>
                    <a:pt x="14712" y="12307"/>
                  </a:lnTo>
                  <a:cubicBezTo>
                    <a:pt x="15138" y="12307"/>
                    <a:pt x="15464" y="12532"/>
                    <a:pt x="15765" y="12833"/>
                  </a:cubicBezTo>
                  <a:cubicBezTo>
                    <a:pt x="16090" y="13259"/>
                    <a:pt x="16291" y="13785"/>
                    <a:pt x="16291" y="14612"/>
                  </a:cubicBezTo>
                  <a:cubicBezTo>
                    <a:pt x="16291" y="16191"/>
                    <a:pt x="16817" y="17445"/>
                    <a:pt x="17644" y="18272"/>
                  </a:cubicBezTo>
                  <a:cubicBezTo>
                    <a:pt x="18697" y="19324"/>
                    <a:pt x="20050" y="19725"/>
                    <a:pt x="21404" y="19725"/>
                  </a:cubicBezTo>
                  <a:lnTo>
                    <a:pt x="37795" y="19725"/>
                  </a:lnTo>
                  <a:cubicBezTo>
                    <a:pt x="39148" y="19725"/>
                    <a:pt x="40527" y="19199"/>
                    <a:pt x="41454" y="18272"/>
                  </a:cubicBezTo>
                  <a:cubicBezTo>
                    <a:pt x="42406" y="17319"/>
                    <a:pt x="43033" y="15966"/>
                    <a:pt x="43033" y="14612"/>
                  </a:cubicBezTo>
                  <a:lnTo>
                    <a:pt x="43033" y="11179"/>
                  </a:lnTo>
                  <a:lnTo>
                    <a:pt x="43033" y="7520"/>
                  </a:lnTo>
                  <a:lnTo>
                    <a:pt x="43033" y="4161"/>
                  </a:lnTo>
                  <a:cubicBezTo>
                    <a:pt x="43033" y="3660"/>
                    <a:pt x="43233" y="3234"/>
                    <a:pt x="43534" y="2808"/>
                  </a:cubicBezTo>
                  <a:cubicBezTo>
                    <a:pt x="43860" y="2507"/>
                    <a:pt x="44386" y="2282"/>
                    <a:pt x="44913" y="2282"/>
                  </a:cubicBezTo>
                  <a:lnTo>
                    <a:pt x="61404" y="2282"/>
                  </a:lnTo>
                  <a:cubicBezTo>
                    <a:pt x="62031" y="2282"/>
                    <a:pt x="62557" y="1780"/>
                    <a:pt x="62557" y="1154"/>
                  </a:cubicBezTo>
                  <a:cubicBezTo>
                    <a:pt x="62557" y="527"/>
                    <a:pt x="62031" y="1"/>
                    <a:pt x="61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7" name="Google Shape;8899;p58">
              <a:extLst>
                <a:ext uri="{FF2B5EF4-FFF2-40B4-BE49-F238E27FC236}">
                  <a16:creationId xmlns:a16="http://schemas.microsoft.com/office/drawing/2014/main" id="{837755EE-C39D-E8A8-93D4-3056B6E18852}"/>
                </a:ext>
              </a:extLst>
            </p:cNvPr>
            <p:cNvSpPr/>
            <p:nvPr/>
          </p:nvSpPr>
          <p:spPr>
            <a:xfrm>
              <a:off x="8916800" y="3737525"/>
              <a:ext cx="313300" cy="226850"/>
            </a:xfrm>
            <a:custGeom>
              <a:avLst/>
              <a:gdLst/>
              <a:ahLst/>
              <a:cxnLst/>
              <a:rect l="l" t="t" r="r" b="b"/>
              <a:pathLst>
                <a:path w="12532" h="9074" extrusionOk="0">
                  <a:moveTo>
                    <a:pt x="3334" y="3334"/>
                  </a:moveTo>
                  <a:lnTo>
                    <a:pt x="10326" y="0"/>
                  </a:lnTo>
                  <a:cubicBezTo>
                    <a:pt x="11905" y="1028"/>
                    <a:pt x="12532" y="2381"/>
                    <a:pt x="12331" y="4261"/>
                  </a:cubicBezTo>
                  <a:lnTo>
                    <a:pt x="5439" y="7519"/>
                  </a:lnTo>
                  <a:cubicBezTo>
                    <a:pt x="2181" y="9073"/>
                    <a:pt x="0" y="4888"/>
                    <a:pt x="3334" y="3334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8" name="Google Shape;8900;p58">
              <a:extLst>
                <a:ext uri="{FF2B5EF4-FFF2-40B4-BE49-F238E27FC236}">
                  <a16:creationId xmlns:a16="http://schemas.microsoft.com/office/drawing/2014/main" id="{CF13AA6E-A2F7-04D9-0BF6-E8803C8A6FE9}"/>
                </a:ext>
              </a:extLst>
            </p:cNvPr>
            <p:cNvSpPr/>
            <p:nvPr/>
          </p:nvSpPr>
          <p:spPr>
            <a:xfrm>
              <a:off x="9178075" y="3674875"/>
              <a:ext cx="200525" cy="146000"/>
            </a:xfrm>
            <a:custGeom>
              <a:avLst/>
              <a:gdLst/>
              <a:ahLst/>
              <a:cxnLst/>
              <a:rect l="l" t="t" r="r" b="b"/>
              <a:pathLst>
                <a:path w="8021" h="5840" extrusionOk="0">
                  <a:moveTo>
                    <a:pt x="2281" y="1253"/>
                  </a:moveTo>
                  <a:cubicBezTo>
                    <a:pt x="3635" y="100"/>
                    <a:pt x="4888" y="0"/>
                    <a:pt x="4487" y="1654"/>
                  </a:cubicBezTo>
                  <a:cubicBezTo>
                    <a:pt x="5113" y="1253"/>
                    <a:pt x="6667" y="827"/>
                    <a:pt x="7093" y="1880"/>
                  </a:cubicBezTo>
                  <a:cubicBezTo>
                    <a:pt x="8021" y="3960"/>
                    <a:pt x="5740" y="5414"/>
                    <a:pt x="3133" y="5740"/>
                  </a:cubicBezTo>
                  <a:cubicBezTo>
                    <a:pt x="1554" y="5840"/>
                    <a:pt x="1" y="3133"/>
                    <a:pt x="2281" y="12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49" name="Google Shape;8901;p58">
              <a:extLst>
                <a:ext uri="{FF2B5EF4-FFF2-40B4-BE49-F238E27FC236}">
                  <a16:creationId xmlns:a16="http://schemas.microsoft.com/office/drawing/2014/main" id="{B23D66CE-490B-A53D-9469-9D9FD6F7BEB4}"/>
                </a:ext>
              </a:extLst>
            </p:cNvPr>
            <p:cNvSpPr/>
            <p:nvPr/>
          </p:nvSpPr>
          <p:spPr>
            <a:xfrm>
              <a:off x="9164925" y="3711200"/>
              <a:ext cx="99025" cy="143525"/>
            </a:xfrm>
            <a:custGeom>
              <a:avLst/>
              <a:gdLst/>
              <a:ahLst/>
              <a:cxnLst/>
              <a:rect l="l" t="t" r="r" b="b"/>
              <a:pathLst>
                <a:path w="3961" h="5741" extrusionOk="0">
                  <a:moveTo>
                    <a:pt x="2181" y="5439"/>
                  </a:moveTo>
                  <a:cubicBezTo>
                    <a:pt x="1980" y="3961"/>
                    <a:pt x="928" y="2081"/>
                    <a:pt x="201" y="1254"/>
                  </a:cubicBezTo>
                  <a:cubicBezTo>
                    <a:pt x="0" y="928"/>
                    <a:pt x="201" y="728"/>
                    <a:pt x="401" y="627"/>
                  </a:cubicBezTo>
                  <a:cubicBezTo>
                    <a:pt x="928" y="302"/>
                    <a:pt x="1554" y="1"/>
                    <a:pt x="1980" y="427"/>
                  </a:cubicBezTo>
                  <a:cubicBezTo>
                    <a:pt x="3033" y="1454"/>
                    <a:pt x="3760" y="3134"/>
                    <a:pt x="3860" y="4587"/>
                  </a:cubicBezTo>
                  <a:cubicBezTo>
                    <a:pt x="3960" y="5114"/>
                    <a:pt x="3334" y="5439"/>
                    <a:pt x="2807" y="5640"/>
                  </a:cubicBezTo>
                  <a:cubicBezTo>
                    <a:pt x="2507" y="5740"/>
                    <a:pt x="2181" y="5740"/>
                    <a:pt x="2181" y="54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0" name="Google Shape;8902;p58">
              <a:extLst>
                <a:ext uri="{FF2B5EF4-FFF2-40B4-BE49-F238E27FC236}">
                  <a16:creationId xmlns:a16="http://schemas.microsoft.com/office/drawing/2014/main" id="{4DB1198E-A315-F5C1-8523-24DF4583C77E}"/>
                </a:ext>
              </a:extLst>
            </p:cNvPr>
            <p:cNvSpPr/>
            <p:nvPr/>
          </p:nvSpPr>
          <p:spPr>
            <a:xfrm>
              <a:off x="8376075" y="3439900"/>
              <a:ext cx="728725" cy="485625"/>
            </a:xfrm>
            <a:custGeom>
              <a:avLst/>
              <a:gdLst/>
              <a:ahLst/>
              <a:cxnLst/>
              <a:rect l="l" t="t" r="r" b="b"/>
              <a:pathLst>
                <a:path w="29149" h="19425" extrusionOk="0">
                  <a:moveTo>
                    <a:pt x="16291" y="1554"/>
                  </a:moveTo>
                  <a:cubicBezTo>
                    <a:pt x="23810" y="3133"/>
                    <a:pt x="29148" y="8021"/>
                    <a:pt x="28196" y="12532"/>
                  </a:cubicBezTo>
                  <a:cubicBezTo>
                    <a:pt x="27269" y="17018"/>
                    <a:pt x="20376" y="19424"/>
                    <a:pt x="12857" y="17845"/>
                  </a:cubicBezTo>
                  <a:cubicBezTo>
                    <a:pt x="5339" y="16291"/>
                    <a:pt x="0" y="11379"/>
                    <a:pt x="953" y="6893"/>
                  </a:cubicBezTo>
                  <a:cubicBezTo>
                    <a:pt x="1880" y="2382"/>
                    <a:pt x="8772" y="1"/>
                    <a:pt x="16291" y="1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1" name="Google Shape;8903;p58">
              <a:extLst>
                <a:ext uri="{FF2B5EF4-FFF2-40B4-BE49-F238E27FC236}">
                  <a16:creationId xmlns:a16="http://schemas.microsoft.com/office/drawing/2014/main" id="{21949CF4-5EAC-32D3-0493-45F3A24D2CB6}"/>
                </a:ext>
              </a:extLst>
            </p:cNvPr>
            <p:cNvSpPr/>
            <p:nvPr/>
          </p:nvSpPr>
          <p:spPr>
            <a:xfrm>
              <a:off x="8799000" y="3590900"/>
              <a:ext cx="295150" cy="276975"/>
            </a:xfrm>
            <a:custGeom>
              <a:avLst/>
              <a:gdLst/>
              <a:ahLst/>
              <a:cxnLst/>
              <a:rect l="l" t="t" r="r" b="b"/>
              <a:pathLst>
                <a:path w="11806" h="11079" extrusionOk="0">
                  <a:moveTo>
                    <a:pt x="6893" y="627"/>
                  </a:moveTo>
                  <a:cubicBezTo>
                    <a:pt x="3986" y="1"/>
                    <a:pt x="1154" y="1780"/>
                    <a:pt x="527" y="4487"/>
                  </a:cubicBezTo>
                  <a:cubicBezTo>
                    <a:pt x="1" y="7219"/>
                    <a:pt x="1880" y="9825"/>
                    <a:pt x="4813" y="10452"/>
                  </a:cubicBezTo>
                  <a:cubicBezTo>
                    <a:pt x="7845" y="11078"/>
                    <a:pt x="10652" y="9399"/>
                    <a:pt x="11279" y="6692"/>
                  </a:cubicBezTo>
                  <a:cubicBezTo>
                    <a:pt x="11805" y="3986"/>
                    <a:pt x="9925" y="1254"/>
                    <a:pt x="6893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2" name="Google Shape;8904;p58">
              <a:extLst>
                <a:ext uri="{FF2B5EF4-FFF2-40B4-BE49-F238E27FC236}">
                  <a16:creationId xmlns:a16="http://schemas.microsoft.com/office/drawing/2014/main" id="{F42CCBDB-606C-1050-C9FA-FCD918AEA20F}"/>
                </a:ext>
              </a:extLst>
            </p:cNvPr>
            <p:cNvSpPr/>
            <p:nvPr/>
          </p:nvSpPr>
          <p:spPr>
            <a:xfrm>
              <a:off x="8483200" y="3421100"/>
              <a:ext cx="527600" cy="467450"/>
            </a:xfrm>
            <a:custGeom>
              <a:avLst/>
              <a:gdLst/>
              <a:ahLst/>
              <a:cxnLst/>
              <a:rect l="l" t="t" r="r" b="b"/>
              <a:pathLst>
                <a:path w="21104" h="18698" extrusionOk="0">
                  <a:moveTo>
                    <a:pt x="12332" y="1053"/>
                  </a:moveTo>
                  <a:cubicBezTo>
                    <a:pt x="6993" y="1"/>
                    <a:pt x="1881" y="2833"/>
                    <a:pt x="953" y="7319"/>
                  </a:cubicBezTo>
                  <a:cubicBezTo>
                    <a:pt x="1" y="11906"/>
                    <a:pt x="3460" y="16517"/>
                    <a:pt x="8773" y="17545"/>
                  </a:cubicBezTo>
                  <a:cubicBezTo>
                    <a:pt x="14111" y="18698"/>
                    <a:pt x="19224" y="15891"/>
                    <a:pt x="20151" y="11404"/>
                  </a:cubicBezTo>
                  <a:cubicBezTo>
                    <a:pt x="21104" y="6793"/>
                    <a:pt x="17645" y="2206"/>
                    <a:pt x="12332" y="1053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3" name="Google Shape;8905;p58">
              <a:extLst>
                <a:ext uri="{FF2B5EF4-FFF2-40B4-BE49-F238E27FC236}">
                  <a16:creationId xmlns:a16="http://schemas.microsoft.com/office/drawing/2014/main" id="{85EBD0C4-3FA8-4D30-81CB-CD9783E19186}"/>
                </a:ext>
              </a:extLst>
            </p:cNvPr>
            <p:cNvSpPr/>
            <p:nvPr/>
          </p:nvSpPr>
          <p:spPr>
            <a:xfrm>
              <a:off x="8679325" y="3640400"/>
              <a:ext cx="313325" cy="279475"/>
            </a:xfrm>
            <a:custGeom>
              <a:avLst/>
              <a:gdLst/>
              <a:ahLst/>
              <a:cxnLst/>
              <a:rect l="l" t="t" r="r" b="b"/>
              <a:pathLst>
                <a:path w="12533" h="11179" extrusionOk="0">
                  <a:moveTo>
                    <a:pt x="7294" y="627"/>
                  </a:moveTo>
                  <a:cubicBezTo>
                    <a:pt x="4161" y="1"/>
                    <a:pt x="1154" y="1680"/>
                    <a:pt x="627" y="4387"/>
                  </a:cubicBezTo>
                  <a:cubicBezTo>
                    <a:pt x="1" y="7119"/>
                    <a:pt x="2081" y="9825"/>
                    <a:pt x="5214" y="10452"/>
                  </a:cubicBezTo>
                  <a:cubicBezTo>
                    <a:pt x="8347" y="11179"/>
                    <a:pt x="11379" y="9525"/>
                    <a:pt x="12006" y="6793"/>
                  </a:cubicBezTo>
                  <a:cubicBezTo>
                    <a:pt x="12532" y="4086"/>
                    <a:pt x="10427" y="1254"/>
                    <a:pt x="7294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4" name="Google Shape;8906;p58">
              <a:extLst>
                <a:ext uri="{FF2B5EF4-FFF2-40B4-BE49-F238E27FC236}">
                  <a16:creationId xmlns:a16="http://schemas.microsoft.com/office/drawing/2014/main" id="{5F027C18-32A8-1B72-936D-822B62BA18E8}"/>
                </a:ext>
              </a:extLst>
            </p:cNvPr>
            <p:cNvSpPr/>
            <p:nvPr/>
          </p:nvSpPr>
          <p:spPr>
            <a:xfrm>
              <a:off x="8457525" y="3593400"/>
              <a:ext cx="313300" cy="279475"/>
            </a:xfrm>
            <a:custGeom>
              <a:avLst/>
              <a:gdLst/>
              <a:ahLst/>
              <a:cxnLst/>
              <a:rect l="l" t="t" r="r" b="b"/>
              <a:pathLst>
                <a:path w="12532" h="11179" extrusionOk="0">
                  <a:moveTo>
                    <a:pt x="7294" y="628"/>
                  </a:moveTo>
                  <a:cubicBezTo>
                    <a:pt x="10427" y="1379"/>
                    <a:pt x="12532" y="4086"/>
                    <a:pt x="12005" y="6793"/>
                  </a:cubicBezTo>
                  <a:cubicBezTo>
                    <a:pt x="11379" y="9525"/>
                    <a:pt x="8346" y="11179"/>
                    <a:pt x="5213" y="10552"/>
                  </a:cubicBezTo>
                  <a:cubicBezTo>
                    <a:pt x="2081" y="9826"/>
                    <a:pt x="0" y="7119"/>
                    <a:pt x="627" y="4387"/>
                  </a:cubicBezTo>
                  <a:cubicBezTo>
                    <a:pt x="1128" y="1680"/>
                    <a:pt x="4161" y="1"/>
                    <a:pt x="7294" y="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5" name="Google Shape;8907;p58">
              <a:extLst>
                <a:ext uri="{FF2B5EF4-FFF2-40B4-BE49-F238E27FC236}">
                  <a16:creationId xmlns:a16="http://schemas.microsoft.com/office/drawing/2014/main" id="{66C8CD81-CDD7-01B7-411A-A9E1EB453D21}"/>
                </a:ext>
              </a:extLst>
            </p:cNvPr>
            <p:cNvSpPr/>
            <p:nvPr/>
          </p:nvSpPr>
          <p:spPr>
            <a:xfrm>
              <a:off x="8762650" y="3721850"/>
              <a:ext cx="297650" cy="297650"/>
            </a:xfrm>
            <a:custGeom>
              <a:avLst/>
              <a:gdLst/>
              <a:ahLst/>
              <a:cxnLst/>
              <a:rect l="l" t="t" r="r" b="b"/>
              <a:pathLst>
                <a:path w="11906" h="11906" extrusionOk="0">
                  <a:moveTo>
                    <a:pt x="7094" y="627"/>
                  </a:moveTo>
                  <a:cubicBezTo>
                    <a:pt x="4186" y="1"/>
                    <a:pt x="1254" y="1881"/>
                    <a:pt x="628" y="4788"/>
                  </a:cubicBezTo>
                  <a:cubicBezTo>
                    <a:pt x="1" y="7820"/>
                    <a:pt x="1881" y="10653"/>
                    <a:pt x="4813" y="11279"/>
                  </a:cubicBezTo>
                  <a:cubicBezTo>
                    <a:pt x="7846" y="11906"/>
                    <a:pt x="10653" y="10026"/>
                    <a:pt x="11279" y="7094"/>
                  </a:cubicBezTo>
                  <a:cubicBezTo>
                    <a:pt x="11906" y="4161"/>
                    <a:pt x="10026" y="1254"/>
                    <a:pt x="7094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6" name="Google Shape;8908;p58">
              <a:extLst>
                <a:ext uri="{FF2B5EF4-FFF2-40B4-BE49-F238E27FC236}">
                  <a16:creationId xmlns:a16="http://schemas.microsoft.com/office/drawing/2014/main" id="{B60F6B14-FDBF-D5DC-94F4-8536A3262549}"/>
                </a:ext>
              </a:extLst>
            </p:cNvPr>
            <p:cNvSpPr/>
            <p:nvPr/>
          </p:nvSpPr>
          <p:spPr>
            <a:xfrm>
              <a:off x="8368550" y="3677375"/>
              <a:ext cx="297650" cy="297650"/>
            </a:xfrm>
            <a:custGeom>
              <a:avLst/>
              <a:gdLst/>
              <a:ahLst/>
              <a:cxnLst/>
              <a:rect l="l" t="t" r="r" b="b"/>
              <a:pathLst>
                <a:path w="11906" h="11906" extrusionOk="0">
                  <a:moveTo>
                    <a:pt x="7093" y="627"/>
                  </a:moveTo>
                  <a:cubicBezTo>
                    <a:pt x="10026" y="1254"/>
                    <a:pt x="11905" y="4061"/>
                    <a:pt x="11279" y="7093"/>
                  </a:cubicBezTo>
                  <a:cubicBezTo>
                    <a:pt x="10652" y="10026"/>
                    <a:pt x="7720" y="11905"/>
                    <a:pt x="4813" y="11279"/>
                  </a:cubicBezTo>
                  <a:cubicBezTo>
                    <a:pt x="1880" y="10652"/>
                    <a:pt x="0" y="7820"/>
                    <a:pt x="627" y="4787"/>
                  </a:cubicBezTo>
                  <a:cubicBezTo>
                    <a:pt x="1153" y="1880"/>
                    <a:pt x="4061" y="0"/>
                    <a:pt x="7093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7" name="Google Shape;8909;p58">
              <a:extLst>
                <a:ext uri="{FF2B5EF4-FFF2-40B4-BE49-F238E27FC236}">
                  <a16:creationId xmlns:a16="http://schemas.microsoft.com/office/drawing/2014/main" id="{D6F83E18-B6F0-A47B-02D6-9EE7A17FAF16}"/>
                </a:ext>
              </a:extLst>
            </p:cNvPr>
            <p:cNvSpPr/>
            <p:nvPr/>
          </p:nvSpPr>
          <p:spPr>
            <a:xfrm>
              <a:off x="8535850" y="3802675"/>
              <a:ext cx="297650" cy="297650"/>
            </a:xfrm>
            <a:custGeom>
              <a:avLst/>
              <a:gdLst/>
              <a:ahLst/>
              <a:cxnLst/>
              <a:rect l="l" t="t" r="r" b="b"/>
              <a:pathLst>
                <a:path w="11906" h="11906" extrusionOk="0">
                  <a:moveTo>
                    <a:pt x="7093" y="527"/>
                  </a:moveTo>
                  <a:cubicBezTo>
                    <a:pt x="10025" y="1154"/>
                    <a:pt x="11905" y="4061"/>
                    <a:pt x="11278" y="6993"/>
                  </a:cubicBezTo>
                  <a:cubicBezTo>
                    <a:pt x="10652" y="9926"/>
                    <a:pt x="7820" y="11906"/>
                    <a:pt x="4787" y="11279"/>
                  </a:cubicBezTo>
                  <a:cubicBezTo>
                    <a:pt x="1880" y="10653"/>
                    <a:pt x="0" y="7720"/>
                    <a:pt x="627" y="4788"/>
                  </a:cubicBezTo>
                  <a:cubicBezTo>
                    <a:pt x="1253" y="1881"/>
                    <a:pt x="4161" y="1"/>
                    <a:pt x="7093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8" name="Google Shape;8910;p58">
              <a:extLst>
                <a:ext uri="{FF2B5EF4-FFF2-40B4-BE49-F238E27FC236}">
                  <a16:creationId xmlns:a16="http://schemas.microsoft.com/office/drawing/2014/main" id="{82C732E1-ADDC-C5C5-63E9-FED90CA7D998}"/>
                </a:ext>
              </a:extLst>
            </p:cNvPr>
            <p:cNvSpPr/>
            <p:nvPr/>
          </p:nvSpPr>
          <p:spPr>
            <a:xfrm>
              <a:off x="8809650" y="3587350"/>
              <a:ext cx="91500" cy="38725"/>
            </a:xfrm>
            <a:custGeom>
              <a:avLst/>
              <a:gdLst/>
              <a:ahLst/>
              <a:cxnLst/>
              <a:rect l="l" t="t" r="r" b="b"/>
              <a:pathLst>
                <a:path w="3660" h="1549" extrusionOk="0">
                  <a:moveTo>
                    <a:pt x="1223" y="1"/>
                  </a:moveTo>
                  <a:cubicBezTo>
                    <a:pt x="1086" y="1"/>
                    <a:pt x="953" y="13"/>
                    <a:pt x="828" y="42"/>
                  </a:cubicBezTo>
                  <a:cubicBezTo>
                    <a:pt x="527" y="143"/>
                    <a:pt x="326" y="243"/>
                    <a:pt x="101" y="368"/>
                  </a:cubicBezTo>
                  <a:cubicBezTo>
                    <a:pt x="1" y="469"/>
                    <a:pt x="1" y="569"/>
                    <a:pt x="101" y="669"/>
                  </a:cubicBezTo>
                  <a:cubicBezTo>
                    <a:pt x="151" y="719"/>
                    <a:pt x="207" y="744"/>
                    <a:pt x="264" y="744"/>
                  </a:cubicBezTo>
                  <a:cubicBezTo>
                    <a:pt x="320" y="744"/>
                    <a:pt x="377" y="719"/>
                    <a:pt x="427" y="669"/>
                  </a:cubicBezTo>
                  <a:cubicBezTo>
                    <a:pt x="527" y="569"/>
                    <a:pt x="728" y="469"/>
                    <a:pt x="953" y="469"/>
                  </a:cubicBezTo>
                  <a:cubicBezTo>
                    <a:pt x="1041" y="439"/>
                    <a:pt x="1140" y="427"/>
                    <a:pt x="1246" y="427"/>
                  </a:cubicBezTo>
                  <a:cubicBezTo>
                    <a:pt x="1501" y="427"/>
                    <a:pt x="1797" y="498"/>
                    <a:pt x="2081" y="569"/>
                  </a:cubicBezTo>
                  <a:cubicBezTo>
                    <a:pt x="2507" y="669"/>
                    <a:pt x="2833" y="870"/>
                    <a:pt x="3033" y="1095"/>
                  </a:cubicBezTo>
                  <a:cubicBezTo>
                    <a:pt x="3134" y="1195"/>
                    <a:pt x="3134" y="1296"/>
                    <a:pt x="3234" y="1396"/>
                  </a:cubicBezTo>
                  <a:cubicBezTo>
                    <a:pt x="3234" y="1466"/>
                    <a:pt x="3283" y="1549"/>
                    <a:pt x="3356" y="1549"/>
                  </a:cubicBezTo>
                  <a:cubicBezTo>
                    <a:pt x="3387" y="1549"/>
                    <a:pt x="3422" y="1534"/>
                    <a:pt x="3459" y="1496"/>
                  </a:cubicBezTo>
                  <a:cubicBezTo>
                    <a:pt x="3560" y="1496"/>
                    <a:pt x="3660" y="1396"/>
                    <a:pt x="3660" y="1296"/>
                  </a:cubicBezTo>
                  <a:cubicBezTo>
                    <a:pt x="3560" y="1095"/>
                    <a:pt x="3459" y="995"/>
                    <a:pt x="3334" y="769"/>
                  </a:cubicBezTo>
                  <a:cubicBezTo>
                    <a:pt x="3033" y="569"/>
                    <a:pt x="2607" y="243"/>
                    <a:pt x="2206" y="143"/>
                  </a:cubicBezTo>
                  <a:cubicBezTo>
                    <a:pt x="1905" y="72"/>
                    <a:pt x="1554" y="1"/>
                    <a:pt x="1223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59" name="Google Shape;8911;p58">
              <a:extLst>
                <a:ext uri="{FF2B5EF4-FFF2-40B4-BE49-F238E27FC236}">
                  <a16:creationId xmlns:a16="http://schemas.microsoft.com/office/drawing/2014/main" id="{F56D8AC1-D153-6E84-5472-3847533C1C62}"/>
                </a:ext>
              </a:extLst>
            </p:cNvPr>
            <p:cNvSpPr/>
            <p:nvPr/>
          </p:nvSpPr>
          <p:spPr>
            <a:xfrm>
              <a:off x="8673700" y="3577750"/>
              <a:ext cx="146625" cy="144125"/>
            </a:xfrm>
            <a:custGeom>
              <a:avLst/>
              <a:gdLst/>
              <a:ahLst/>
              <a:cxnLst/>
              <a:rect l="l" t="t" r="r" b="b"/>
              <a:pathLst>
                <a:path w="5865" h="5765" extrusionOk="0">
                  <a:moveTo>
                    <a:pt x="3559" y="326"/>
                  </a:moveTo>
                  <a:cubicBezTo>
                    <a:pt x="2105" y="0"/>
                    <a:pt x="627" y="953"/>
                    <a:pt x="326" y="2306"/>
                  </a:cubicBezTo>
                  <a:cubicBezTo>
                    <a:pt x="0" y="3760"/>
                    <a:pt x="952" y="5239"/>
                    <a:pt x="2406" y="5439"/>
                  </a:cubicBezTo>
                  <a:cubicBezTo>
                    <a:pt x="3885" y="5765"/>
                    <a:pt x="5238" y="4913"/>
                    <a:pt x="5539" y="3459"/>
                  </a:cubicBezTo>
                  <a:cubicBezTo>
                    <a:pt x="5865" y="2005"/>
                    <a:pt x="4912" y="627"/>
                    <a:pt x="3559" y="326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0" name="Google Shape;8912;p58">
              <a:extLst>
                <a:ext uri="{FF2B5EF4-FFF2-40B4-BE49-F238E27FC236}">
                  <a16:creationId xmlns:a16="http://schemas.microsoft.com/office/drawing/2014/main" id="{DC037028-1128-2C05-D7DA-F5A09F29D7DB}"/>
                </a:ext>
              </a:extLst>
            </p:cNvPr>
            <p:cNvSpPr/>
            <p:nvPr/>
          </p:nvSpPr>
          <p:spPr>
            <a:xfrm>
              <a:off x="8606025" y="3496925"/>
              <a:ext cx="127850" cy="55150"/>
            </a:xfrm>
            <a:custGeom>
              <a:avLst/>
              <a:gdLst/>
              <a:ahLst/>
              <a:cxnLst/>
              <a:rect l="l" t="t" r="r" b="b"/>
              <a:pathLst>
                <a:path w="5114" h="2206" extrusionOk="0">
                  <a:moveTo>
                    <a:pt x="2507" y="101"/>
                  </a:moveTo>
                  <a:cubicBezTo>
                    <a:pt x="3860" y="0"/>
                    <a:pt x="5013" y="426"/>
                    <a:pt x="5113" y="1153"/>
                  </a:cubicBezTo>
                  <a:cubicBezTo>
                    <a:pt x="5113" y="1780"/>
                    <a:pt x="3860" y="1153"/>
                    <a:pt x="2507" y="1253"/>
                  </a:cubicBezTo>
                  <a:cubicBezTo>
                    <a:pt x="1053" y="1354"/>
                    <a:pt x="101" y="2206"/>
                    <a:pt x="0" y="1479"/>
                  </a:cubicBezTo>
                  <a:cubicBezTo>
                    <a:pt x="0" y="852"/>
                    <a:pt x="1053" y="226"/>
                    <a:pt x="2507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1" name="Google Shape;8913;p58">
              <a:extLst>
                <a:ext uri="{FF2B5EF4-FFF2-40B4-BE49-F238E27FC236}">
                  <a16:creationId xmlns:a16="http://schemas.microsoft.com/office/drawing/2014/main" id="{77A9F39A-1F51-4576-3329-993C4312E0E2}"/>
                </a:ext>
              </a:extLst>
            </p:cNvPr>
            <p:cNvSpPr/>
            <p:nvPr/>
          </p:nvSpPr>
          <p:spPr>
            <a:xfrm>
              <a:off x="8802125" y="3525750"/>
              <a:ext cx="125350" cy="89000"/>
            </a:xfrm>
            <a:custGeom>
              <a:avLst/>
              <a:gdLst/>
              <a:ahLst/>
              <a:cxnLst/>
              <a:rect l="l" t="t" r="r" b="b"/>
              <a:pathLst>
                <a:path w="5014" h="3560" extrusionOk="0">
                  <a:moveTo>
                    <a:pt x="3008" y="727"/>
                  </a:moveTo>
                  <a:cubicBezTo>
                    <a:pt x="1755" y="100"/>
                    <a:pt x="502" y="0"/>
                    <a:pt x="201" y="627"/>
                  </a:cubicBezTo>
                  <a:cubicBezTo>
                    <a:pt x="1" y="1153"/>
                    <a:pt x="1354" y="1153"/>
                    <a:pt x="2607" y="1780"/>
                  </a:cubicBezTo>
                  <a:cubicBezTo>
                    <a:pt x="3760" y="2406"/>
                    <a:pt x="4387" y="3559"/>
                    <a:pt x="4688" y="2933"/>
                  </a:cubicBezTo>
                  <a:cubicBezTo>
                    <a:pt x="5013" y="2406"/>
                    <a:pt x="4262" y="1354"/>
                    <a:pt x="3008" y="7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2" name="Google Shape;8914;p58">
              <a:extLst>
                <a:ext uri="{FF2B5EF4-FFF2-40B4-BE49-F238E27FC236}">
                  <a16:creationId xmlns:a16="http://schemas.microsoft.com/office/drawing/2014/main" id="{DC62B100-CA41-2321-0D85-0C93DF29DED3}"/>
                </a:ext>
              </a:extLst>
            </p:cNvPr>
            <p:cNvSpPr/>
            <p:nvPr/>
          </p:nvSpPr>
          <p:spPr>
            <a:xfrm>
              <a:off x="8668675" y="3706200"/>
              <a:ext cx="127850" cy="48625"/>
            </a:xfrm>
            <a:custGeom>
              <a:avLst/>
              <a:gdLst/>
              <a:ahLst/>
              <a:cxnLst/>
              <a:rect l="l" t="t" r="r" b="b"/>
              <a:pathLst>
                <a:path w="5114" h="1945" extrusionOk="0">
                  <a:moveTo>
                    <a:pt x="201" y="0"/>
                  </a:moveTo>
                  <a:cubicBezTo>
                    <a:pt x="101" y="101"/>
                    <a:pt x="1" y="201"/>
                    <a:pt x="1" y="301"/>
                  </a:cubicBezTo>
                  <a:cubicBezTo>
                    <a:pt x="101" y="502"/>
                    <a:pt x="326" y="827"/>
                    <a:pt x="527" y="1028"/>
                  </a:cubicBezTo>
                  <a:cubicBezTo>
                    <a:pt x="953" y="1454"/>
                    <a:pt x="1580" y="1654"/>
                    <a:pt x="2306" y="1880"/>
                  </a:cubicBezTo>
                  <a:cubicBezTo>
                    <a:pt x="2597" y="1920"/>
                    <a:pt x="2888" y="1944"/>
                    <a:pt x="3166" y="1944"/>
                  </a:cubicBezTo>
                  <a:cubicBezTo>
                    <a:pt x="3583" y="1944"/>
                    <a:pt x="3970" y="1890"/>
                    <a:pt x="4286" y="1755"/>
                  </a:cubicBezTo>
                  <a:cubicBezTo>
                    <a:pt x="4587" y="1654"/>
                    <a:pt x="4813" y="1554"/>
                    <a:pt x="5013" y="1354"/>
                  </a:cubicBezTo>
                  <a:cubicBezTo>
                    <a:pt x="5113" y="1253"/>
                    <a:pt x="5113" y="1128"/>
                    <a:pt x="5013" y="1028"/>
                  </a:cubicBezTo>
                  <a:cubicBezTo>
                    <a:pt x="4963" y="978"/>
                    <a:pt x="4913" y="953"/>
                    <a:pt x="4863" y="953"/>
                  </a:cubicBezTo>
                  <a:cubicBezTo>
                    <a:pt x="4813" y="953"/>
                    <a:pt x="4762" y="978"/>
                    <a:pt x="4712" y="1028"/>
                  </a:cubicBezTo>
                  <a:cubicBezTo>
                    <a:pt x="4587" y="1128"/>
                    <a:pt x="4387" y="1253"/>
                    <a:pt x="4186" y="1354"/>
                  </a:cubicBezTo>
                  <a:cubicBezTo>
                    <a:pt x="3878" y="1471"/>
                    <a:pt x="3535" y="1520"/>
                    <a:pt x="3178" y="1520"/>
                  </a:cubicBezTo>
                  <a:cubicBezTo>
                    <a:pt x="2926" y="1520"/>
                    <a:pt x="2666" y="1495"/>
                    <a:pt x="2407" y="1454"/>
                  </a:cubicBezTo>
                  <a:cubicBezTo>
                    <a:pt x="1780" y="1354"/>
                    <a:pt x="1153" y="1028"/>
                    <a:pt x="828" y="727"/>
                  </a:cubicBezTo>
                  <a:cubicBezTo>
                    <a:pt x="627" y="502"/>
                    <a:pt x="527" y="301"/>
                    <a:pt x="427" y="201"/>
                  </a:cubicBezTo>
                  <a:cubicBezTo>
                    <a:pt x="427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3" name="Google Shape;8915;p58">
              <a:extLst>
                <a:ext uri="{FF2B5EF4-FFF2-40B4-BE49-F238E27FC236}">
                  <a16:creationId xmlns:a16="http://schemas.microsoft.com/office/drawing/2014/main" id="{EE56949D-B36E-7BBC-747E-5FE33DAAE510}"/>
                </a:ext>
              </a:extLst>
            </p:cNvPr>
            <p:cNvSpPr/>
            <p:nvPr/>
          </p:nvSpPr>
          <p:spPr>
            <a:xfrm>
              <a:off x="8603525" y="3105325"/>
              <a:ext cx="561425" cy="331475"/>
            </a:xfrm>
            <a:custGeom>
              <a:avLst/>
              <a:gdLst/>
              <a:ahLst/>
              <a:cxnLst/>
              <a:rect l="l" t="t" r="r" b="b"/>
              <a:pathLst>
                <a:path w="22457" h="13259" extrusionOk="0">
                  <a:moveTo>
                    <a:pt x="0" y="10752"/>
                  </a:moveTo>
                  <a:cubicBezTo>
                    <a:pt x="2306" y="4612"/>
                    <a:pt x="6692" y="0"/>
                    <a:pt x="13459" y="5338"/>
                  </a:cubicBezTo>
                  <a:cubicBezTo>
                    <a:pt x="20151" y="10652"/>
                    <a:pt x="22456" y="13258"/>
                    <a:pt x="15038" y="12231"/>
                  </a:cubicBezTo>
                  <a:cubicBezTo>
                    <a:pt x="7619" y="11278"/>
                    <a:pt x="5013" y="11905"/>
                    <a:pt x="0" y="10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4" name="Google Shape;8916;p58">
              <a:extLst>
                <a:ext uri="{FF2B5EF4-FFF2-40B4-BE49-F238E27FC236}">
                  <a16:creationId xmlns:a16="http://schemas.microsoft.com/office/drawing/2014/main" id="{A200C840-F820-1C90-E5A3-7C06B8B5ABCA}"/>
                </a:ext>
              </a:extLst>
            </p:cNvPr>
            <p:cNvSpPr/>
            <p:nvPr/>
          </p:nvSpPr>
          <p:spPr>
            <a:xfrm>
              <a:off x="8760150" y="3251925"/>
              <a:ext cx="185500" cy="148525"/>
            </a:xfrm>
            <a:custGeom>
              <a:avLst/>
              <a:gdLst/>
              <a:ahLst/>
              <a:cxnLst/>
              <a:rect l="l" t="t" r="r" b="b"/>
              <a:pathLst>
                <a:path w="7420" h="5941" extrusionOk="0">
                  <a:moveTo>
                    <a:pt x="6993" y="5941"/>
                  </a:moveTo>
                  <a:cubicBezTo>
                    <a:pt x="7419" y="4587"/>
                    <a:pt x="5740" y="928"/>
                    <a:pt x="2808" y="502"/>
                  </a:cubicBezTo>
                  <a:cubicBezTo>
                    <a:pt x="1" y="1"/>
                    <a:pt x="5840" y="828"/>
                    <a:pt x="6993" y="5941"/>
                  </a:cubicBezTo>
                  <a:close/>
                </a:path>
              </a:pathLst>
            </a:custGeom>
            <a:solidFill>
              <a:srgbClr val="B8332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5" name="Google Shape;8917;p58">
              <a:extLst>
                <a:ext uri="{FF2B5EF4-FFF2-40B4-BE49-F238E27FC236}">
                  <a16:creationId xmlns:a16="http://schemas.microsoft.com/office/drawing/2014/main" id="{AEFD2A3F-629B-7824-E96A-11FE9DBD8D55}"/>
                </a:ext>
              </a:extLst>
            </p:cNvPr>
            <p:cNvSpPr/>
            <p:nvPr/>
          </p:nvSpPr>
          <p:spPr>
            <a:xfrm>
              <a:off x="8990100" y="3272600"/>
              <a:ext cx="219325" cy="214325"/>
            </a:xfrm>
            <a:custGeom>
              <a:avLst/>
              <a:gdLst/>
              <a:ahLst/>
              <a:cxnLst/>
              <a:rect l="l" t="t" r="r" b="b"/>
              <a:pathLst>
                <a:path w="8773" h="8573" extrusionOk="0">
                  <a:moveTo>
                    <a:pt x="5214" y="427"/>
                  </a:moveTo>
                  <a:cubicBezTo>
                    <a:pt x="3008" y="1"/>
                    <a:pt x="928" y="1354"/>
                    <a:pt x="502" y="3434"/>
                  </a:cubicBezTo>
                  <a:cubicBezTo>
                    <a:pt x="1" y="5640"/>
                    <a:pt x="1454" y="7720"/>
                    <a:pt x="3535" y="8146"/>
                  </a:cubicBezTo>
                  <a:cubicBezTo>
                    <a:pt x="5740" y="8572"/>
                    <a:pt x="7820" y="7194"/>
                    <a:pt x="8347" y="5114"/>
                  </a:cubicBezTo>
                  <a:cubicBezTo>
                    <a:pt x="8773" y="2933"/>
                    <a:pt x="7394" y="828"/>
                    <a:pt x="5214" y="4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6" name="Google Shape;8918;p58">
              <a:extLst>
                <a:ext uri="{FF2B5EF4-FFF2-40B4-BE49-F238E27FC236}">
                  <a16:creationId xmlns:a16="http://schemas.microsoft.com/office/drawing/2014/main" id="{CB666EAA-44C3-724F-C784-D7956F3B8BB5}"/>
                </a:ext>
              </a:extLst>
            </p:cNvPr>
            <p:cNvSpPr/>
            <p:nvPr/>
          </p:nvSpPr>
          <p:spPr>
            <a:xfrm>
              <a:off x="8493875" y="3288275"/>
              <a:ext cx="571450" cy="399150"/>
            </a:xfrm>
            <a:custGeom>
              <a:avLst/>
              <a:gdLst/>
              <a:ahLst/>
              <a:cxnLst/>
              <a:rect l="l" t="t" r="r" b="b"/>
              <a:pathLst>
                <a:path w="22858" h="15966" extrusionOk="0">
                  <a:moveTo>
                    <a:pt x="12957" y="1254"/>
                  </a:moveTo>
                  <a:cubicBezTo>
                    <a:pt x="6993" y="0"/>
                    <a:pt x="1353" y="3133"/>
                    <a:pt x="201" y="8246"/>
                  </a:cubicBezTo>
                  <a:cubicBezTo>
                    <a:pt x="0" y="9499"/>
                    <a:pt x="0" y="10652"/>
                    <a:pt x="301" y="11805"/>
                  </a:cubicBezTo>
                  <a:cubicBezTo>
                    <a:pt x="2506" y="8672"/>
                    <a:pt x="6993" y="6993"/>
                    <a:pt x="11579" y="7945"/>
                  </a:cubicBezTo>
                  <a:cubicBezTo>
                    <a:pt x="16090" y="8873"/>
                    <a:pt x="19524" y="12206"/>
                    <a:pt x="20351" y="15965"/>
                  </a:cubicBezTo>
                  <a:cubicBezTo>
                    <a:pt x="20978" y="15038"/>
                    <a:pt x="21504" y="13985"/>
                    <a:pt x="21729" y="12732"/>
                  </a:cubicBezTo>
                  <a:cubicBezTo>
                    <a:pt x="22857" y="7619"/>
                    <a:pt x="18897" y="2507"/>
                    <a:pt x="12957" y="1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7" name="Google Shape;8919;p58">
              <a:extLst>
                <a:ext uri="{FF2B5EF4-FFF2-40B4-BE49-F238E27FC236}">
                  <a16:creationId xmlns:a16="http://schemas.microsoft.com/office/drawing/2014/main" id="{ABB0498C-FEDD-8C91-0170-0D6538C92027}"/>
                </a:ext>
              </a:extLst>
            </p:cNvPr>
            <p:cNvSpPr/>
            <p:nvPr/>
          </p:nvSpPr>
          <p:spPr>
            <a:xfrm>
              <a:off x="8757650" y="3606575"/>
              <a:ext cx="38875" cy="39500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928" y="0"/>
                  </a:moveTo>
                  <a:cubicBezTo>
                    <a:pt x="527" y="0"/>
                    <a:pt x="101" y="226"/>
                    <a:pt x="0" y="627"/>
                  </a:cubicBezTo>
                  <a:cubicBezTo>
                    <a:pt x="0" y="953"/>
                    <a:pt x="201" y="1354"/>
                    <a:pt x="627" y="1479"/>
                  </a:cubicBezTo>
                  <a:cubicBezTo>
                    <a:pt x="1028" y="1579"/>
                    <a:pt x="1354" y="1253"/>
                    <a:pt x="1454" y="953"/>
                  </a:cubicBezTo>
                  <a:cubicBezTo>
                    <a:pt x="1554" y="527"/>
                    <a:pt x="1254" y="101"/>
                    <a:pt x="928" y="0"/>
                  </a:cubicBezTo>
                  <a:close/>
                </a:path>
              </a:pathLst>
            </a:custGeom>
            <a:solidFill>
              <a:srgbClr val="FAC2B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68" name="Google Shape;8920;p58">
              <a:extLst>
                <a:ext uri="{FF2B5EF4-FFF2-40B4-BE49-F238E27FC236}">
                  <a16:creationId xmlns:a16="http://schemas.microsoft.com/office/drawing/2014/main" id="{2FBE0BA5-5D57-4A8E-2122-CC85E1CB7228}"/>
                </a:ext>
              </a:extLst>
            </p:cNvPr>
            <p:cNvSpPr/>
            <p:nvPr/>
          </p:nvSpPr>
          <p:spPr>
            <a:xfrm>
              <a:off x="8616675" y="3548250"/>
              <a:ext cx="91500" cy="33675"/>
            </a:xfrm>
            <a:custGeom>
              <a:avLst/>
              <a:gdLst/>
              <a:ahLst/>
              <a:cxnLst/>
              <a:rect l="l" t="t" r="r" b="b"/>
              <a:pathLst>
                <a:path w="3660" h="1347" extrusionOk="0">
                  <a:moveTo>
                    <a:pt x="1379" y="0"/>
                  </a:moveTo>
                  <a:cubicBezTo>
                    <a:pt x="1059" y="0"/>
                    <a:pt x="737" y="83"/>
                    <a:pt x="527" y="153"/>
                  </a:cubicBezTo>
                  <a:cubicBezTo>
                    <a:pt x="301" y="253"/>
                    <a:pt x="101" y="353"/>
                    <a:pt x="0" y="454"/>
                  </a:cubicBezTo>
                  <a:cubicBezTo>
                    <a:pt x="0" y="554"/>
                    <a:pt x="0" y="779"/>
                    <a:pt x="101" y="779"/>
                  </a:cubicBezTo>
                  <a:cubicBezTo>
                    <a:pt x="151" y="830"/>
                    <a:pt x="201" y="855"/>
                    <a:pt x="251" y="855"/>
                  </a:cubicBezTo>
                  <a:cubicBezTo>
                    <a:pt x="301" y="855"/>
                    <a:pt x="351" y="830"/>
                    <a:pt x="401" y="779"/>
                  </a:cubicBezTo>
                  <a:cubicBezTo>
                    <a:pt x="401" y="679"/>
                    <a:pt x="527" y="554"/>
                    <a:pt x="627" y="554"/>
                  </a:cubicBezTo>
                  <a:cubicBezTo>
                    <a:pt x="840" y="483"/>
                    <a:pt x="1115" y="412"/>
                    <a:pt x="1409" y="412"/>
                  </a:cubicBezTo>
                  <a:cubicBezTo>
                    <a:pt x="1530" y="412"/>
                    <a:pt x="1655" y="424"/>
                    <a:pt x="1780" y="454"/>
                  </a:cubicBezTo>
                  <a:cubicBezTo>
                    <a:pt x="2081" y="454"/>
                    <a:pt x="2507" y="554"/>
                    <a:pt x="2807" y="779"/>
                  </a:cubicBezTo>
                  <a:cubicBezTo>
                    <a:pt x="3033" y="880"/>
                    <a:pt x="3133" y="1080"/>
                    <a:pt x="3233" y="1180"/>
                  </a:cubicBezTo>
                  <a:cubicBezTo>
                    <a:pt x="3233" y="1270"/>
                    <a:pt x="3285" y="1347"/>
                    <a:pt x="3350" y="1347"/>
                  </a:cubicBezTo>
                  <a:cubicBezTo>
                    <a:pt x="3377" y="1347"/>
                    <a:pt x="3405" y="1334"/>
                    <a:pt x="3434" y="1306"/>
                  </a:cubicBezTo>
                  <a:cubicBezTo>
                    <a:pt x="3534" y="1306"/>
                    <a:pt x="3660" y="1180"/>
                    <a:pt x="3534" y="1080"/>
                  </a:cubicBezTo>
                  <a:cubicBezTo>
                    <a:pt x="3434" y="880"/>
                    <a:pt x="3334" y="679"/>
                    <a:pt x="3033" y="454"/>
                  </a:cubicBezTo>
                  <a:cubicBezTo>
                    <a:pt x="2707" y="253"/>
                    <a:pt x="2281" y="53"/>
                    <a:pt x="1780" y="53"/>
                  </a:cubicBezTo>
                  <a:cubicBezTo>
                    <a:pt x="1652" y="15"/>
                    <a:pt x="1516" y="0"/>
                    <a:pt x="1379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</p:grpSp>
      <p:grpSp>
        <p:nvGrpSpPr>
          <p:cNvPr id="169" name="Google Shape;11387;p66">
            <a:extLst>
              <a:ext uri="{FF2B5EF4-FFF2-40B4-BE49-F238E27FC236}">
                <a16:creationId xmlns:a16="http://schemas.microsoft.com/office/drawing/2014/main" id="{900BBD29-9928-872D-EB91-244D4E132629}"/>
              </a:ext>
            </a:extLst>
          </p:cNvPr>
          <p:cNvGrpSpPr/>
          <p:nvPr/>
        </p:nvGrpSpPr>
        <p:grpSpPr>
          <a:xfrm>
            <a:off x="9647625" y="3297990"/>
            <a:ext cx="1339629" cy="952877"/>
            <a:chOff x="10055275" y="3189275"/>
            <a:chExt cx="1717450" cy="1430475"/>
          </a:xfrm>
        </p:grpSpPr>
        <p:sp>
          <p:nvSpPr>
            <p:cNvPr id="170" name="Google Shape;11388;p66">
              <a:extLst>
                <a:ext uri="{FF2B5EF4-FFF2-40B4-BE49-F238E27FC236}">
                  <a16:creationId xmlns:a16="http://schemas.microsoft.com/office/drawing/2014/main" id="{97BEB949-AA5E-8CAA-69F7-F60411A6F17F}"/>
                </a:ext>
              </a:extLst>
            </p:cNvPr>
            <p:cNvSpPr/>
            <p:nvPr/>
          </p:nvSpPr>
          <p:spPr>
            <a:xfrm>
              <a:off x="10762675" y="4458075"/>
              <a:ext cx="937375" cy="161675"/>
            </a:xfrm>
            <a:custGeom>
              <a:avLst/>
              <a:gdLst/>
              <a:ahLst/>
              <a:cxnLst/>
              <a:rect l="l" t="t" r="r" b="b"/>
              <a:pathLst>
                <a:path w="37495" h="6467" extrusionOk="0">
                  <a:moveTo>
                    <a:pt x="18797" y="6467"/>
                  </a:moveTo>
                  <a:cubicBezTo>
                    <a:pt x="29123" y="6467"/>
                    <a:pt x="37494" y="5013"/>
                    <a:pt x="37494" y="3234"/>
                  </a:cubicBezTo>
                  <a:cubicBezTo>
                    <a:pt x="37494" y="1454"/>
                    <a:pt x="29123" y="1"/>
                    <a:pt x="18797" y="1"/>
                  </a:cubicBezTo>
                  <a:cubicBezTo>
                    <a:pt x="8447" y="1"/>
                    <a:pt x="0" y="1454"/>
                    <a:pt x="0" y="3234"/>
                  </a:cubicBezTo>
                  <a:cubicBezTo>
                    <a:pt x="0" y="5013"/>
                    <a:pt x="8447" y="6467"/>
                    <a:pt x="18797" y="64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1" name="Google Shape;11389;p66">
              <a:extLst>
                <a:ext uri="{FF2B5EF4-FFF2-40B4-BE49-F238E27FC236}">
                  <a16:creationId xmlns:a16="http://schemas.microsoft.com/office/drawing/2014/main" id="{32479AC1-DE27-8D2C-A63B-8CD8A98019ED}"/>
                </a:ext>
              </a:extLst>
            </p:cNvPr>
            <p:cNvSpPr/>
            <p:nvPr/>
          </p:nvSpPr>
          <p:spPr>
            <a:xfrm>
              <a:off x="10112300" y="4458075"/>
              <a:ext cx="937375" cy="161675"/>
            </a:xfrm>
            <a:custGeom>
              <a:avLst/>
              <a:gdLst/>
              <a:ahLst/>
              <a:cxnLst/>
              <a:rect l="l" t="t" r="r" b="b"/>
              <a:pathLst>
                <a:path w="37495" h="6467" extrusionOk="0">
                  <a:moveTo>
                    <a:pt x="18697" y="6467"/>
                  </a:moveTo>
                  <a:cubicBezTo>
                    <a:pt x="29048" y="6467"/>
                    <a:pt x="37494" y="5013"/>
                    <a:pt x="37494" y="3234"/>
                  </a:cubicBezTo>
                  <a:cubicBezTo>
                    <a:pt x="37494" y="1454"/>
                    <a:pt x="29048" y="1"/>
                    <a:pt x="18697" y="1"/>
                  </a:cubicBezTo>
                  <a:cubicBezTo>
                    <a:pt x="8371" y="1"/>
                    <a:pt x="0" y="1454"/>
                    <a:pt x="0" y="3234"/>
                  </a:cubicBezTo>
                  <a:cubicBezTo>
                    <a:pt x="0" y="5013"/>
                    <a:pt x="8371" y="6467"/>
                    <a:pt x="18697" y="64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2" name="Google Shape;11390;p66">
              <a:extLst>
                <a:ext uri="{FF2B5EF4-FFF2-40B4-BE49-F238E27FC236}">
                  <a16:creationId xmlns:a16="http://schemas.microsoft.com/office/drawing/2014/main" id="{CA936467-FFC6-36ED-93DC-17E78703AD32}"/>
                </a:ext>
              </a:extLst>
            </p:cNvPr>
            <p:cNvSpPr/>
            <p:nvPr/>
          </p:nvSpPr>
          <p:spPr>
            <a:xfrm>
              <a:off x="10804025" y="3740025"/>
              <a:ext cx="347775" cy="182350"/>
            </a:xfrm>
            <a:custGeom>
              <a:avLst/>
              <a:gdLst/>
              <a:ahLst/>
              <a:cxnLst/>
              <a:rect l="l" t="t" r="r" b="b"/>
              <a:pathLst>
                <a:path w="13911" h="7294" extrusionOk="0">
                  <a:moveTo>
                    <a:pt x="9399" y="6367"/>
                  </a:moveTo>
                  <a:lnTo>
                    <a:pt x="752" y="3535"/>
                  </a:lnTo>
                  <a:cubicBezTo>
                    <a:pt x="126" y="1880"/>
                    <a:pt x="1" y="1354"/>
                    <a:pt x="1379" y="1"/>
                  </a:cubicBezTo>
                  <a:lnTo>
                    <a:pt x="10452" y="1780"/>
                  </a:lnTo>
                  <a:cubicBezTo>
                    <a:pt x="13910" y="2707"/>
                    <a:pt x="12958" y="7294"/>
                    <a:pt x="9399" y="6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3" name="Google Shape;11391;p66">
              <a:extLst>
                <a:ext uri="{FF2B5EF4-FFF2-40B4-BE49-F238E27FC236}">
                  <a16:creationId xmlns:a16="http://schemas.microsoft.com/office/drawing/2014/main" id="{D040F128-B83C-5664-373F-445CF6829882}"/>
                </a:ext>
              </a:extLst>
            </p:cNvPr>
            <p:cNvSpPr/>
            <p:nvPr/>
          </p:nvSpPr>
          <p:spPr>
            <a:xfrm>
              <a:off x="10691875" y="3695550"/>
              <a:ext cx="177975" cy="143500"/>
            </a:xfrm>
            <a:custGeom>
              <a:avLst/>
              <a:gdLst/>
              <a:ahLst/>
              <a:cxnLst/>
              <a:rect l="l" t="t" r="r" b="b"/>
              <a:pathLst>
                <a:path w="7119" h="5740" extrusionOk="0">
                  <a:moveTo>
                    <a:pt x="3659" y="5740"/>
                  </a:moveTo>
                  <a:cubicBezTo>
                    <a:pt x="1880" y="5740"/>
                    <a:pt x="953" y="5013"/>
                    <a:pt x="2306" y="4060"/>
                  </a:cubicBezTo>
                  <a:cubicBezTo>
                    <a:pt x="1579" y="3960"/>
                    <a:pt x="0" y="3334"/>
                    <a:pt x="326" y="2181"/>
                  </a:cubicBezTo>
                  <a:cubicBezTo>
                    <a:pt x="953" y="0"/>
                    <a:pt x="3659" y="301"/>
                    <a:pt x="5865" y="1780"/>
                  </a:cubicBezTo>
                  <a:cubicBezTo>
                    <a:pt x="7118" y="2707"/>
                    <a:pt x="6692" y="5740"/>
                    <a:pt x="3659" y="5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4" name="Google Shape;11392;p66">
              <a:extLst>
                <a:ext uri="{FF2B5EF4-FFF2-40B4-BE49-F238E27FC236}">
                  <a16:creationId xmlns:a16="http://schemas.microsoft.com/office/drawing/2014/main" id="{9B638C37-5744-D7E0-2C06-3460A0D1B906}"/>
                </a:ext>
              </a:extLst>
            </p:cNvPr>
            <p:cNvSpPr/>
            <p:nvPr/>
          </p:nvSpPr>
          <p:spPr>
            <a:xfrm>
              <a:off x="10600400" y="4407950"/>
              <a:ext cx="167300" cy="149150"/>
            </a:xfrm>
            <a:custGeom>
              <a:avLst/>
              <a:gdLst/>
              <a:ahLst/>
              <a:cxnLst/>
              <a:rect l="l" t="t" r="r" b="b"/>
              <a:pathLst>
                <a:path w="6692" h="5966" extrusionOk="0">
                  <a:moveTo>
                    <a:pt x="5539" y="1780"/>
                  </a:moveTo>
                  <a:cubicBezTo>
                    <a:pt x="5639" y="2306"/>
                    <a:pt x="6692" y="2732"/>
                    <a:pt x="6692" y="3760"/>
                  </a:cubicBezTo>
                  <a:cubicBezTo>
                    <a:pt x="6692" y="4813"/>
                    <a:pt x="6166" y="5966"/>
                    <a:pt x="3133" y="5539"/>
                  </a:cubicBezTo>
                  <a:cubicBezTo>
                    <a:pt x="226" y="5138"/>
                    <a:pt x="0" y="3459"/>
                    <a:pt x="526" y="1780"/>
                  </a:cubicBezTo>
                  <a:cubicBezTo>
                    <a:pt x="1053" y="1"/>
                    <a:pt x="5238" y="226"/>
                    <a:pt x="5539" y="17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5" name="Google Shape;11393;p66">
              <a:extLst>
                <a:ext uri="{FF2B5EF4-FFF2-40B4-BE49-F238E27FC236}">
                  <a16:creationId xmlns:a16="http://schemas.microsoft.com/office/drawing/2014/main" id="{2C97C7CE-A809-B5D8-D630-819C08213741}"/>
                </a:ext>
              </a:extLst>
            </p:cNvPr>
            <p:cNvSpPr/>
            <p:nvPr/>
          </p:nvSpPr>
          <p:spPr>
            <a:xfrm>
              <a:off x="10613550" y="4087150"/>
              <a:ext cx="130975" cy="328975"/>
            </a:xfrm>
            <a:custGeom>
              <a:avLst/>
              <a:gdLst/>
              <a:ahLst/>
              <a:cxnLst/>
              <a:rect l="l" t="t" r="r" b="b"/>
              <a:pathLst>
                <a:path w="5239" h="13159" extrusionOk="0">
                  <a:moveTo>
                    <a:pt x="5239" y="0"/>
                  </a:moveTo>
                  <a:lnTo>
                    <a:pt x="5239" y="13158"/>
                  </a:lnTo>
                  <a:lnTo>
                    <a:pt x="0" y="13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6" name="Google Shape;11394;p66">
              <a:extLst>
                <a:ext uri="{FF2B5EF4-FFF2-40B4-BE49-F238E27FC236}">
                  <a16:creationId xmlns:a16="http://schemas.microsoft.com/office/drawing/2014/main" id="{91D82E2B-5936-F5E0-50B8-6CCA761C7A41}"/>
                </a:ext>
              </a:extLst>
            </p:cNvPr>
            <p:cNvSpPr/>
            <p:nvPr/>
          </p:nvSpPr>
          <p:spPr>
            <a:xfrm>
              <a:off x="10603525" y="4392300"/>
              <a:ext cx="153525" cy="78325"/>
            </a:xfrm>
            <a:custGeom>
              <a:avLst/>
              <a:gdLst/>
              <a:ahLst/>
              <a:cxnLst/>
              <a:rect l="l" t="t" r="r" b="b"/>
              <a:pathLst>
                <a:path w="6141" h="3133" extrusionOk="0">
                  <a:moveTo>
                    <a:pt x="502" y="125"/>
                  </a:moveTo>
                  <a:cubicBezTo>
                    <a:pt x="1980" y="526"/>
                    <a:pt x="4386" y="426"/>
                    <a:pt x="5640" y="125"/>
                  </a:cubicBezTo>
                  <a:cubicBezTo>
                    <a:pt x="5940" y="0"/>
                    <a:pt x="6041" y="326"/>
                    <a:pt x="6041" y="526"/>
                  </a:cubicBezTo>
                  <a:lnTo>
                    <a:pt x="6041" y="1053"/>
                  </a:lnTo>
                  <a:cubicBezTo>
                    <a:pt x="6141" y="1679"/>
                    <a:pt x="6041" y="2406"/>
                    <a:pt x="5514" y="2632"/>
                  </a:cubicBezTo>
                  <a:cubicBezTo>
                    <a:pt x="3960" y="3133"/>
                    <a:pt x="1980" y="3133"/>
                    <a:pt x="502" y="2632"/>
                  </a:cubicBezTo>
                  <a:cubicBezTo>
                    <a:pt x="0" y="2406"/>
                    <a:pt x="0" y="1679"/>
                    <a:pt x="0" y="952"/>
                  </a:cubicBezTo>
                  <a:lnTo>
                    <a:pt x="0" y="526"/>
                  </a:lnTo>
                  <a:cubicBezTo>
                    <a:pt x="0" y="226"/>
                    <a:pt x="201" y="0"/>
                    <a:pt x="502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7" name="Google Shape;11395;p66">
              <a:extLst>
                <a:ext uri="{FF2B5EF4-FFF2-40B4-BE49-F238E27FC236}">
                  <a16:creationId xmlns:a16="http://schemas.microsoft.com/office/drawing/2014/main" id="{EEA4A1E7-EDE1-5A0F-C4C3-46763DDBA017}"/>
                </a:ext>
              </a:extLst>
            </p:cNvPr>
            <p:cNvSpPr/>
            <p:nvPr/>
          </p:nvSpPr>
          <p:spPr>
            <a:xfrm>
              <a:off x="10391750" y="4407950"/>
              <a:ext cx="169825" cy="149150"/>
            </a:xfrm>
            <a:custGeom>
              <a:avLst/>
              <a:gdLst/>
              <a:ahLst/>
              <a:cxnLst/>
              <a:rect l="l" t="t" r="r" b="b"/>
              <a:pathLst>
                <a:path w="6793" h="5966" extrusionOk="0">
                  <a:moveTo>
                    <a:pt x="1153" y="1780"/>
                  </a:moveTo>
                  <a:cubicBezTo>
                    <a:pt x="1153" y="2306"/>
                    <a:pt x="0" y="2732"/>
                    <a:pt x="100" y="3760"/>
                  </a:cubicBezTo>
                  <a:cubicBezTo>
                    <a:pt x="100" y="4813"/>
                    <a:pt x="627" y="5966"/>
                    <a:pt x="3659" y="5539"/>
                  </a:cubicBezTo>
                  <a:cubicBezTo>
                    <a:pt x="6466" y="5138"/>
                    <a:pt x="6792" y="3459"/>
                    <a:pt x="6266" y="1780"/>
                  </a:cubicBezTo>
                  <a:cubicBezTo>
                    <a:pt x="5740" y="1"/>
                    <a:pt x="1454" y="226"/>
                    <a:pt x="1153" y="17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8" name="Google Shape;11396;p66">
              <a:extLst>
                <a:ext uri="{FF2B5EF4-FFF2-40B4-BE49-F238E27FC236}">
                  <a16:creationId xmlns:a16="http://schemas.microsoft.com/office/drawing/2014/main" id="{F10A5894-A6AE-15FD-7A0C-3051576FF480}"/>
                </a:ext>
              </a:extLst>
            </p:cNvPr>
            <p:cNvSpPr/>
            <p:nvPr/>
          </p:nvSpPr>
          <p:spPr>
            <a:xfrm>
              <a:off x="10418050" y="4087150"/>
              <a:ext cx="127850" cy="328975"/>
            </a:xfrm>
            <a:custGeom>
              <a:avLst/>
              <a:gdLst/>
              <a:ahLst/>
              <a:cxnLst/>
              <a:rect l="l" t="t" r="r" b="b"/>
              <a:pathLst>
                <a:path w="5114" h="13159" extrusionOk="0">
                  <a:moveTo>
                    <a:pt x="1" y="0"/>
                  </a:moveTo>
                  <a:lnTo>
                    <a:pt x="1" y="13158"/>
                  </a:lnTo>
                  <a:lnTo>
                    <a:pt x="5114" y="13158"/>
                  </a:lnTo>
                  <a:lnTo>
                    <a:pt x="5114" y="0"/>
                  </a:ln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79" name="Google Shape;11397;p66">
              <a:extLst>
                <a:ext uri="{FF2B5EF4-FFF2-40B4-BE49-F238E27FC236}">
                  <a16:creationId xmlns:a16="http://schemas.microsoft.com/office/drawing/2014/main" id="{7B200CE7-F698-6871-101D-6EFA7B13843F}"/>
                </a:ext>
              </a:extLst>
            </p:cNvPr>
            <p:cNvSpPr/>
            <p:nvPr/>
          </p:nvSpPr>
          <p:spPr>
            <a:xfrm>
              <a:off x="10404900" y="4392300"/>
              <a:ext cx="154150" cy="78325"/>
            </a:xfrm>
            <a:custGeom>
              <a:avLst/>
              <a:gdLst/>
              <a:ahLst/>
              <a:cxnLst/>
              <a:rect l="l" t="t" r="r" b="b"/>
              <a:pathLst>
                <a:path w="6166" h="3133" extrusionOk="0">
                  <a:moveTo>
                    <a:pt x="5640" y="125"/>
                  </a:moveTo>
                  <a:cubicBezTo>
                    <a:pt x="4061" y="526"/>
                    <a:pt x="1680" y="426"/>
                    <a:pt x="527" y="125"/>
                  </a:cubicBezTo>
                  <a:cubicBezTo>
                    <a:pt x="101" y="0"/>
                    <a:pt x="1" y="326"/>
                    <a:pt x="1" y="526"/>
                  </a:cubicBezTo>
                  <a:lnTo>
                    <a:pt x="1" y="1053"/>
                  </a:lnTo>
                  <a:cubicBezTo>
                    <a:pt x="1" y="1679"/>
                    <a:pt x="1" y="2406"/>
                    <a:pt x="627" y="2632"/>
                  </a:cubicBezTo>
                  <a:cubicBezTo>
                    <a:pt x="2081" y="3133"/>
                    <a:pt x="4061" y="3133"/>
                    <a:pt x="5539" y="2632"/>
                  </a:cubicBezTo>
                  <a:cubicBezTo>
                    <a:pt x="6066" y="2406"/>
                    <a:pt x="6166" y="1679"/>
                    <a:pt x="6166" y="952"/>
                  </a:cubicBezTo>
                  <a:lnTo>
                    <a:pt x="6166" y="526"/>
                  </a:lnTo>
                  <a:cubicBezTo>
                    <a:pt x="6166" y="226"/>
                    <a:pt x="5940" y="0"/>
                    <a:pt x="5640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0" name="Google Shape;11398;p66">
              <a:extLst>
                <a:ext uri="{FF2B5EF4-FFF2-40B4-BE49-F238E27FC236}">
                  <a16:creationId xmlns:a16="http://schemas.microsoft.com/office/drawing/2014/main" id="{E9AF68F1-DD29-8FC3-5DF5-980842881059}"/>
                </a:ext>
              </a:extLst>
            </p:cNvPr>
            <p:cNvSpPr/>
            <p:nvPr/>
          </p:nvSpPr>
          <p:spPr>
            <a:xfrm>
              <a:off x="10190625" y="3904200"/>
              <a:ext cx="214300" cy="313300"/>
            </a:xfrm>
            <a:custGeom>
              <a:avLst/>
              <a:gdLst/>
              <a:ahLst/>
              <a:cxnLst/>
              <a:rect l="l" t="t" r="r" b="b"/>
              <a:pathLst>
                <a:path w="8572" h="12532" extrusionOk="0">
                  <a:moveTo>
                    <a:pt x="7218" y="4912"/>
                  </a:moveTo>
                  <a:lnTo>
                    <a:pt x="4386" y="12131"/>
                  </a:lnTo>
                  <a:cubicBezTo>
                    <a:pt x="2607" y="12532"/>
                    <a:pt x="1153" y="11905"/>
                    <a:pt x="0" y="10451"/>
                  </a:cubicBezTo>
                  <a:lnTo>
                    <a:pt x="2832" y="3359"/>
                  </a:lnTo>
                  <a:cubicBezTo>
                    <a:pt x="4186" y="0"/>
                    <a:pt x="8572" y="1479"/>
                    <a:pt x="7218" y="4912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1" name="Google Shape;11399;p66">
              <a:extLst>
                <a:ext uri="{FF2B5EF4-FFF2-40B4-BE49-F238E27FC236}">
                  <a16:creationId xmlns:a16="http://schemas.microsoft.com/office/drawing/2014/main" id="{D729AF69-D380-3088-6956-7EA9D510AC2F}"/>
                </a:ext>
              </a:extLst>
            </p:cNvPr>
            <p:cNvSpPr/>
            <p:nvPr/>
          </p:nvSpPr>
          <p:spPr>
            <a:xfrm>
              <a:off x="10127950" y="4178625"/>
              <a:ext cx="159175" cy="177350"/>
            </a:xfrm>
            <a:custGeom>
              <a:avLst/>
              <a:gdLst/>
              <a:ahLst/>
              <a:cxnLst/>
              <a:rect l="l" t="t" r="r" b="b"/>
              <a:pathLst>
                <a:path w="6367" h="7094" extrusionOk="0">
                  <a:moveTo>
                    <a:pt x="6066" y="3860"/>
                  </a:moveTo>
                  <a:cubicBezTo>
                    <a:pt x="5865" y="5540"/>
                    <a:pt x="5013" y="6467"/>
                    <a:pt x="4186" y="5013"/>
                  </a:cubicBezTo>
                  <a:cubicBezTo>
                    <a:pt x="4086" y="5740"/>
                    <a:pt x="3134" y="7093"/>
                    <a:pt x="2106" y="6667"/>
                  </a:cubicBezTo>
                  <a:cubicBezTo>
                    <a:pt x="1" y="5740"/>
                    <a:pt x="627" y="3133"/>
                    <a:pt x="2407" y="1154"/>
                  </a:cubicBezTo>
                  <a:cubicBezTo>
                    <a:pt x="3459" y="1"/>
                    <a:pt x="6367" y="828"/>
                    <a:pt x="6066" y="38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2" name="Google Shape;11400;p66">
              <a:extLst>
                <a:ext uri="{FF2B5EF4-FFF2-40B4-BE49-F238E27FC236}">
                  <a16:creationId xmlns:a16="http://schemas.microsoft.com/office/drawing/2014/main" id="{72F3B132-B23A-BC3B-E807-E301EC9D2654}"/>
                </a:ext>
              </a:extLst>
            </p:cNvPr>
            <p:cNvSpPr/>
            <p:nvPr/>
          </p:nvSpPr>
          <p:spPr>
            <a:xfrm>
              <a:off x="10167425" y="4154825"/>
              <a:ext cx="143525" cy="91500"/>
            </a:xfrm>
            <a:custGeom>
              <a:avLst/>
              <a:gdLst/>
              <a:ahLst/>
              <a:cxnLst/>
              <a:rect l="l" t="t" r="r" b="b"/>
              <a:pathLst>
                <a:path w="5741" h="3660" extrusionOk="0">
                  <a:moveTo>
                    <a:pt x="1028" y="226"/>
                  </a:moveTo>
                  <a:cubicBezTo>
                    <a:pt x="2181" y="1053"/>
                    <a:pt x="4286" y="1780"/>
                    <a:pt x="5414" y="1880"/>
                  </a:cubicBezTo>
                  <a:cubicBezTo>
                    <a:pt x="5740" y="1880"/>
                    <a:pt x="5740" y="2306"/>
                    <a:pt x="5740" y="2507"/>
                  </a:cubicBezTo>
                  <a:cubicBezTo>
                    <a:pt x="5414" y="3133"/>
                    <a:pt x="5214" y="3659"/>
                    <a:pt x="4587" y="3659"/>
                  </a:cubicBezTo>
                  <a:cubicBezTo>
                    <a:pt x="3134" y="3659"/>
                    <a:pt x="1454" y="2933"/>
                    <a:pt x="402" y="1980"/>
                  </a:cubicBezTo>
                  <a:cubicBezTo>
                    <a:pt x="1" y="1679"/>
                    <a:pt x="201" y="1053"/>
                    <a:pt x="527" y="426"/>
                  </a:cubicBezTo>
                  <a:cubicBezTo>
                    <a:pt x="627" y="226"/>
                    <a:pt x="828" y="0"/>
                    <a:pt x="1028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3" name="Google Shape;11401;p66">
              <a:extLst>
                <a:ext uri="{FF2B5EF4-FFF2-40B4-BE49-F238E27FC236}">
                  <a16:creationId xmlns:a16="http://schemas.microsoft.com/office/drawing/2014/main" id="{92DA6576-29F5-CB72-9347-8A049113DC82}"/>
                </a:ext>
              </a:extLst>
            </p:cNvPr>
            <p:cNvSpPr/>
            <p:nvPr/>
          </p:nvSpPr>
          <p:spPr>
            <a:xfrm>
              <a:off x="10738875" y="3776375"/>
              <a:ext cx="313300" cy="154150"/>
            </a:xfrm>
            <a:custGeom>
              <a:avLst/>
              <a:gdLst/>
              <a:ahLst/>
              <a:cxnLst/>
              <a:rect l="l" t="t" r="r" b="b"/>
              <a:pathLst>
                <a:path w="12532" h="6166" extrusionOk="0">
                  <a:moveTo>
                    <a:pt x="4085" y="5639"/>
                  </a:moveTo>
                  <a:lnTo>
                    <a:pt x="11704" y="4712"/>
                  </a:lnTo>
                  <a:cubicBezTo>
                    <a:pt x="12531" y="3033"/>
                    <a:pt x="12331" y="1454"/>
                    <a:pt x="11078" y="0"/>
                  </a:cubicBezTo>
                  <a:lnTo>
                    <a:pt x="3559" y="953"/>
                  </a:lnTo>
                  <a:cubicBezTo>
                    <a:pt x="0" y="1454"/>
                    <a:pt x="426" y="6166"/>
                    <a:pt x="4085" y="5639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4" name="Google Shape;11402;p66">
              <a:extLst>
                <a:ext uri="{FF2B5EF4-FFF2-40B4-BE49-F238E27FC236}">
                  <a16:creationId xmlns:a16="http://schemas.microsoft.com/office/drawing/2014/main" id="{A5E69A03-6FAB-955B-761E-A3024717ACD1}"/>
                </a:ext>
              </a:extLst>
            </p:cNvPr>
            <p:cNvSpPr/>
            <p:nvPr/>
          </p:nvSpPr>
          <p:spPr>
            <a:xfrm>
              <a:off x="11023325" y="3750050"/>
              <a:ext cx="175475" cy="141000"/>
            </a:xfrm>
            <a:custGeom>
              <a:avLst/>
              <a:gdLst/>
              <a:ahLst/>
              <a:cxnLst/>
              <a:rect l="l" t="t" r="r" b="b"/>
              <a:pathLst>
                <a:path w="7019" h="5640" extrusionOk="0">
                  <a:moveTo>
                    <a:pt x="3133" y="5439"/>
                  </a:moveTo>
                  <a:cubicBezTo>
                    <a:pt x="4813" y="5640"/>
                    <a:pt x="5965" y="5013"/>
                    <a:pt x="4712" y="3986"/>
                  </a:cubicBezTo>
                  <a:cubicBezTo>
                    <a:pt x="5439" y="3986"/>
                    <a:pt x="7018" y="3459"/>
                    <a:pt x="6793" y="2306"/>
                  </a:cubicBezTo>
                  <a:cubicBezTo>
                    <a:pt x="6492" y="1"/>
                    <a:pt x="3760" y="1"/>
                    <a:pt x="1379" y="1254"/>
                  </a:cubicBezTo>
                  <a:cubicBezTo>
                    <a:pt x="1" y="2006"/>
                    <a:pt x="126" y="5139"/>
                    <a:pt x="3133" y="5439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5" name="Google Shape;11403;p66">
              <a:extLst>
                <a:ext uri="{FF2B5EF4-FFF2-40B4-BE49-F238E27FC236}">
                  <a16:creationId xmlns:a16="http://schemas.microsoft.com/office/drawing/2014/main" id="{B334E19A-AED3-2996-13DE-133CFE2A5D24}"/>
                </a:ext>
              </a:extLst>
            </p:cNvPr>
            <p:cNvSpPr/>
            <p:nvPr/>
          </p:nvSpPr>
          <p:spPr>
            <a:xfrm>
              <a:off x="11007650" y="3760700"/>
              <a:ext cx="73350" cy="143525"/>
            </a:xfrm>
            <a:custGeom>
              <a:avLst/>
              <a:gdLst/>
              <a:ahLst/>
              <a:cxnLst/>
              <a:rect l="l" t="t" r="r" b="b"/>
              <a:pathLst>
                <a:path w="2934" h="5741" extrusionOk="0">
                  <a:moveTo>
                    <a:pt x="126" y="627"/>
                  </a:moveTo>
                  <a:cubicBezTo>
                    <a:pt x="753" y="1981"/>
                    <a:pt x="953" y="4186"/>
                    <a:pt x="753" y="5339"/>
                  </a:cubicBezTo>
                  <a:cubicBezTo>
                    <a:pt x="753" y="5640"/>
                    <a:pt x="1054" y="5740"/>
                    <a:pt x="1254" y="5640"/>
                  </a:cubicBezTo>
                  <a:cubicBezTo>
                    <a:pt x="1881" y="5640"/>
                    <a:pt x="2507" y="5540"/>
                    <a:pt x="2733" y="4913"/>
                  </a:cubicBezTo>
                  <a:cubicBezTo>
                    <a:pt x="2933" y="3459"/>
                    <a:pt x="2733" y="1680"/>
                    <a:pt x="2106" y="427"/>
                  </a:cubicBezTo>
                  <a:cubicBezTo>
                    <a:pt x="1780" y="1"/>
                    <a:pt x="1154" y="1"/>
                    <a:pt x="527" y="101"/>
                  </a:cubicBezTo>
                  <a:cubicBezTo>
                    <a:pt x="227" y="201"/>
                    <a:pt x="1" y="427"/>
                    <a:pt x="126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6" name="Google Shape;11404;p66">
              <a:extLst>
                <a:ext uri="{FF2B5EF4-FFF2-40B4-BE49-F238E27FC236}">
                  <a16:creationId xmlns:a16="http://schemas.microsoft.com/office/drawing/2014/main" id="{551BFD74-B8CD-D236-C1BD-C2CCD6B5DB09}"/>
                </a:ext>
              </a:extLst>
            </p:cNvPr>
            <p:cNvSpPr/>
            <p:nvPr/>
          </p:nvSpPr>
          <p:spPr>
            <a:xfrm>
              <a:off x="10277075" y="3818350"/>
              <a:ext cx="608425" cy="524475"/>
            </a:xfrm>
            <a:custGeom>
              <a:avLst/>
              <a:gdLst/>
              <a:ahLst/>
              <a:cxnLst/>
              <a:rect l="l" t="t" r="r" b="b"/>
              <a:pathLst>
                <a:path w="24337" h="20979" extrusionOk="0">
                  <a:moveTo>
                    <a:pt x="12106" y="20978"/>
                  </a:moveTo>
                  <a:cubicBezTo>
                    <a:pt x="18798" y="20978"/>
                    <a:pt x="24337" y="16291"/>
                    <a:pt x="24337" y="10552"/>
                  </a:cubicBezTo>
                  <a:cubicBezTo>
                    <a:pt x="24337" y="4687"/>
                    <a:pt x="18798" y="1"/>
                    <a:pt x="12106" y="1"/>
                  </a:cubicBezTo>
                  <a:cubicBezTo>
                    <a:pt x="5414" y="1"/>
                    <a:pt x="1" y="4687"/>
                    <a:pt x="1" y="10552"/>
                  </a:cubicBezTo>
                  <a:cubicBezTo>
                    <a:pt x="1" y="16291"/>
                    <a:pt x="5414" y="20978"/>
                    <a:pt x="12106" y="209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7" name="Google Shape;11405;p66">
              <a:extLst>
                <a:ext uri="{FF2B5EF4-FFF2-40B4-BE49-F238E27FC236}">
                  <a16:creationId xmlns:a16="http://schemas.microsoft.com/office/drawing/2014/main" id="{1505E4F2-1D49-FCC5-042E-6D310084D50B}"/>
                </a:ext>
              </a:extLst>
            </p:cNvPr>
            <p:cNvSpPr/>
            <p:nvPr/>
          </p:nvSpPr>
          <p:spPr>
            <a:xfrm>
              <a:off x="10300275" y="4183650"/>
              <a:ext cx="561425" cy="135975"/>
            </a:xfrm>
            <a:custGeom>
              <a:avLst/>
              <a:gdLst/>
              <a:ahLst/>
              <a:cxnLst/>
              <a:rect l="l" t="t" r="r" b="b"/>
              <a:pathLst>
                <a:path w="22457" h="5439" extrusionOk="0">
                  <a:moveTo>
                    <a:pt x="19950" y="3133"/>
                  </a:moveTo>
                  <a:cubicBezTo>
                    <a:pt x="14737" y="5439"/>
                    <a:pt x="7744" y="5439"/>
                    <a:pt x="2406" y="3133"/>
                  </a:cubicBezTo>
                  <a:cubicBezTo>
                    <a:pt x="1353" y="2206"/>
                    <a:pt x="526" y="1153"/>
                    <a:pt x="0" y="0"/>
                  </a:cubicBezTo>
                  <a:cubicBezTo>
                    <a:pt x="6266" y="3960"/>
                    <a:pt x="16090" y="3960"/>
                    <a:pt x="22456" y="0"/>
                  </a:cubicBezTo>
                  <a:cubicBezTo>
                    <a:pt x="21830" y="1153"/>
                    <a:pt x="21003" y="2206"/>
                    <a:pt x="19950" y="31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8" name="Google Shape;11406;p66">
              <a:extLst>
                <a:ext uri="{FF2B5EF4-FFF2-40B4-BE49-F238E27FC236}">
                  <a16:creationId xmlns:a16="http://schemas.microsoft.com/office/drawing/2014/main" id="{EB9EEA71-F0EA-7357-017C-E9B8080BB8BA}"/>
                </a:ext>
              </a:extLst>
            </p:cNvPr>
            <p:cNvSpPr/>
            <p:nvPr/>
          </p:nvSpPr>
          <p:spPr>
            <a:xfrm>
              <a:off x="10525200" y="4235650"/>
              <a:ext cx="112175" cy="91500"/>
            </a:xfrm>
            <a:custGeom>
              <a:avLst/>
              <a:gdLst/>
              <a:ahLst/>
              <a:cxnLst/>
              <a:rect l="l" t="t" r="r" b="b"/>
              <a:pathLst>
                <a:path w="4487" h="3660" extrusionOk="0">
                  <a:moveTo>
                    <a:pt x="3534" y="953"/>
                  </a:moveTo>
                  <a:lnTo>
                    <a:pt x="3534" y="1053"/>
                  </a:lnTo>
                  <a:lnTo>
                    <a:pt x="3534" y="2632"/>
                  </a:lnTo>
                  <a:lnTo>
                    <a:pt x="3534" y="2732"/>
                  </a:lnTo>
                  <a:lnTo>
                    <a:pt x="928" y="2732"/>
                  </a:lnTo>
                  <a:lnTo>
                    <a:pt x="828" y="2632"/>
                  </a:lnTo>
                  <a:lnTo>
                    <a:pt x="828" y="1053"/>
                  </a:lnTo>
                  <a:cubicBezTo>
                    <a:pt x="828" y="1053"/>
                    <a:pt x="828" y="953"/>
                    <a:pt x="928" y="953"/>
                  </a:cubicBezTo>
                  <a:close/>
                  <a:moveTo>
                    <a:pt x="1028" y="0"/>
                  </a:moveTo>
                  <a:cubicBezTo>
                    <a:pt x="727" y="0"/>
                    <a:pt x="402" y="126"/>
                    <a:pt x="301" y="326"/>
                  </a:cubicBezTo>
                  <a:cubicBezTo>
                    <a:pt x="101" y="527"/>
                    <a:pt x="1" y="752"/>
                    <a:pt x="1" y="1053"/>
                  </a:cubicBezTo>
                  <a:lnTo>
                    <a:pt x="1" y="2632"/>
                  </a:lnTo>
                  <a:cubicBezTo>
                    <a:pt x="1" y="2832"/>
                    <a:pt x="101" y="3133"/>
                    <a:pt x="301" y="3359"/>
                  </a:cubicBezTo>
                  <a:cubicBezTo>
                    <a:pt x="402" y="3559"/>
                    <a:pt x="727" y="3660"/>
                    <a:pt x="1028" y="3660"/>
                  </a:cubicBezTo>
                  <a:lnTo>
                    <a:pt x="3434" y="3660"/>
                  </a:lnTo>
                  <a:cubicBezTo>
                    <a:pt x="3760" y="3660"/>
                    <a:pt x="3961" y="3559"/>
                    <a:pt x="4161" y="3359"/>
                  </a:cubicBezTo>
                  <a:cubicBezTo>
                    <a:pt x="4387" y="3133"/>
                    <a:pt x="4487" y="2832"/>
                    <a:pt x="4487" y="2632"/>
                  </a:cubicBezTo>
                  <a:lnTo>
                    <a:pt x="4487" y="1053"/>
                  </a:lnTo>
                  <a:cubicBezTo>
                    <a:pt x="4487" y="752"/>
                    <a:pt x="4387" y="527"/>
                    <a:pt x="4161" y="326"/>
                  </a:cubicBezTo>
                  <a:cubicBezTo>
                    <a:pt x="3961" y="126"/>
                    <a:pt x="3760" y="0"/>
                    <a:pt x="3434" y="0"/>
                  </a:cubicBezTo>
                  <a:close/>
                </a:path>
              </a:pathLst>
            </a:custGeom>
            <a:solidFill>
              <a:srgbClr val="FD9325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89" name="Google Shape;11407;p66">
              <a:extLst>
                <a:ext uri="{FF2B5EF4-FFF2-40B4-BE49-F238E27FC236}">
                  <a16:creationId xmlns:a16="http://schemas.microsoft.com/office/drawing/2014/main" id="{14687EF2-7625-9CCD-8094-6D9864F03111}"/>
                </a:ext>
              </a:extLst>
            </p:cNvPr>
            <p:cNvSpPr/>
            <p:nvPr/>
          </p:nvSpPr>
          <p:spPr>
            <a:xfrm>
              <a:off x="10174950" y="3518225"/>
              <a:ext cx="733750" cy="503775"/>
            </a:xfrm>
            <a:custGeom>
              <a:avLst/>
              <a:gdLst/>
              <a:ahLst/>
              <a:cxnLst/>
              <a:rect l="l" t="t" r="r" b="b"/>
              <a:pathLst>
                <a:path w="29350" h="20151" extrusionOk="0">
                  <a:moveTo>
                    <a:pt x="12432" y="1980"/>
                  </a:moveTo>
                  <a:cubicBezTo>
                    <a:pt x="5013" y="3960"/>
                    <a:pt x="1" y="9274"/>
                    <a:pt x="1254" y="13785"/>
                  </a:cubicBezTo>
                  <a:cubicBezTo>
                    <a:pt x="2507" y="18171"/>
                    <a:pt x="9499" y="20151"/>
                    <a:pt x="16918" y="18171"/>
                  </a:cubicBezTo>
                  <a:cubicBezTo>
                    <a:pt x="24336" y="16166"/>
                    <a:pt x="29349" y="10853"/>
                    <a:pt x="28096" y="6366"/>
                  </a:cubicBezTo>
                  <a:cubicBezTo>
                    <a:pt x="26843" y="1980"/>
                    <a:pt x="19850" y="0"/>
                    <a:pt x="12432" y="1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0" name="Google Shape;11408;p66">
              <a:extLst>
                <a:ext uri="{FF2B5EF4-FFF2-40B4-BE49-F238E27FC236}">
                  <a16:creationId xmlns:a16="http://schemas.microsoft.com/office/drawing/2014/main" id="{4BB611D0-674D-E0C9-6865-326D52158D73}"/>
                </a:ext>
              </a:extLst>
            </p:cNvPr>
            <p:cNvSpPr/>
            <p:nvPr/>
          </p:nvSpPr>
          <p:spPr>
            <a:xfrm>
              <a:off x="10188100" y="3687400"/>
              <a:ext cx="300150" cy="285100"/>
            </a:xfrm>
            <a:custGeom>
              <a:avLst/>
              <a:gdLst/>
              <a:ahLst/>
              <a:cxnLst/>
              <a:rect l="l" t="t" r="r" b="b"/>
              <a:pathLst>
                <a:path w="12006" h="11404" extrusionOk="0">
                  <a:moveTo>
                    <a:pt x="4713" y="853"/>
                  </a:moveTo>
                  <a:cubicBezTo>
                    <a:pt x="7620" y="0"/>
                    <a:pt x="10552" y="1579"/>
                    <a:pt x="11279" y="4286"/>
                  </a:cubicBezTo>
                  <a:cubicBezTo>
                    <a:pt x="12006" y="6893"/>
                    <a:pt x="10352" y="9825"/>
                    <a:pt x="7419" y="10552"/>
                  </a:cubicBezTo>
                  <a:cubicBezTo>
                    <a:pt x="4487" y="11404"/>
                    <a:pt x="1454" y="9825"/>
                    <a:pt x="728" y="7118"/>
                  </a:cubicBezTo>
                  <a:cubicBezTo>
                    <a:pt x="1" y="4386"/>
                    <a:pt x="1780" y="1579"/>
                    <a:pt x="4713" y="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1" name="Google Shape;11409;p66">
              <a:extLst>
                <a:ext uri="{FF2B5EF4-FFF2-40B4-BE49-F238E27FC236}">
                  <a16:creationId xmlns:a16="http://schemas.microsoft.com/office/drawing/2014/main" id="{57398F52-5CB2-16E5-8F74-3FFC2BFBB30C}"/>
                </a:ext>
              </a:extLst>
            </p:cNvPr>
            <p:cNvSpPr/>
            <p:nvPr/>
          </p:nvSpPr>
          <p:spPr>
            <a:xfrm>
              <a:off x="10266425" y="3499425"/>
              <a:ext cx="535125" cy="483100"/>
            </a:xfrm>
            <a:custGeom>
              <a:avLst/>
              <a:gdLst/>
              <a:ahLst/>
              <a:cxnLst/>
              <a:rect l="l" t="t" r="r" b="b"/>
              <a:pathLst>
                <a:path w="21405" h="19324" extrusionOk="0">
                  <a:moveTo>
                    <a:pt x="8472" y="1479"/>
                  </a:moveTo>
                  <a:cubicBezTo>
                    <a:pt x="13685" y="1"/>
                    <a:pt x="18898" y="2632"/>
                    <a:pt x="20151" y="7118"/>
                  </a:cubicBezTo>
                  <a:cubicBezTo>
                    <a:pt x="21404" y="11605"/>
                    <a:pt x="18171" y="16517"/>
                    <a:pt x="12958" y="17870"/>
                  </a:cubicBezTo>
                  <a:cubicBezTo>
                    <a:pt x="7720" y="19324"/>
                    <a:pt x="2507" y="16818"/>
                    <a:pt x="1254" y="12331"/>
                  </a:cubicBezTo>
                  <a:cubicBezTo>
                    <a:pt x="1" y="7745"/>
                    <a:pt x="3234" y="2933"/>
                    <a:pt x="8472" y="1479"/>
                  </a:cubicBezTo>
                  <a:close/>
                </a:path>
              </a:pathLst>
            </a:custGeom>
            <a:solidFill>
              <a:srgbClr val="FFC29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2" name="Google Shape;11410;p66">
              <a:extLst>
                <a:ext uri="{FF2B5EF4-FFF2-40B4-BE49-F238E27FC236}">
                  <a16:creationId xmlns:a16="http://schemas.microsoft.com/office/drawing/2014/main" id="{4001030E-AC2B-7943-01C1-E1E3CB57B517}"/>
                </a:ext>
              </a:extLst>
            </p:cNvPr>
            <p:cNvSpPr/>
            <p:nvPr/>
          </p:nvSpPr>
          <p:spPr>
            <a:xfrm>
              <a:off x="10292750" y="3729375"/>
              <a:ext cx="318325" cy="287000"/>
            </a:xfrm>
            <a:custGeom>
              <a:avLst/>
              <a:gdLst/>
              <a:ahLst/>
              <a:cxnLst/>
              <a:rect l="l" t="t" r="r" b="b"/>
              <a:pathLst>
                <a:path w="12733" h="11480" extrusionOk="0">
                  <a:moveTo>
                    <a:pt x="5013" y="828"/>
                  </a:moveTo>
                  <a:cubicBezTo>
                    <a:pt x="8146" y="1"/>
                    <a:pt x="11279" y="1580"/>
                    <a:pt x="12005" y="4186"/>
                  </a:cubicBezTo>
                  <a:cubicBezTo>
                    <a:pt x="12732" y="6893"/>
                    <a:pt x="10752" y="9825"/>
                    <a:pt x="7720" y="10652"/>
                  </a:cubicBezTo>
                  <a:cubicBezTo>
                    <a:pt x="4587" y="11479"/>
                    <a:pt x="1454" y="10026"/>
                    <a:pt x="727" y="7319"/>
                  </a:cubicBezTo>
                  <a:cubicBezTo>
                    <a:pt x="0" y="4587"/>
                    <a:pt x="1980" y="1680"/>
                    <a:pt x="5013" y="8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3" name="Google Shape;11411;p66">
              <a:extLst>
                <a:ext uri="{FF2B5EF4-FFF2-40B4-BE49-F238E27FC236}">
                  <a16:creationId xmlns:a16="http://schemas.microsoft.com/office/drawing/2014/main" id="{4DE0F4AF-CCBE-AD35-838C-E7244834E38F}"/>
                </a:ext>
              </a:extLst>
            </p:cNvPr>
            <p:cNvSpPr/>
            <p:nvPr/>
          </p:nvSpPr>
          <p:spPr>
            <a:xfrm>
              <a:off x="10512050" y="3669225"/>
              <a:ext cx="318325" cy="287625"/>
            </a:xfrm>
            <a:custGeom>
              <a:avLst/>
              <a:gdLst/>
              <a:ahLst/>
              <a:cxnLst/>
              <a:rect l="l" t="t" r="r" b="b"/>
              <a:pathLst>
                <a:path w="12733" h="11505" extrusionOk="0">
                  <a:moveTo>
                    <a:pt x="5013" y="853"/>
                  </a:moveTo>
                  <a:cubicBezTo>
                    <a:pt x="1980" y="1680"/>
                    <a:pt x="0" y="4612"/>
                    <a:pt x="727" y="7319"/>
                  </a:cubicBezTo>
                  <a:cubicBezTo>
                    <a:pt x="1454" y="10026"/>
                    <a:pt x="4587" y="11504"/>
                    <a:pt x="7720" y="10652"/>
                  </a:cubicBezTo>
                  <a:cubicBezTo>
                    <a:pt x="10752" y="9825"/>
                    <a:pt x="12732" y="6893"/>
                    <a:pt x="12005" y="4186"/>
                  </a:cubicBezTo>
                  <a:cubicBezTo>
                    <a:pt x="11279" y="1580"/>
                    <a:pt x="8146" y="1"/>
                    <a:pt x="5013" y="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4" name="Google Shape;11412;p66">
              <a:extLst>
                <a:ext uri="{FF2B5EF4-FFF2-40B4-BE49-F238E27FC236}">
                  <a16:creationId xmlns:a16="http://schemas.microsoft.com/office/drawing/2014/main" id="{58D18080-657B-3C2F-953E-8528B2734B68}"/>
                </a:ext>
              </a:extLst>
            </p:cNvPr>
            <p:cNvSpPr/>
            <p:nvPr/>
          </p:nvSpPr>
          <p:spPr>
            <a:xfrm>
              <a:off x="10230100" y="3815850"/>
              <a:ext cx="305150" cy="305150"/>
            </a:xfrm>
            <a:custGeom>
              <a:avLst/>
              <a:gdLst/>
              <a:ahLst/>
              <a:cxnLst/>
              <a:rect l="l" t="t" r="r" b="b"/>
              <a:pathLst>
                <a:path w="12206" h="12206" extrusionOk="0">
                  <a:moveTo>
                    <a:pt x="4687" y="827"/>
                  </a:moveTo>
                  <a:cubicBezTo>
                    <a:pt x="7519" y="0"/>
                    <a:pt x="10551" y="1755"/>
                    <a:pt x="11379" y="4687"/>
                  </a:cubicBezTo>
                  <a:cubicBezTo>
                    <a:pt x="12206" y="7619"/>
                    <a:pt x="10426" y="10652"/>
                    <a:pt x="7519" y="11479"/>
                  </a:cubicBezTo>
                  <a:cubicBezTo>
                    <a:pt x="4587" y="12206"/>
                    <a:pt x="1654" y="10527"/>
                    <a:pt x="827" y="7619"/>
                  </a:cubicBezTo>
                  <a:cubicBezTo>
                    <a:pt x="0" y="4687"/>
                    <a:pt x="1779" y="1654"/>
                    <a:pt x="4687" y="8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5" name="Google Shape;11413;p66">
              <a:extLst>
                <a:ext uri="{FF2B5EF4-FFF2-40B4-BE49-F238E27FC236}">
                  <a16:creationId xmlns:a16="http://schemas.microsoft.com/office/drawing/2014/main" id="{F53DFCD6-EF51-79CA-D0AF-8BFB892C5279}"/>
                </a:ext>
              </a:extLst>
            </p:cNvPr>
            <p:cNvSpPr/>
            <p:nvPr/>
          </p:nvSpPr>
          <p:spPr>
            <a:xfrm>
              <a:off x="10621700" y="3747550"/>
              <a:ext cx="305150" cy="305800"/>
            </a:xfrm>
            <a:custGeom>
              <a:avLst/>
              <a:gdLst/>
              <a:ahLst/>
              <a:cxnLst/>
              <a:rect l="l" t="t" r="r" b="b"/>
              <a:pathLst>
                <a:path w="12206" h="12232" extrusionOk="0">
                  <a:moveTo>
                    <a:pt x="4687" y="853"/>
                  </a:moveTo>
                  <a:cubicBezTo>
                    <a:pt x="1780" y="1579"/>
                    <a:pt x="0" y="4612"/>
                    <a:pt x="827" y="7519"/>
                  </a:cubicBezTo>
                  <a:cubicBezTo>
                    <a:pt x="1654" y="10452"/>
                    <a:pt x="4587" y="12231"/>
                    <a:pt x="7519" y="11379"/>
                  </a:cubicBezTo>
                  <a:cubicBezTo>
                    <a:pt x="10426" y="10652"/>
                    <a:pt x="12206" y="7620"/>
                    <a:pt x="11379" y="4712"/>
                  </a:cubicBezTo>
                  <a:cubicBezTo>
                    <a:pt x="10552" y="1780"/>
                    <a:pt x="7519" y="0"/>
                    <a:pt x="4687" y="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6" name="Google Shape;11414;p66">
              <a:extLst>
                <a:ext uri="{FF2B5EF4-FFF2-40B4-BE49-F238E27FC236}">
                  <a16:creationId xmlns:a16="http://schemas.microsoft.com/office/drawing/2014/main" id="{7498F65F-5B52-2CFD-BDDF-0F72DA1A7170}"/>
                </a:ext>
              </a:extLst>
            </p:cNvPr>
            <p:cNvSpPr/>
            <p:nvPr/>
          </p:nvSpPr>
          <p:spPr>
            <a:xfrm>
              <a:off x="10462550" y="3883525"/>
              <a:ext cx="302650" cy="305150"/>
            </a:xfrm>
            <a:custGeom>
              <a:avLst/>
              <a:gdLst/>
              <a:ahLst/>
              <a:cxnLst/>
              <a:rect l="l" t="t" r="r" b="b"/>
              <a:pathLst>
                <a:path w="12106" h="12206" extrusionOk="0">
                  <a:moveTo>
                    <a:pt x="4587" y="727"/>
                  </a:moveTo>
                  <a:cubicBezTo>
                    <a:pt x="1654" y="1554"/>
                    <a:pt x="0" y="4587"/>
                    <a:pt x="827" y="7519"/>
                  </a:cubicBezTo>
                  <a:cubicBezTo>
                    <a:pt x="1554" y="10451"/>
                    <a:pt x="4587" y="12206"/>
                    <a:pt x="7519" y="11379"/>
                  </a:cubicBezTo>
                  <a:cubicBezTo>
                    <a:pt x="10426" y="10551"/>
                    <a:pt x="12106" y="7519"/>
                    <a:pt x="11379" y="4587"/>
                  </a:cubicBezTo>
                  <a:cubicBezTo>
                    <a:pt x="10527" y="1679"/>
                    <a:pt x="7519" y="0"/>
                    <a:pt x="4587" y="7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7" name="Google Shape;11415;p66">
              <a:extLst>
                <a:ext uri="{FF2B5EF4-FFF2-40B4-BE49-F238E27FC236}">
                  <a16:creationId xmlns:a16="http://schemas.microsoft.com/office/drawing/2014/main" id="{E3C93ED7-5CFE-9A7E-8C9D-B297E71C9162}"/>
                </a:ext>
              </a:extLst>
            </p:cNvPr>
            <p:cNvSpPr/>
            <p:nvPr/>
          </p:nvSpPr>
          <p:spPr>
            <a:xfrm>
              <a:off x="10378575" y="3679875"/>
              <a:ext cx="89000" cy="42000"/>
            </a:xfrm>
            <a:custGeom>
              <a:avLst/>
              <a:gdLst/>
              <a:ahLst/>
              <a:cxnLst/>
              <a:rect l="l" t="t" r="r" b="b"/>
              <a:pathLst>
                <a:path w="3560" h="1680" extrusionOk="0">
                  <a:moveTo>
                    <a:pt x="2733" y="1"/>
                  </a:moveTo>
                  <a:cubicBezTo>
                    <a:pt x="2307" y="1"/>
                    <a:pt x="1780" y="1"/>
                    <a:pt x="1354" y="201"/>
                  </a:cubicBezTo>
                  <a:cubicBezTo>
                    <a:pt x="953" y="427"/>
                    <a:pt x="527" y="627"/>
                    <a:pt x="327" y="928"/>
                  </a:cubicBezTo>
                  <a:cubicBezTo>
                    <a:pt x="101" y="1053"/>
                    <a:pt x="1" y="1254"/>
                    <a:pt x="1" y="1454"/>
                  </a:cubicBezTo>
                  <a:cubicBezTo>
                    <a:pt x="1" y="1555"/>
                    <a:pt x="101" y="1680"/>
                    <a:pt x="226" y="1680"/>
                  </a:cubicBezTo>
                  <a:cubicBezTo>
                    <a:pt x="327" y="1680"/>
                    <a:pt x="427" y="1555"/>
                    <a:pt x="427" y="1454"/>
                  </a:cubicBezTo>
                  <a:cubicBezTo>
                    <a:pt x="427" y="1354"/>
                    <a:pt x="527" y="1254"/>
                    <a:pt x="627" y="1154"/>
                  </a:cubicBezTo>
                  <a:cubicBezTo>
                    <a:pt x="728" y="928"/>
                    <a:pt x="1154" y="727"/>
                    <a:pt x="1480" y="627"/>
                  </a:cubicBezTo>
                  <a:cubicBezTo>
                    <a:pt x="1881" y="427"/>
                    <a:pt x="2307" y="427"/>
                    <a:pt x="2607" y="427"/>
                  </a:cubicBezTo>
                  <a:cubicBezTo>
                    <a:pt x="2833" y="427"/>
                    <a:pt x="3034" y="527"/>
                    <a:pt x="3134" y="627"/>
                  </a:cubicBezTo>
                  <a:cubicBezTo>
                    <a:pt x="3184" y="677"/>
                    <a:pt x="3265" y="702"/>
                    <a:pt x="3334" y="702"/>
                  </a:cubicBezTo>
                  <a:cubicBezTo>
                    <a:pt x="3403" y="702"/>
                    <a:pt x="3460" y="677"/>
                    <a:pt x="3460" y="627"/>
                  </a:cubicBezTo>
                  <a:cubicBezTo>
                    <a:pt x="3560" y="527"/>
                    <a:pt x="3560" y="427"/>
                    <a:pt x="3460" y="301"/>
                  </a:cubicBezTo>
                  <a:cubicBezTo>
                    <a:pt x="3234" y="101"/>
                    <a:pt x="3034" y="101"/>
                    <a:pt x="2733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8" name="Google Shape;11416;p66">
              <a:extLst>
                <a:ext uri="{FF2B5EF4-FFF2-40B4-BE49-F238E27FC236}">
                  <a16:creationId xmlns:a16="http://schemas.microsoft.com/office/drawing/2014/main" id="{94A413FD-C7AE-F203-F69C-BB5AC7479FBE}"/>
                </a:ext>
              </a:extLst>
            </p:cNvPr>
            <p:cNvSpPr/>
            <p:nvPr/>
          </p:nvSpPr>
          <p:spPr>
            <a:xfrm>
              <a:off x="10459425" y="3664225"/>
              <a:ext cx="146625" cy="146000"/>
            </a:xfrm>
            <a:custGeom>
              <a:avLst/>
              <a:gdLst/>
              <a:ahLst/>
              <a:cxnLst/>
              <a:rect l="l" t="t" r="r" b="b"/>
              <a:pathLst>
                <a:path w="5865" h="5840" extrusionOk="0">
                  <a:moveTo>
                    <a:pt x="2206" y="301"/>
                  </a:moveTo>
                  <a:cubicBezTo>
                    <a:pt x="3659" y="0"/>
                    <a:pt x="5138" y="827"/>
                    <a:pt x="5539" y="2181"/>
                  </a:cubicBezTo>
                  <a:cubicBezTo>
                    <a:pt x="5865" y="3659"/>
                    <a:pt x="5013" y="5113"/>
                    <a:pt x="3659" y="5539"/>
                  </a:cubicBezTo>
                  <a:cubicBezTo>
                    <a:pt x="2206" y="5840"/>
                    <a:pt x="752" y="5013"/>
                    <a:pt x="326" y="3659"/>
                  </a:cubicBezTo>
                  <a:cubicBezTo>
                    <a:pt x="0" y="2181"/>
                    <a:pt x="852" y="727"/>
                    <a:pt x="2206" y="301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199" name="Google Shape;11417;p66">
              <a:extLst>
                <a:ext uri="{FF2B5EF4-FFF2-40B4-BE49-F238E27FC236}">
                  <a16:creationId xmlns:a16="http://schemas.microsoft.com/office/drawing/2014/main" id="{51B565E6-9532-3226-2C79-C1354B6063A4}"/>
                </a:ext>
              </a:extLst>
            </p:cNvPr>
            <p:cNvSpPr/>
            <p:nvPr/>
          </p:nvSpPr>
          <p:spPr>
            <a:xfrm>
              <a:off x="10540875" y="3580875"/>
              <a:ext cx="125325" cy="47025"/>
            </a:xfrm>
            <a:custGeom>
              <a:avLst/>
              <a:gdLst/>
              <a:ahLst/>
              <a:cxnLst/>
              <a:rect l="l" t="t" r="r" b="b"/>
              <a:pathLst>
                <a:path w="5013" h="1881" extrusionOk="0">
                  <a:moveTo>
                    <a:pt x="2506" y="1"/>
                  </a:moveTo>
                  <a:cubicBezTo>
                    <a:pt x="1128" y="1"/>
                    <a:pt x="0" y="502"/>
                    <a:pt x="0" y="1129"/>
                  </a:cubicBezTo>
                  <a:cubicBezTo>
                    <a:pt x="0" y="1880"/>
                    <a:pt x="1128" y="1129"/>
                    <a:pt x="2607" y="1254"/>
                  </a:cubicBezTo>
                  <a:cubicBezTo>
                    <a:pt x="3960" y="1254"/>
                    <a:pt x="5013" y="1880"/>
                    <a:pt x="5013" y="1254"/>
                  </a:cubicBezTo>
                  <a:cubicBezTo>
                    <a:pt x="5013" y="627"/>
                    <a:pt x="3860" y="1"/>
                    <a:pt x="2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0" name="Google Shape;11418;p66">
              <a:extLst>
                <a:ext uri="{FF2B5EF4-FFF2-40B4-BE49-F238E27FC236}">
                  <a16:creationId xmlns:a16="http://schemas.microsoft.com/office/drawing/2014/main" id="{9EA4DFEA-20B0-DC0F-F350-19D7B151DEBC}"/>
                </a:ext>
              </a:extLst>
            </p:cNvPr>
            <p:cNvSpPr/>
            <p:nvPr/>
          </p:nvSpPr>
          <p:spPr>
            <a:xfrm>
              <a:off x="10349775" y="3617225"/>
              <a:ext cx="125325" cy="94000"/>
            </a:xfrm>
            <a:custGeom>
              <a:avLst/>
              <a:gdLst/>
              <a:ahLst/>
              <a:cxnLst/>
              <a:rect l="l" t="t" r="r" b="b"/>
              <a:pathLst>
                <a:path w="5013" h="3760" extrusionOk="0">
                  <a:moveTo>
                    <a:pt x="1880" y="827"/>
                  </a:moveTo>
                  <a:cubicBezTo>
                    <a:pt x="3033" y="101"/>
                    <a:pt x="4286" y="0"/>
                    <a:pt x="4612" y="527"/>
                  </a:cubicBezTo>
                  <a:cubicBezTo>
                    <a:pt x="5013" y="1053"/>
                    <a:pt x="3559" y="1153"/>
                    <a:pt x="2406" y="1880"/>
                  </a:cubicBezTo>
                  <a:cubicBezTo>
                    <a:pt x="1253" y="2607"/>
                    <a:pt x="627" y="3760"/>
                    <a:pt x="326" y="3133"/>
                  </a:cubicBezTo>
                  <a:cubicBezTo>
                    <a:pt x="0" y="2607"/>
                    <a:pt x="627" y="1554"/>
                    <a:pt x="1880" y="8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1" name="Google Shape;11419;p66">
              <a:extLst>
                <a:ext uri="{FF2B5EF4-FFF2-40B4-BE49-F238E27FC236}">
                  <a16:creationId xmlns:a16="http://schemas.microsoft.com/office/drawing/2014/main" id="{998F49A7-2431-E6BD-A75B-9E86FB9C1AAF}"/>
                </a:ext>
              </a:extLst>
            </p:cNvPr>
            <p:cNvSpPr/>
            <p:nvPr/>
          </p:nvSpPr>
          <p:spPr>
            <a:xfrm>
              <a:off x="10490750" y="3789525"/>
              <a:ext cx="125325" cy="52425"/>
            </a:xfrm>
            <a:custGeom>
              <a:avLst/>
              <a:gdLst/>
              <a:ahLst/>
              <a:cxnLst/>
              <a:rect l="l" t="t" r="r" b="b"/>
              <a:pathLst>
                <a:path w="5013" h="2097" extrusionOk="0">
                  <a:moveTo>
                    <a:pt x="4812" y="1"/>
                  </a:moveTo>
                  <a:cubicBezTo>
                    <a:pt x="4712" y="1"/>
                    <a:pt x="4612" y="1"/>
                    <a:pt x="4511" y="201"/>
                  </a:cubicBezTo>
                  <a:cubicBezTo>
                    <a:pt x="4511" y="427"/>
                    <a:pt x="4386" y="527"/>
                    <a:pt x="4186" y="727"/>
                  </a:cubicBezTo>
                  <a:cubicBezTo>
                    <a:pt x="3885" y="1154"/>
                    <a:pt x="3258" y="1354"/>
                    <a:pt x="2732" y="1555"/>
                  </a:cubicBezTo>
                  <a:cubicBezTo>
                    <a:pt x="2376" y="1626"/>
                    <a:pt x="1989" y="1689"/>
                    <a:pt x="1642" y="1689"/>
                  </a:cubicBezTo>
                  <a:cubicBezTo>
                    <a:pt x="1377" y="1689"/>
                    <a:pt x="1137" y="1652"/>
                    <a:pt x="953" y="1555"/>
                  </a:cubicBezTo>
                  <a:cubicBezTo>
                    <a:pt x="627" y="1555"/>
                    <a:pt x="526" y="1454"/>
                    <a:pt x="326" y="1254"/>
                  </a:cubicBezTo>
                  <a:cubicBezTo>
                    <a:pt x="226" y="1254"/>
                    <a:pt x="125" y="1254"/>
                    <a:pt x="0" y="1354"/>
                  </a:cubicBezTo>
                  <a:lnTo>
                    <a:pt x="0" y="1555"/>
                  </a:lnTo>
                  <a:cubicBezTo>
                    <a:pt x="226" y="1780"/>
                    <a:pt x="526" y="1880"/>
                    <a:pt x="852" y="1981"/>
                  </a:cubicBezTo>
                  <a:cubicBezTo>
                    <a:pt x="1075" y="2065"/>
                    <a:pt x="1333" y="2096"/>
                    <a:pt x="1604" y="2096"/>
                  </a:cubicBezTo>
                  <a:cubicBezTo>
                    <a:pt x="1975" y="2096"/>
                    <a:pt x="2370" y="2038"/>
                    <a:pt x="2732" y="1981"/>
                  </a:cubicBezTo>
                  <a:cubicBezTo>
                    <a:pt x="3459" y="1780"/>
                    <a:pt x="4085" y="1454"/>
                    <a:pt x="4511" y="1053"/>
                  </a:cubicBezTo>
                  <a:cubicBezTo>
                    <a:pt x="4712" y="828"/>
                    <a:pt x="4912" y="527"/>
                    <a:pt x="4912" y="301"/>
                  </a:cubicBezTo>
                  <a:cubicBezTo>
                    <a:pt x="5013" y="201"/>
                    <a:pt x="4912" y="1"/>
                    <a:pt x="4812" y="1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2" name="Google Shape;11420;p66">
              <a:extLst>
                <a:ext uri="{FF2B5EF4-FFF2-40B4-BE49-F238E27FC236}">
                  <a16:creationId xmlns:a16="http://schemas.microsoft.com/office/drawing/2014/main" id="{B808C484-4C80-CEA4-071A-036490777F2D}"/>
                </a:ext>
              </a:extLst>
            </p:cNvPr>
            <p:cNvSpPr/>
            <p:nvPr/>
          </p:nvSpPr>
          <p:spPr>
            <a:xfrm>
              <a:off x="10102275" y="3189275"/>
              <a:ext cx="558300" cy="357175"/>
            </a:xfrm>
            <a:custGeom>
              <a:avLst/>
              <a:gdLst/>
              <a:ahLst/>
              <a:cxnLst/>
              <a:rect l="l" t="t" r="r" b="b"/>
              <a:pathLst>
                <a:path w="22332" h="14287" extrusionOk="0">
                  <a:moveTo>
                    <a:pt x="22331" y="10427"/>
                  </a:moveTo>
                  <a:cubicBezTo>
                    <a:pt x="19725" y="4386"/>
                    <a:pt x="15038" y="0"/>
                    <a:pt x="8547" y="5840"/>
                  </a:cubicBezTo>
                  <a:cubicBezTo>
                    <a:pt x="2181" y="11579"/>
                    <a:pt x="0" y="14286"/>
                    <a:pt x="7394" y="12833"/>
                  </a:cubicBezTo>
                  <a:cubicBezTo>
                    <a:pt x="14712" y="11379"/>
                    <a:pt x="17319" y="12006"/>
                    <a:pt x="22331" y="104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3" name="Google Shape;11421;p66">
              <a:extLst>
                <a:ext uri="{FF2B5EF4-FFF2-40B4-BE49-F238E27FC236}">
                  <a16:creationId xmlns:a16="http://schemas.microsoft.com/office/drawing/2014/main" id="{A1CE1544-8C73-8676-AB2F-DCEDBBF82764}"/>
                </a:ext>
              </a:extLst>
            </p:cNvPr>
            <p:cNvSpPr/>
            <p:nvPr/>
          </p:nvSpPr>
          <p:spPr>
            <a:xfrm>
              <a:off x="10318425" y="3337775"/>
              <a:ext cx="177975" cy="159175"/>
            </a:xfrm>
            <a:custGeom>
              <a:avLst/>
              <a:gdLst/>
              <a:ahLst/>
              <a:cxnLst/>
              <a:rect l="l" t="t" r="r" b="b"/>
              <a:pathLst>
                <a:path w="7119" h="6367" extrusionOk="0">
                  <a:moveTo>
                    <a:pt x="527" y="6366"/>
                  </a:moveTo>
                  <a:cubicBezTo>
                    <a:pt x="1" y="5113"/>
                    <a:pt x="1480" y="1254"/>
                    <a:pt x="4287" y="627"/>
                  </a:cubicBezTo>
                  <a:cubicBezTo>
                    <a:pt x="7119" y="0"/>
                    <a:pt x="1379" y="1153"/>
                    <a:pt x="527" y="6366"/>
                  </a:cubicBezTo>
                  <a:close/>
                </a:path>
              </a:pathLst>
            </a:custGeom>
            <a:solidFill>
              <a:srgbClr val="C61C2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4" name="Google Shape;11422;p66">
              <a:extLst>
                <a:ext uri="{FF2B5EF4-FFF2-40B4-BE49-F238E27FC236}">
                  <a16:creationId xmlns:a16="http://schemas.microsoft.com/office/drawing/2014/main" id="{1FD9AB17-1AA7-D08E-66A3-3E51D6C3756A}"/>
                </a:ext>
              </a:extLst>
            </p:cNvPr>
            <p:cNvSpPr/>
            <p:nvPr/>
          </p:nvSpPr>
          <p:spPr>
            <a:xfrm>
              <a:off x="10055275" y="3374125"/>
              <a:ext cx="221825" cy="222450"/>
            </a:xfrm>
            <a:custGeom>
              <a:avLst/>
              <a:gdLst/>
              <a:ahLst/>
              <a:cxnLst/>
              <a:rect l="l" t="t" r="r" b="b"/>
              <a:pathLst>
                <a:path w="8873" h="8898" extrusionOk="0">
                  <a:moveTo>
                    <a:pt x="3334" y="627"/>
                  </a:moveTo>
                  <a:cubicBezTo>
                    <a:pt x="5414" y="0"/>
                    <a:pt x="7620" y="1253"/>
                    <a:pt x="8246" y="3459"/>
                  </a:cubicBezTo>
                  <a:cubicBezTo>
                    <a:pt x="8873" y="5539"/>
                    <a:pt x="7620" y="7744"/>
                    <a:pt x="5414" y="8371"/>
                  </a:cubicBezTo>
                  <a:cubicBezTo>
                    <a:pt x="3334" y="8897"/>
                    <a:pt x="1128" y="7644"/>
                    <a:pt x="502" y="5539"/>
                  </a:cubicBezTo>
                  <a:cubicBezTo>
                    <a:pt x="1" y="3358"/>
                    <a:pt x="1254" y="1153"/>
                    <a:pt x="3334" y="6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5" name="Google Shape;11423;p66">
              <a:extLst>
                <a:ext uri="{FF2B5EF4-FFF2-40B4-BE49-F238E27FC236}">
                  <a16:creationId xmlns:a16="http://schemas.microsoft.com/office/drawing/2014/main" id="{817179DB-91D9-0D9E-80CF-68D047601C3A}"/>
                </a:ext>
              </a:extLst>
            </p:cNvPr>
            <p:cNvSpPr/>
            <p:nvPr/>
          </p:nvSpPr>
          <p:spPr>
            <a:xfrm>
              <a:off x="10206275" y="3369100"/>
              <a:ext cx="574600" cy="420450"/>
            </a:xfrm>
            <a:custGeom>
              <a:avLst/>
              <a:gdLst/>
              <a:ahLst/>
              <a:cxnLst/>
              <a:rect l="l" t="t" r="r" b="b"/>
              <a:pathLst>
                <a:path w="22984" h="16818" extrusionOk="0">
                  <a:moveTo>
                    <a:pt x="9499" y="1579"/>
                  </a:moveTo>
                  <a:cubicBezTo>
                    <a:pt x="15364" y="1"/>
                    <a:pt x="21204" y="2833"/>
                    <a:pt x="22557" y="7945"/>
                  </a:cubicBezTo>
                  <a:cubicBezTo>
                    <a:pt x="22883" y="9098"/>
                    <a:pt x="22983" y="10226"/>
                    <a:pt x="22783" y="11379"/>
                  </a:cubicBezTo>
                  <a:cubicBezTo>
                    <a:pt x="20276" y="8472"/>
                    <a:pt x="15765" y="6993"/>
                    <a:pt x="11279" y="8246"/>
                  </a:cubicBezTo>
                  <a:cubicBezTo>
                    <a:pt x="6793" y="9499"/>
                    <a:pt x="3560" y="12958"/>
                    <a:pt x="3033" y="16818"/>
                  </a:cubicBezTo>
                  <a:cubicBezTo>
                    <a:pt x="2306" y="15865"/>
                    <a:pt x="1680" y="14838"/>
                    <a:pt x="1354" y="13685"/>
                  </a:cubicBezTo>
                  <a:cubicBezTo>
                    <a:pt x="1" y="8672"/>
                    <a:pt x="3660" y="3234"/>
                    <a:pt x="9499" y="15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6" name="Google Shape;11424;p66">
              <a:extLst>
                <a:ext uri="{FF2B5EF4-FFF2-40B4-BE49-F238E27FC236}">
                  <a16:creationId xmlns:a16="http://schemas.microsoft.com/office/drawing/2014/main" id="{1603D6AF-212F-A5D6-B88D-FBA5EBBEA4F0}"/>
                </a:ext>
              </a:extLst>
            </p:cNvPr>
            <p:cNvSpPr/>
            <p:nvPr/>
          </p:nvSpPr>
          <p:spPr>
            <a:xfrm>
              <a:off x="10483225" y="3693025"/>
              <a:ext cx="38875" cy="41400"/>
            </a:xfrm>
            <a:custGeom>
              <a:avLst/>
              <a:gdLst/>
              <a:ahLst/>
              <a:cxnLst/>
              <a:rect l="l" t="t" r="r" b="b"/>
              <a:pathLst>
                <a:path w="1555" h="1656" extrusionOk="0">
                  <a:moveTo>
                    <a:pt x="627" y="101"/>
                  </a:moveTo>
                  <a:cubicBezTo>
                    <a:pt x="928" y="1"/>
                    <a:pt x="1354" y="302"/>
                    <a:pt x="1454" y="628"/>
                  </a:cubicBezTo>
                  <a:cubicBezTo>
                    <a:pt x="1554" y="1029"/>
                    <a:pt x="1354" y="1455"/>
                    <a:pt x="928" y="1555"/>
                  </a:cubicBezTo>
                  <a:cubicBezTo>
                    <a:pt x="627" y="1655"/>
                    <a:pt x="201" y="1455"/>
                    <a:pt x="101" y="1029"/>
                  </a:cubicBezTo>
                  <a:cubicBezTo>
                    <a:pt x="0" y="628"/>
                    <a:pt x="201" y="201"/>
                    <a:pt x="627" y="101"/>
                  </a:cubicBezTo>
                  <a:close/>
                </a:path>
              </a:pathLst>
            </a:custGeom>
            <a:solidFill>
              <a:srgbClr val="FAC2B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7" name="Google Shape;11425;p66">
              <a:extLst>
                <a:ext uri="{FF2B5EF4-FFF2-40B4-BE49-F238E27FC236}">
                  <a16:creationId xmlns:a16="http://schemas.microsoft.com/office/drawing/2014/main" id="{C39A496E-4B76-7582-D615-8E4CA724AAA2}"/>
                </a:ext>
              </a:extLst>
            </p:cNvPr>
            <p:cNvSpPr/>
            <p:nvPr/>
          </p:nvSpPr>
          <p:spPr>
            <a:xfrm>
              <a:off x="10569075" y="3628725"/>
              <a:ext cx="91500" cy="38025"/>
            </a:xfrm>
            <a:custGeom>
              <a:avLst/>
              <a:gdLst/>
              <a:ahLst/>
              <a:cxnLst/>
              <a:rect l="l" t="t" r="r" b="b"/>
              <a:pathLst>
                <a:path w="3660" h="1521" extrusionOk="0">
                  <a:moveTo>
                    <a:pt x="2337" y="1"/>
                  </a:moveTo>
                  <a:cubicBezTo>
                    <a:pt x="2150" y="1"/>
                    <a:pt x="1956" y="25"/>
                    <a:pt x="1779" y="67"/>
                  </a:cubicBezTo>
                  <a:cubicBezTo>
                    <a:pt x="1253" y="167"/>
                    <a:pt x="852" y="367"/>
                    <a:pt x="526" y="593"/>
                  </a:cubicBezTo>
                  <a:cubicBezTo>
                    <a:pt x="326" y="794"/>
                    <a:pt x="125" y="994"/>
                    <a:pt x="0" y="1220"/>
                  </a:cubicBezTo>
                  <a:cubicBezTo>
                    <a:pt x="0" y="1320"/>
                    <a:pt x="0" y="1420"/>
                    <a:pt x="125" y="1520"/>
                  </a:cubicBezTo>
                  <a:cubicBezTo>
                    <a:pt x="226" y="1520"/>
                    <a:pt x="426" y="1420"/>
                    <a:pt x="426" y="1320"/>
                  </a:cubicBezTo>
                  <a:cubicBezTo>
                    <a:pt x="426" y="1220"/>
                    <a:pt x="627" y="994"/>
                    <a:pt x="752" y="894"/>
                  </a:cubicBezTo>
                  <a:cubicBezTo>
                    <a:pt x="1053" y="693"/>
                    <a:pt x="1479" y="593"/>
                    <a:pt x="1880" y="468"/>
                  </a:cubicBezTo>
                  <a:cubicBezTo>
                    <a:pt x="2043" y="418"/>
                    <a:pt x="2231" y="393"/>
                    <a:pt x="2415" y="393"/>
                  </a:cubicBezTo>
                  <a:cubicBezTo>
                    <a:pt x="2600" y="393"/>
                    <a:pt x="2782" y="418"/>
                    <a:pt x="2932" y="468"/>
                  </a:cubicBezTo>
                  <a:cubicBezTo>
                    <a:pt x="3033" y="593"/>
                    <a:pt x="3133" y="593"/>
                    <a:pt x="3258" y="693"/>
                  </a:cubicBezTo>
                  <a:cubicBezTo>
                    <a:pt x="3258" y="743"/>
                    <a:pt x="3308" y="768"/>
                    <a:pt x="3371" y="768"/>
                  </a:cubicBezTo>
                  <a:cubicBezTo>
                    <a:pt x="3434" y="768"/>
                    <a:pt x="3509" y="743"/>
                    <a:pt x="3559" y="693"/>
                  </a:cubicBezTo>
                  <a:cubicBezTo>
                    <a:pt x="3559" y="693"/>
                    <a:pt x="3659" y="593"/>
                    <a:pt x="3559" y="468"/>
                  </a:cubicBezTo>
                  <a:cubicBezTo>
                    <a:pt x="3459" y="267"/>
                    <a:pt x="3258" y="167"/>
                    <a:pt x="3033" y="167"/>
                  </a:cubicBezTo>
                  <a:cubicBezTo>
                    <a:pt x="2856" y="49"/>
                    <a:pt x="2603" y="1"/>
                    <a:pt x="2337" y="1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8" name="Google Shape;11426;p66">
              <a:extLst>
                <a:ext uri="{FF2B5EF4-FFF2-40B4-BE49-F238E27FC236}">
                  <a16:creationId xmlns:a16="http://schemas.microsoft.com/office/drawing/2014/main" id="{1AA06FA5-6843-1560-EA6B-55444BAF70DB}"/>
                </a:ext>
              </a:extLst>
            </p:cNvPr>
            <p:cNvSpPr/>
            <p:nvPr/>
          </p:nvSpPr>
          <p:spPr>
            <a:xfrm>
              <a:off x="11240125" y="4407950"/>
              <a:ext cx="169825" cy="149150"/>
            </a:xfrm>
            <a:custGeom>
              <a:avLst/>
              <a:gdLst/>
              <a:ahLst/>
              <a:cxnLst/>
              <a:rect l="l" t="t" r="r" b="b"/>
              <a:pathLst>
                <a:path w="6793" h="5966" extrusionOk="0">
                  <a:moveTo>
                    <a:pt x="5639" y="1780"/>
                  </a:moveTo>
                  <a:cubicBezTo>
                    <a:pt x="5639" y="2306"/>
                    <a:pt x="6792" y="2732"/>
                    <a:pt x="6692" y="3760"/>
                  </a:cubicBezTo>
                  <a:cubicBezTo>
                    <a:pt x="6692" y="4813"/>
                    <a:pt x="6166" y="5966"/>
                    <a:pt x="3133" y="5539"/>
                  </a:cubicBezTo>
                  <a:cubicBezTo>
                    <a:pt x="326" y="5138"/>
                    <a:pt x="0" y="3459"/>
                    <a:pt x="527" y="1780"/>
                  </a:cubicBezTo>
                  <a:cubicBezTo>
                    <a:pt x="1053" y="1"/>
                    <a:pt x="5339" y="226"/>
                    <a:pt x="5639" y="17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09" name="Google Shape;11427;p66">
              <a:extLst>
                <a:ext uri="{FF2B5EF4-FFF2-40B4-BE49-F238E27FC236}">
                  <a16:creationId xmlns:a16="http://schemas.microsoft.com/office/drawing/2014/main" id="{32AC60CC-D5A7-B987-EC0E-2AC5B62E254E}"/>
                </a:ext>
              </a:extLst>
            </p:cNvPr>
            <p:cNvSpPr/>
            <p:nvPr/>
          </p:nvSpPr>
          <p:spPr>
            <a:xfrm>
              <a:off x="11255775" y="4087150"/>
              <a:ext cx="127850" cy="389125"/>
            </a:xfrm>
            <a:custGeom>
              <a:avLst/>
              <a:gdLst/>
              <a:ahLst/>
              <a:cxnLst/>
              <a:rect l="l" t="t" r="r" b="b"/>
              <a:pathLst>
                <a:path w="5114" h="15565" extrusionOk="0">
                  <a:moveTo>
                    <a:pt x="5114" y="0"/>
                  </a:moveTo>
                  <a:lnTo>
                    <a:pt x="5114" y="15564"/>
                  </a:lnTo>
                  <a:lnTo>
                    <a:pt x="1" y="155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0" name="Google Shape;11428;p66">
              <a:extLst>
                <a:ext uri="{FF2B5EF4-FFF2-40B4-BE49-F238E27FC236}">
                  <a16:creationId xmlns:a16="http://schemas.microsoft.com/office/drawing/2014/main" id="{90E2B24B-1F27-3A23-CCCF-EAC54DFFB1F9}"/>
                </a:ext>
              </a:extLst>
            </p:cNvPr>
            <p:cNvSpPr/>
            <p:nvPr/>
          </p:nvSpPr>
          <p:spPr>
            <a:xfrm>
              <a:off x="11033975" y="4407950"/>
              <a:ext cx="167325" cy="149150"/>
            </a:xfrm>
            <a:custGeom>
              <a:avLst/>
              <a:gdLst/>
              <a:ahLst/>
              <a:cxnLst/>
              <a:rect l="l" t="t" r="r" b="b"/>
              <a:pathLst>
                <a:path w="6693" h="5966" extrusionOk="0">
                  <a:moveTo>
                    <a:pt x="1153" y="1780"/>
                  </a:moveTo>
                  <a:cubicBezTo>
                    <a:pt x="1053" y="2306"/>
                    <a:pt x="1" y="2732"/>
                    <a:pt x="1" y="3760"/>
                  </a:cubicBezTo>
                  <a:cubicBezTo>
                    <a:pt x="1" y="4813"/>
                    <a:pt x="527" y="5966"/>
                    <a:pt x="3560" y="5539"/>
                  </a:cubicBezTo>
                  <a:cubicBezTo>
                    <a:pt x="6467" y="5138"/>
                    <a:pt x="6692" y="3459"/>
                    <a:pt x="6166" y="1780"/>
                  </a:cubicBezTo>
                  <a:cubicBezTo>
                    <a:pt x="5640" y="1"/>
                    <a:pt x="1454" y="226"/>
                    <a:pt x="1153" y="17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1" name="Google Shape;11429;p66">
              <a:extLst>
                <a:ext uri="{FF2B5EF4-FFF2-40B4-BE49-F238E27FC236}">
                  <a16:creationId xmlns:a16="http://schemas.microsoft.com/office/drawing/2014/main" id="{978EE335-EC18-B2D5-CFAF-48B722D92018}"/>
                </a:ext>
              </a:extLst>
            </p:cNvPr>
            <p:cNvSpPr/>
            <p:nvPr/>
          </p:nvSpPr>
          <p:spPr>
            <a:xfrm>
              <a:off x="11057775" y="4087150"/>
              <a:ext cx="130375" cy="404800"/>
            </a:xfrm>
            <a:custGeom>
              <a:avLst/>
              <a:gdLst/>
              <a:ahLst/>
              <a:cxnLst/>
              <a:rect l="l" t="t" r="r" b="b"/>
              <a:pathLst>
                <a:path w="5215" h="16192" extrusionOk="0">
                  <a:moveTo>
                    <a:pt x="1" y="0"/>
                  </a:moveTo>
                  <a:lnTo>
                    <a:pt x="1" y="16191"/>
                  </a:lnTo>
                  <a:lnTo>
                    <a:pt x="5214" y="16191"/>
                  </a:lnTo>
                  <a:lnTo>
                    <a:pt x="5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2" name="Google Shape;11430;p66">
              <a:extLst>
                <a:ext uri="{FF2B5EF4-FFF2-40B4-BE49-F238E27FC236}">
                  <a16:creationId xmlns:a16="http://schemas.microsoft.com/office/drawing/2014/main" id="{A575B02F-35A9-C09C-C608-1C3A522A9767}"/>
                </a:ext>
              </a:extLst>
            </p:cNvPr>
            <p:cNvSpPr/>
            <p:nvPr/>
          </p:nvSpPr>
          <p:spPr>
            <a:xfrm>
              <a:off x="11383600" y="3800175"/>
              <a:ext cx="292625" cy="302675"/>
            </a:xfrm>
            <a:custGeom>
              <a:avLst/>
              <a:gdLst/>
              <a:ahLst/>
              <a:cxnLst/>
              <a:rect l="l" t="t" r="r" b="b"/>
              <a:pathLst>
                <a:path w="11705" h="12107" extrusionOk="0">
                  <a:moveTo>
                    <a:pt x="2407" y="5640"/>
                  </a:moveTo>
                  <a:lnTo>
                    <a:pt x="8773" y="12106"/>
                  </a:lnTo>
                  <a:cubicBezTo>
                    <a:pt x="10552" y="11906"/>
                    <a:pt x="11078" y="11780"/>
                    <a:pt x="11705" y="9901"/>
                  </a:cubicBezTo>
                  <a:lnTo>
                    <a:pt x="5966" y="2607"/>
                  </a:lnTo>
                  <a:cubicBezTo>
                    <a:pt x="3660" y="1"/>
                    <a:pt x="1" y="2908"/>
                    <a:pt x="2407" y="56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3" name="Google Shape;11431;p66">
              <a:extLst>
                <a:ext uri="{FF2B5EF4-FFF2-40B4-BE49-F238E27FC236}">
                  <a16:creationId xmlns:a16="http://schemas.microsoft.com/office/drawing/2014/main" id="{63431522-DA11-B44C-18E7-AB4B3F576808}"/>
                </a:ext>
              </a:extLst>
            </p:cNvPr>
            <p:cNvSpPr/>
            <p:nvPr/>
          </p:nvSpPr>
          <p:spPr>
            <a:xfrm>
              <a:off x="11577225" y="4029500"/>
              <a:ext cx="195500" cy="167325"/>
            </a:xfrm>
            <a:custGeom>
              <a:avLst/>
              <a:gdLst/>
              <a:ahLst/>
              <a:cxnLst/>
              <a:rect l="l" t="t" r="r" b="b"/>
              <a:pathLst>
                <a:path w="7820" h="6693" extrusionOk="0">
                  <a:moveTo>
                    <a:pt x="1353" y="4487"/>
                  </a:moveTo>
                  <a:cubicBezTo>
                    <a:pt x="2180" y="6066"/>
                    <a:pt x="3233" y="6692"/>
                    <a:pt x="3534" y="5013"/>
                  </a:cubicBezTo>
                  <a:cubicBezTo>
                    <a:pt x="3960" y="5640"/>
                    <a:pt x="5213" y="6592"/>
                    <a:pt x="6040" y="5865"/>
                  </a:cubicBezTo>
                  <a:cubicBezTo>
                    <a:pt x="7820" y="4286"/>
                    <a:pt x="6266" y="2106"/>
                    <a:pt x="3960" y="728"/>
                  </a:cubicBezTo>
                  <a:cubicBezTo>
                    <a:pt x="2607" y="1"/>
                    <a:pt x="0" y="1780"/>
                    <a:pt x="1353" y="44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4" name="Google Shape;11432;p66">
              <a:extLst>
                <a:ext uri="{FF2B5EF4-FFF2-40B4-BE49-F238E27FC236}">
                  <a16:creationId xmlns:a16="http://schemas.microsoft.com/office/drawing/2014/main" id="{CA2DF48A-00EE-7B25-316F-6B1ECF5F262F}"/>
                </a:ext>
              </a:extLst>
            </p:cNvPr>
            <p:cNvSpPr/>
            <p:nvPr/>
          </p:nvSpPr>
          <p:spPr>
            <a:xfrm>
              <a:off x="10877325" y="3706200"/>
              <a:ext cx="699925" cy="681100"/>
            </a:xfrm>
            <a:custGeom>
              <a:avLst/>
              <a:gdLst/>
              <a:ahLst/>
              <a:cxnLst/>
              <a:rect l="l" t="t" r="r" b="b"/>
              <a:pathLst>
                <a:path w="27997" h="27244" extrusionOk="0">
                  <a:moveTo>
                    <a:pt x="13986" y="27244"/>
                  </a:moveTo>
                  <a:cubicBezTo>
                    <a:pt x="21730" y="27244"/>
                    <a:pt x="27996" y="21078"/>
                    <a:pt x="27996" y="13559"/>
                  </a:cubicBezTo>
                  <a:cubicBezTo>
                    <a:pt x="27996" y="6040"/>
                    <a:pt x="21730" y="0"/>
                    <a:pt x="13986" y="0"/>
                  </a:cubicBezTo>
                  <a:cubicBezTo>
                    <a:pt x="6267" y="0"/>
                    <a:pt x="1" y="6040"/>
                    <a:pt x="1" y="13559"/>
                  </a:cubicBezTo>
                  <a:cubicBezTo>
                    <a:pt x="1" y="21078"/>
                    <a:pt x="6267" y="27244"/>
                    <a:pt x="13986" y="27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5" name="Google Shape;11433;p66">
              <a:extLst>
                <a:ext uri="{FF2B5EF4-FFF2-40B4-BE49-F238E27FC236}">
                  <a16:creationId xmlns:a16="http://schemas.microsoft.com/office/drawing/2014/main" id="{41DA8438-14DC-8CF5-67FF-0A11146ED2E2}"/>
                </a:ext>
              </a:extLst>
            </p:cNvPr>
            <p:cNvSpPr/>
            <p:nvPr/>
          </p:nvSpPr>
          <p:spPr>
            <a:xfrm>
              <a:off x="11326575" y="3452425"/>
              <a:ext cx="195525" cy="185500"/>
            </a:xfrm>
            <a:custGeom>
              <a:avLst/>
              <a:gdLst/>
              <a:ahLst/>
              <a:cxnLst/>
              <a:rect l="l" t="t" r="r" b="b"/>
              <a:pathLst>
                <a:path w="7821" h="7420" extrusionOk="0">
                  <a:moveTo>
                    <a:pt x="5941" y="1254"/>
                  </a:moveTo>
                  <a:cubicBezTo>
                    <a:pt x="7520" y="2632"/>
                    <a:pt x="7821" y="4713"/>
                    <a:pt x="6668" y="6066"/>
                  </a:cubicBezTo>
                  <a:cubicBezTo>
                    <a:pt x="5540" y="7419"/>
                    <a:pt x="3435" y="7419"/>
                    <a:pt x="1881" y="6066"/>
                  </a:cubicBezTo>
                  <a:cubicBezTo>
                    <a:pt x="302" y="4813"/>
                    <a:pt x="1" y="2733"/>
                    <a:pt x="1154" y="1379"/>
                  </a:cubicBezTo>
                  <a:cubicBezTo>
                    <a:pt x="2181" y="1"/>
                    <a:pt x="4387" y="1"/>
                    <a:pt x="5941" y="1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6" name="Google Shape;11434;p66">
              <a:extLst>
                <a:ext uri="{FF2B5EF4-FFF2-40B4-BE49-F238E27FC236}">
                  <a16:creationId xmlns:a16="http://schemas.microsoft.com/office/drawing/2014/main" id="{BB62CB97-90F7-FCB8-46AA-58685E24E1D3}"/>
                </a:ext>
              </a:extLst>
            </p:cNvPr>
            <p:cNvSpPr/>
            <p:nvPr/>
          </p:nvSpPr>
          <p:spPr>
            <a:xfrm>
              <a:off x="11362925" y="3486900"/>
              <a:ext cx="122825" cy="114675"/>
            </a:xfrm>
            <a:custGeom>
              <a:avLst/>
              <a:gdLst/>
              <a:ahLst/>
              <a:cxnLst/>
              <a:rect l="l" t="t" r="r" b="b"/>
              <a:pathLst>
                <a:path w="4913" h="4587" extrusionOk="0">
                  <a:moveTo>
                    <a:pt x="3660" y="827"/>
                  </a:moveTo>
                  <a:cubicBezTo>
                    <a:pt x="4712" y="1654"/>
                    <a:pt x="4913" y="2908"/>
                    <a:pt x="4186" y="3760"/>
                  </a:cubicBezTo>
                  <a:cubicBezTo>
                    <a:pt x="3459" y="4587"/>
                    <a:pt x="2206" y="4587"/>
                    <a:pt x="1153" y="3860"/>
                  </a:cubicBezTo>
                  <a:cubicBezTo>
                    <a:pt x="201" y="3008"/>
                    <a:pt x="1" y="1654"/>
                    <a:pt x="727" y="827"/>
                  </a:cubicBezTo>
                  <a:cubicBezTo>
                    <a:pt x="1454" y="101"/>
                    <a:pt x="2707" y="0"/>
                    <a:pt x="3660" y="827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7" name="Google Shape;11435;p66">
              <a:extLst>
                <a:ext uri="{FF2B5EF4-FFF2-40B4-BE49-F238E27FC236}">
                  <a16:creationId xmlns:a16="http://schemas.microsoft.com/office/drawing/2014/main" id="{6C46424F-3C0A-1A7F-8776-85F3C00CE582}"/>
                </a:ext>
              </a:extLst>
            </p:cNvPr>
            <p:cNvSpPr/>
            <p:nvPr/>
          </p:nvSpPr>
          <p:spPr>
            <a:xfrm>
              <a:off x="10971325" y="3382250"/>
              <a:ext cx="201150" cy="179850"/>
            </a:xfrm>
            <a:custGeom>
              <a:avLst/>
              <a:gdLst/>
              <a:ahLst/>
              <a:cxnLst/>
              <a:rect l="l" t="t" r="r" b="b"/>
              <a:pathLst>
                <a:path w="8046" h="7194" extrusionOk="0">
                  <a:moveTo>
                    <a:pt x="3133" y="527"/>
                  </a:moveTo>
                  <a:cubicBezTo>
                    <a:pt x="1253" y="1154"/>
                    <a:pt x="0" y="2933"/>
                    <a:pt x="527" y="4587"/>
                  </a:cubicBezTo>
                  <a:cubicBezTo>
                    <a:pt x="1053" y="6267"/>
                    <a:pt x="3033" y="7194"/>
                    <a:pt x="4913" y="6567"/>
                  </a:cubicBezTo>
                  <a:cubicBezTo>
                    <a:pt x="6893" y="6066"/>
                    <a:pt x="8045" y="4186"/>
                    <a:pt x="7519" y="2507"/>
                  </a:cubicBezTo>
                  <a:cubicBezTo>
                    <a:pt x="7093" y="828"/>
                    <a:pt x="5113" y="1"/>
                    <a:pt x="3133" y="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8" name="Google Shape;11436;p66">
              <a:extLst>
                <a:ext uri="{FF2B5EF4-FFF2-40B4-BE49-F238E27FC236}">
                  <a16:creationId xmlns:a16="http://schemas.microsoft.com/office/drawing/2014/main" id="{F2A75885-7E0F-6153-8D37-CDC05FF428C3}"/>
                </a:ext>
              </a:extLst>
            </p:cNvPr>
            <p:cNvSpPr/>
            <p:nvPr/>
          </p:nvSpPr>
          <p:spPr>
            <a:xfrm>
              <a:off x="11010800" y="3416100"/>
              <a:ext cx="122200" cy="109675"/>
            </a:xfrm>
            <a:custGeom>
              <a:avLst/>
              <a:gdLst/>
              <a:ahLst/>
              <a:cxnLst/>
              <a:rect l="l" t="t" r="r" b="b"/>
              <a:pathLst>
                <a:path w="4888" h="4387" extrusionOk="0">
                  <a:moveTo>
                    <a:pt x="1880" y="326"/>
                  </a:moveTo>
                  <a:cubicBezTo>
                    <a:pt x="727" y="727"/>
                    <a:pt x="0" y="1780"/>
                    <a:pt x="301" y="2832"/>
                  </a:cubicBezTo>
                  <a:cubicBezTo>
                    <a:pt x="627" y="3860"/>
                    <a:pt x="1880" y="4386"/>
                    <a:pt x="3008" y="4085"/>
                  </a:cubicBezTo>
                  <a:cubicBezTo>
                    <a:pt x="4261" y="3760"/>
                    <a:pt x="4888" y="2607"/>
                    <a:pt x="4587" y="1579"/>
                  </a:cubicBezTo>
                  <a:cubicBezTo>
                    <a:pt x="4386" y="527"/>
                    <a:pt x="3133" y="0"/>
                    <a:pt x="1880" y="326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19" name="Google Shape;11437;p66">
              <a:extLst>
                <a:ext uri="{FF2B5EF4-FFF2-40B4-BE49-F238E27FC236}">
                  <a16:creationId xmlns:a16="http://schemas.microsoft.com/office/drawing/2014/main" id="{C1C3A3BB-2C80-3D1A-BF9E-5032B7B32BF0}"/>
                </a:ext>
              </a:extLst>
            </p:cNvPr>
            <p:cNvSpPr/>
            <p:nvPr/>
          </p:nvSpPr>
          <p:spPr>
            <a:xfrm>
              <a:off x="10937475" y="3740025"/>
              <a:ext cx="582125" cy="300150"/>
            </a:xfrm>
            <a:custGeom>
              <a:avLst/>
              <a:gdLst/>
              <a:ahLst/>
              <a:cxnLst/>
              <a:rect l="l" t="t" r="r" b="b"/>
              <a:pathLst>
                <a:path w="23285" h="12006" extrusionOk="0">
                  <a:moveTo>
                    <a:pt x="22758" y="3760"/>
                  </a:moveTo>
                  <a:cubicBezTo>
                    <a:pt x="17445" y="12006"/>
                    <a:pt x="5640" y="11905"/>
                    <a:pt x="527" y="3660"/>
                  </a:cubicBezTo>
                  <a:cubicBezTo>
                    <a:pt x="1" y="3134"/>
                    <a:pt x="1881" y="301"/>
                    <a:pt x="2407" y="1028"/>
                  </a:cubicBezTo>
                  <a:cubicBezTo>
                    <a:pt x="6567" y="6893"/>
                    <a:pt x="16392" y="6567"/>
                    <a:pt x="20577" y="727"/>
                  </a:cubicBezTo>
                  <a:cubicBezTo>
                    <a:pt x="21104" y="1"/>
                    <a:pt x="23284" y="3234"/>
                    <a:pt x="22758" y="37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0" name="Google Shape;11438;p66">
              <a:extLst>
                <a:ext uri="{FF2B5EF4-FFF2-40B4-BE49-F238E27FC236}">
                  <a16:creationId xmlns:a16="http://schemas.microsoft.com/office/drawing/2014/main" id="{6D3A709F-AC94-8A42-887B-1A13823B0BB7}"/>
                </a:ext>
              </a:extLst>
            </p:cNvPr>
            <p:cNvSpPr/>
            <p:nvPr/>
          </p:nvSpPr>
          <p:spPr>
            <a:xfrm>
              <a:off x="10934975" y="3771350"/>
              <a:ext cx="206175" cy="354675"/>
            </a:xfrm>
            <a:custGeom>
              <a:avLst/>
              <a:gdLst/>
              <a:ahLst/>
              <a:cxnLst/>
              <a:rect l="l" t="t" r="r" b="b"/>
              <a:pathLst>
                <a:path w="8247" h="14187" extrusionOk="0">
                  <a:moveTo>
                    <a:pt x="3535" y="928"/>
                  </a:moveTo>
                  <a:cubicBezTo>
                    <a:pt x="2081" y="2407"/>
                    <a:pt x="1" y="7921"/>
                    <a:pt x="627" y="12006"/>
                  </a:cubicBezTo>
                  <a:cubicBezTo>
                    <a:pt x="928" y="13460"/>
                    <a:pt x="1555" y="13560"/>
                    <a:pt x="3234" y="13785"/>
                  </a:cubicBezTo>
                  <a:cubicBezTo>
                    <a:pt x="4587" y="13986"/>
                    <a:pt x="5740" y="14186"/>
                    <a:pt x="5740" y="12933"/>
                  </a:cubicBezTo>
                  <a:cubicBezTo>
                    <a:pt x="5640" y="10853"/>
                    <a:pt x="5640" y="6166"/>
                    <a:pt x="7520" y="3760"/>
                  </a:cubicBezTo>
                  <a:cubicBezTo>
                    <a:pt x="8246" y="2607"/>
                    <a:pt x="4387" y="1"/>
                    <a:pt x="3535" y="9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1" name="Google Shape;11439;p66">
              <a:extLst>
                <a:ext uri="{FF2B5EF4-FFF2-40B4-BE49-F238E27FC236}">
                  <a16:creationId xmlns:a16="http://schemas.microsoft.com/office/drawing/2014/main" id="{18D2F271-9394-DC01-8FEC-B1E656F47F53}"/>
                </a:ext>
              </a:extLst>
            </p:cNvPr>
            <p:cNvSpPr/>
            <p:nvPr/>
          </p:nvSpPr>
          <p:spPr>
            <a:xfrm>
              <a:off x="10937475" y="3413575"/>
              <a:ext cx="574600" cy="511950"/>
            </a:xfrm>
            <a:custGeom>
              <a:avLst/>
              <a:gdLst/>
              <a:ahLst/>
              <a:cxnLst/>
              <a:rect l="l" t="t" r="r" b="b"/>
              <a:pathLst>
                <a:path w="22984" h="20478" extrusionOk="0">
                  <a:moveTo>
                    <a:pt x="13359" y="1254"/>
                  </a:moveTo>
                  <a:cubicBezTo>
                    <a:pt x="19099" y="2507"/>
                    <a:pt x="22984" y="7420"/>
                    <a:pt x="21931" y="12432"/>
                  </a:cubicBezTo>
                  <a:cubicBezTo>
                    <a:pt x="20878" y="17445"/>
                    <a:pt x="15339" y="20477"/>
                    <a:pt x="9600" y="19224"/>
                  </a:cubicBezTo>
                  <a:cubicBezTo>
                    <a:pt x="3861" y="18071"/>
                    <a:pt x="1" y="13059"/>
                    <a:pt x="1054" y="8046"/>
                  </a:cubicBezTo>
                  <a:cubicBezTo>
                    <a:pt x="2081" y="3134"/>
                    <a:pt x="7620" y="1"/>
                    <a:pt x="13359" y="1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2" name="Google Shape;11440;p66">
              <a:extLst>
                <a:ext uri="{FF2B5EF4-FFF2-40B4-BE49-F238E27FC236}">
                  <a16:creationId xmlns:a16="http://schemas.microsoft.com/office/drawing/2014/main" id="{077E5AB1-D272-B572-9572-470A32883C47}"/>
                </a:ext>
              </a:extLst>
            </p:cNvPr>
            <p:cNvSpPr/>
            <p:nvPr/>
          </p:nvSpPr>
          <p:spPr>
            <a:xfrm>
              <a:off x="11044625" y="3627875"/>
              <a:ext cx="287000" cy="242500"/>
            </a:xfrm>
            <a:custGeom>
              <a:avLst/>
              <a:gdLst/>
              <a:ahLst/>
              <a:cxnLst/>
              <a:rect l="l" t="t" r="r" b="b"/>
              <a:pathLst>
                <a:path w="11480" h="9700" extrusionOk="0">
                  <a:moveTo>
                    <a:pt x="7419" y="502"/>
                  </a:moveTo>
                  <a:cubicBezTo>
                    <a:pt x="9600" y="928"/>
                    <a:pt x="11479" y="9700"/>
                    <a:pt x="5740" y="8547"/>
                  </a:cubicBezTo>
                  <a:cubicBezTo>
                    <a:pt x="1" y="7294"/>
                    <a:pt x="5214" y="0"/>
                    <a:pt x="7419" y="502"/>
                  </a:cubicBezTo>
                  <a:close/>
                </a:path>
              </a:pathLst>
            </a:custGeom>
            <a:solidFill>
              <a:srgbClr val="F8A7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3" name="Google Shape;11441;p66">
              <a:extLst>
                <a:ext uri="{FF2B5EF4-FFF2-40B4-BE49-F238E27FC236}">
                  <a16:creationId xmlns:a16="http://schemas.microsoft.com/office/drawing/2014/main" id="{145076F9-ABB1-0202-EA83-8CA7AA552049}"/>
                </a:ext>
              </a:extLst>
            </p:cNvPr>
            <p:cNvSpPr/>
            <p:nvPr/>
          </p:nvSpPr>
          <p:spPr>
            <a:xfrm>
              <a:off x="11172450" y="3700550"/>
              <a:ext cx="78350" cy="55175"/>
            </a:xfrm>
            <a:custGeom>
              <a:avLst/>
              <a:gdLst/>
              <a:ahLst/>
              <a:cxnLst/>
              <a:rect l="l" t="t" r="r" b="b"/>
              <a:pathLst>
                <a:path w="3134" h="2207" extrusionOk="0">
                  <a:moveTo>
                    <a:pt x="3033" y="1053"/>
                  </a:moveTo>
                  <a:cubicBezTo>
                    <a:pt x="3133" y="1580"/>
                    <a:pt x="1980" y="2206"/>
                    <a:pt x="1354" y="1981"/>
                  </a:cubicBezTo>
                  <a:cubicBezTo>
                    <a:pt x="727" y="1880"/>
                    <a:pt x="0" y="853"/>
                    <a:pt x="427" y="427"/>
                  </a:cubicBezTo>
                  <a:cubicBezTo>
                    <a:pt x="928" y="1"/>
                    <a:pt x="2707" y="327"/>
                    <a:pt x="3033" y="1053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4" name="Google Shape;11442;p66">
              <a:extLst>
                <a:ext uri="{FF2B5EF4-FFF2-40B4-BE49-F238E27FC236}">
                  <a16:creationId xmlns:a16="http://schemas.microsoft.com/office/drawing/2014/main" id="{A7B41D93-0826-F0E7-E3EB-4231BDD71DC6}"/>
                </a:ext>
              </a:extLst>
            </p:cNvPr>
            <p:cNvSpPr/>
            <p:nvPr/>
          </p:nvSpPr>
          <p:spPr>
            <a:xfrm>
              <a:off x="11193125" y="3731875"/>
              <a:ext cx="23825" cy="70825"/>
            </a:xfrm>
            <a:custGeom>
              <a:avLst/>
              <a:gdLst/>
              <a:ahLst/>
              <a:cxnLst/>
              <a:rect l="l" t="t" r="r" b="b"/>
              <a:pathLst>
                <a:path w="953" h="2833" extrusionOk="0">
                  <a:moveTo>
                    <a:pt x="527" y="1"/>
                  </a:moveTo>
                  <a:lnTo>
                    <a:pt x="953" y="1"/>
                  </a:lnTo>
                  <a:lnTo>
                    <a:pt x="326" y="2833"/>
                  </a:lnTo>
                  <a:lnTo>
                    <a:pt x="1" y="2733"/>
                  </a:ln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5" name="Google Shape;11443;p66">
              <a:extLst>
                <a:ext uri="{FF2B5EF4-FFF2-40B4-BE49-F238E27FC236}">
                  <a16:creationId xmlns:a16="http://schemas.microsoft.com/office/drawing/2014/main" id="{C8A805DA-5B55-5B59-4259-C1DD4AD10221}"/>
                </a:ext>
              </a:extLst>
            </p:cNvPr>
            <p:cNvSpPr/>
            <p:nvPr/>
          </p:nvSpPr>
          <p:spPr>
            <a:xfrm>
              <a:off x="11273950" y="3624750"/>
              <a:ext cx="94025" cy="42000"/>
            </a:xfrm>
            <a:custGeom>
              <a:avLst/>
              <a:gdLst/>
              <a:ahLst/>
              <a:cxnLst/>
              <a:rect l="l" t="t" r="r" b="b"/>
              <a:pathLst>
                <a:path w="3761" h="1680" extrusionOk="0">
                  <a:moveTo>
                    <a:pt x="853" y="0"/>
                  </a:moveTo>
                  <a:cubicBezTo>
                    <a:pt x="527" y="125"/>
                    <a:pt x="326" y="226"/>
                    <a:pt x="126" y="426"/>
                  </a:cubicBezTo>
                  <a:cubicBezTo>
                    <a:pt x="1" y="526"/>
                    <a:pt x="1" y="627"/>
                    <a:pt x="126" y="752"/>
                  </a:cubicBezTo>
                  <a:cubicBezTo>
                    <a:pt x="176" y="802"/>
                    <a:pt x="226" y="827"/>
                    <a:pt x="276" y="827"/>
                  </a:cubicBezTo>
                  <a:cubicBezTo>
                    <a:pt x="326" y="827"/>
                    <a:pt x="377" y="802"/>
                    <a:pt x="427" y="752"/>
                  </a:cubicBezTo>
                  <a:cubicBezTo>
                    <a:pt x="527" y="627"/>
                    <a:pt x="753" y="526"/>
                    <a:pt x="953" y="426"/>
                  </a:cubicBezTo>
                  <a:cubicBezTo>
                    <a:pt x="1254" y="426"/>
                    <a:pt x="1780" y="426"/>
                    <a:pt x="2206" y="627"/>
                  </a:cubicBezTo>
                  <a:cubicBezTo>
                    <a:pt x="2507" y="752"/>
                    <a:pt x="2933" y="953"/>
                    <a:pt x="3133" y="1153"/>
                  </a:cubicBezTo>
                  <a:cubicBezTo>
                    <a:pt x="3259" y="1253"/>
                    <a:pt x="3359" y="1379"/>
                    <a:pt x="3359" y="1479"/>
                  </a:cubicBezTo>
                  <a:cubicBezTo>
                    <a:pt x="3359" y="1579"/>
                    <a:pt x="3459" y="1679"/>
                    <a:pt x="3560" y="1679"/>
                  </a:cubicBezTo>
                  <a:cubicBezTo>
                    <a:pt x="3660" y="1579"/>
                    <a:pt x="3760" y="1479"/>
                    <a:pt x="3760" y="1379"/>
                  </a:cubicBezTo>
                  <a:cubicBezTo>
                    <a:pt x="3760" y="1153"/>
                    <a:pt x="3660" y="1053"/>
                    <a:pt x="3459" y="852"/>
                  </a:cubicBezTo>
                  <a:cubicBezTo>
                    <a:pt x="3259" y="526"/>
                    <a:pt x="2732" y="326"/>
                    <a:pt x="2306" y="226"/>
                  </a:cubicBezTo>
                  <a:cubicBezTo>
                    <a:pt x="1780" y="0"/>
                    <a:pt x="1254" y="0"/>
                    <a:pt x="853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6" name="Google Shape;11444;p66">
              <a:extLst>
                <a:ext uri="{FF2B5EF4-FFF2-40B4-BE49-F238E27FC236}">
                  <a16:creationId xmlns:a16="http://schemas.microsoft.com/office/drawing/2014/main" id="{5A783AA8-56B8-7983-70D5-E0DF7971F402}"/>
                </a:ext>
              </a:extLst>
            </p:cNvPr>
            <p:cNvSpPr/>
            <p:nvPr/>
          </p:nvSpPr>
          <p:spPr>
            <a:xfrm>
              <a:off x="11094125" y="3588400"/>
              <a:ext cx="99025" cy="36375"/>
            </a:xfrm>
            <a:custGeom>
              <a:avLst/>
              <a:gdLst/>
              <a:ahLst/>
              <a:cxnLst/>
              <a:rect l="l" t="t" r="r" b="b"/>
              <a:pathLst>
                <a:path w="3961" h="1455" extrusionOk="0">
                  <a:moveTo>
                    <a:pt x="1981" y="0"/>
                  </a:moveTo>
                  <a:cubicBezTo>
                    <a:pt x="1454" y="0"/>
                    <a:pt x="928" y="0"/>
                    <a:pt x="627" y="201"/>
                  </a:cubicBezTo>
                  <a:cubicBezTo>
                    <a:pt x="427" y="326"/>
                    <a:pt x="201" y="427"/>
                    <a:pt x="101" y="527"/>
                  </a:cubicBezTo>
                  <a:cubicBezTo>
                    <a:pt x="1" y="627"/>
                    <a:pt x="101" y="828"/>
                    <a:pt x="201" y="828"/>
                  </a:cubicBezTo>
                  <a:cubicBezTo>
                    <a:pt x="251" y="890"/>
                    <a:pt x="308" y="922"/>
                    <a:pt x="364" y="922"/>
                  </a:cubicBezTo>
                  <a:cubicBezTo>
                    <a:pt x="420" y="922"/>
                    <a:pt x="477" y="890"/>
                    <a:pt x="527" y="828"/>
                  </a:cubicBezTo>
                  <a:cubicBezTo>
                    <a:pt x="527" y="727"/>
                    <a:pt x="627" y="627"/>
                    <a:pt x="727" y="627"/>
                  </a:cubicBezTo>
                  <a:cubicBezTo>
                    <a:pt x="958" y="556"/>
                    <a:pt x="1226" y="485"/>
                    <a:pt x="1514" y="485"/>
                  </a:cubicBezTo>
                  <a:cubicBezTo>
                    <a:pt x="1633" y="485"/>
                    <a:pt x="1756" y="497"/>
                    <a:pt x="1880" y="527"/>
                  </a:cubicBezTo>
                  <a:cubicBezTo>
                    <a:pt x="2306" y="527"/>
                    <a:pt x="2707" y="627"/>
                    <a:pt x="3033" y="828"/>
                  </a:cubicBezTo>
                  <a:cubicBezTo>
                    <a:pt x="3234" y="1053"/>
                    <a:pt x="3434" y="1153"/>
                    <a:pt x="3434" y="1354"/>
                  </a:cubicBezTo>
                  <a:cubicBezTo>
                    <a:pt x="3560" y="1454"/>
                    <a:pt x="3660" y="1454"/>
                    <a:pt x="3760" y="1454"/>
                  </a:cubicBezTo>
                  <a:cubicBezTo>
                    <a:pt x="3860" y="1354"/>
                    <a:pt x="3961" y="1254"/>
                    <a:pt x="3860" y="1153"/>
                  </a:cubicBezTo>
                  <a:cubicBezTo>
                    <a:pt x="3760" y="953"/>
                    <a:pt x="3560" y="627"/>
                    <a:pt x="3334" y="527"/>
                  </a:cubicBezTo>
                  <a:cubicBezTo>
                    <a:pt x="2933" y="201"/>
                    <a:pt x="2407" y="101"/>
                    <a:pt x="1981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27" name="Google Shape;11445;p66">
              <a:extLst>
                <a:ext uri="{FF2B5EF4-FFF2-40B4-BE49-F238E27FC236}">
                  <a16:creationId xmlns:a16="http://schemas.microsoft.com/office/drawing/2014/main" id="{5962C161-5D40-1BC1-4A9F-ACA3532FA0BD}"/>
                </a:ext>
              </a:extLst>
            </p:cNvPr>
            <p:cNvSpPr/>
            <p:nvPr/>
          </p:nvSpPr>
          <p:spPr>
            <a:xfrm>
              <a:off x="11154275" y="3764700"/>
              <a:ext cx="94025" cy="39900"/>
            </a:xfrm>
            <a:custGeom>
              <a:avLst/>
              <a:gdLst/>
              <a:ahLst/>
              <a:cxnLst/>
              <a:rect l="l" t="t" r="r" b="b"/>
              <a:pathLst>
                <a:path w="3761" h="1596" extrusionOk="0">
                  <a:moveTo>
                    <a:pt x="285" y="0"/>
                  </a:moveTo>
                  <a:cubicBezTo>
                    <a:pt x="258" y="0"/>
                    <a:pt x="230" y="13"/>
                    <a:pt x="201" y="41"/>
                  </a:cubicBezTo>
                  <a:cubicBezTo>
                    <a:pt x="1" y="41"/>
                    <a:pt x="1" y="167"/>
                    <a:pt x="1" y="267"/>
                  </a:cubicBezTo>
                  <a:cubicBezTo>
                    <a:pt x="101" y="568"/>
                    <a:pt x="301" y="793"/>
                    <a:pt x="527" y="994"/>
                  </a:cubicBezTo>
                  <a:cubicBezTo>
                    <a:pt x="828" y="1294"/>
                    <a:pt x="1354" y="1420"/>
                    <a:pt x="1880" y="1520"/>
                  </a:cubicBezTo>
                  <a:cubicBezTo>
                    <a:pt x="2081" y="1570"/>
                    <a:pt x="2313" y="1595"/>
                    <a:pt x="2548" y="1595"/>
                  </a:cubicBezTo>
                  <a:cubicBezTo>
                    <a:pt x="2783" y="1595"/>
                    <a:pt x="3021" y="1570"/>
                    <a:pt x="3234" y="1520"/>
                  </a:cubicBezTo>
                  <a:cubicBezTo>
                    <a:pt x="3434" y="1420"/>
                    <a:pt x="3660" y="1294"/>
                    <a:pt x="3760" y="1194"/>
                  </a:cubicBezTo>
                  <a:cubicBezTo>
                    <a:pt x="3760" y="1094"/>
                    <a:pt x="3760" y="893"/>
                    <a:pt x="3660" y="893"/>
                  </a:cubicBezTo>
                  <a:cubicBezTo>
                    <a:pt x="3597" y="843"/>
                    <a:pt x="3541" y="818"/>
                    <a:pt x="3488" y="818"/>
                  </a:cubicBezTo>
                  <a:cubicBezTo>
                    <a:pt x="3434" y="818"/>
                    <a:pt x="3384" y="843"/>
                    <a:pt x="3334" y="893"/>
                  </a:cubicBezTo>
                  <a:cubicBezTo>
                    <a:pt x="3334" y="994"/>
                    <a:pt x="3234" y="994"/>
                    <a:pt x="3033" y="1094"/>
                  </a:cubicBezTo>
                  <a:cubicBezTo>
                    <a:pt x="2920" y="1144"/>
                    <a:pt x="2764" y="1169"/>
                    <a:pt x="2570" y="1169"/>
                  </a:cubicBezTo>
                  <a:cubicBezTo>
                    <a:pt x="2375" y="1169"/>
                    <a:pt x="2144" y="1144"/>
                    <a:pt x="1880" y="1094"/>
                  </a:cubicBezTo>
                  <a:cubicBezTo>
                    <a:pt x="1454" y="994"/>
                    <a:pt x="1028" y="893"/>
                    <a:pt x="828" y="668"/>
                  </a:cubicBezTo>
                  <a:cubicBezTo>
                    <a:pt x="627" y="467"/>
                    <a:pt x="527" y="367"/>
                    <a:pt x="402" y="167"/>
                  </a:cubicBezTo>
                  <a:cubicBezTo>
                    <a:pt x="402" y="77"/>
                    <a:pt x="351" y="0"/>
                    <a:pt x="285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</p:grpSp>
      <p:grpSp>
        <p:nvGrpSpPr>
          <p:cNvPr id="228" name="Google Shape;13331;p72">
            <a:extLst>
              <a:ext uri="{FF2B5EF4-FFF2-40B4-BE49-F238E27FC236}">
                <a16:creationId xmlns:a16="http://schemas.microsoft.com/office/drawing/2014/main" id="{2CFCC417-D6F5-EC50-3F97-0C9F859696B6}"/>
              </a:ext>
            </a:extLst>
          </p:cNvPr>
          <p:cNvGrpSpPr/>
          <p:nvPr/>
        </p:nvGrpSpPr>
        <p:grpSpPr>
          <a:xfrm>
            <a:off x="8358870" y="3314557"/>
            <a:ext cx="920982" cy="1018673"/>
            <a:chOff x="2438750" y="454900"/>
            <a:chExt cx="1738750" cy="2025725"/>
          </a:xfrm>
        </p:grpSpPr>
        <p:sp>
          <p:nvSpPr>
            <p:cNvPr id="229" name="Google Shape;13332;p72">
              <a:extLst>
                <a:ext uri="{FF2B5EF4-FFF2-40B4-BE49-F238E27FC236}">
                  <a16:creationId xmlns:a16="http://schemas.microsoft.com/office/drawing/2014/main" id="{C980EB82-FDA1-D1FA-18CF-8B891B0A01B2}"/>
                </a:ext>
              </a:extLst>
            </p:cNvPr>
            <p:cNvSpPr/>
            <p:nvPr/>
          </p:nvSpPr>
          <p:spPr>
            <a:xfrm>
              <a:off x="3088500" y="2175475"/>
              <a:ext cx="431100" cy="305150"/>
            </a:xfrm>
            <a:custGeom>
              <a:avLst/>
              <a:gdLst/>
              <a:ahLst/>
              <a:cxnLst/>
              <a:rect l="l" t="t" r="r" b="b"/>
              <a:pathLst>
                <a:path w="17244" h="12206" extrusionOk="0">
                  <a:moveTo>
                    <a:pt x="9198" y="0"/>
                  </a:moveTo>
                  <a:cubicBezTo>
                    <a:pt x="9198" y="0"/>
                    <a:pt x="7451" y="2819"/>
                    <a:pt x="3956" y="2819"/>
                  </a:cubicBezTo>
                  <a:cubicBezTo>
                    <a:pt x="3826" y="2819"/>
                    <a:pt x="3694" y="2815"/>
                    <a:pt x="3559" y="2807"/>
                  </a:cubicBezTo>
                  <a:cubicBezTo>
                    <a:pt x="2607" y="2807"/>
                    <a:pt x="1679" y="2506"/>
                    <a:pt x="953" y="2181"/>
                  </a:cubicBezTo>
                  <a:cubicBezTo>
                    <a:pt x="953" y="2506"/>
                    <a:pt x="0" y="9073"/>
                    <a:pt x="226" y="9800"/>
                  </a:cubicBezTo>
                  <a:cubicBezTo>
                    <a:pt x="527" y="10552"/>
                    <a:pt x="3659" y="12206"/>
                    <a:pt x="8572" y="12206"/>
                  </a:cubicBezTo>
                  <a:cubicBezTo>
                    <a:pt x="12757" y="12206"/>
                    <a:pt x="16617" y="10852"/>
                    <a:pt x="16918" y="10226"/>
                  </a:cubicBezTo>
                  <a:cubicBezTo>
                    <a:pt x="17243" y="9699"/>
                    <a:pt x="15890" y="1153"/>
                    <a:pt x="15890" y="1153"/>
                  </a:cubicBezTo>
                  <a:lnTo>
                    <a:pt x="15564" y="526"/>
                  </a:lnTo>
                  <a:cubicBezTo>
                    <a:pt x="15138" y="727"/>
                    <a:pt x="14211" y="2181"/>
                    <a:pt x="13584" y="2281"/>
                  </a:cubicBezTo>
                  <a:cubicBezTo>
                    <a:pt x="13352" y="2326"/>
                    <a:pt x="13128" y="2347"/>
                    <a:pt x="12911" y="2347"/>
                  </a:cubicBezTo>
                  <a:cubicBezTo>
                    <a:pt x="10602" y="2347"/>
                    <a:pt x="9198" y="0"/>
                    <a:pt x="9198" y="0"/>
                  </a:cubicBezTo>
                  <a:close/>
                </a:path>
              </a:pathLst>
            </a:custGeom>
            <a:solidFill>
              <a:srgbClr val="39241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0" name="Google Shape;13333;p72">
              <a:extLst>
                <a:ext uri="{FF2B5EF4-FFF2-40B4-BE49-F238E27FC236}">
                  <a16:creationId xmlns:a16="http://schemas.microsoft.com/office/drawing/2014/main" id="{9CFE8719-E026-414E-4DA5-CAD45EF3D4F5}"/>
                </a:ext>
              </a:extLst>
            </p:cNvPr>
            <p:cNvSpPr/>
            <p:nvPr/>
          </p:nvSpPr>
          <p:spPr>
            <a:xfrm>
              <a:off x="2438750" y="1674200"/>
              <a:ext cx="1738750" cy="571775"/>
            </a:xfrm>
            <a:custGeom>
              <a:avLst/>
              <a:gdLst/>
              <a:ahLst/>
              <a:cxnLst/>
              <a:rect l="l" t="t" r="r" b="b"/>
              <a:pathLst>
                <a:path w="69550" h="22871" extrusionOk="0">
                  <a:moveTo>
                    <a:pt x="18471" y="1"/>
                  </a:moveTo>
                  <a:lnTo>
                    <a:pt x="18471" y="1"/>
                  </a:lnTo>
                  <a:cubicBezTo>
                    <a:pt x="16655" y="1128"/>
                    <a:pt x="14387" y="1612"/>
                    <a:pt x="12362" y="1612"/>
                  </a:cubicBezTo>
                  <a:cubicBezTo>
                    <a:pt x="11956" y="1612"/>
                    <a:pt x="11559" y="1593"/>
                    <a:pt x="11178" y="1555"/>
                  </a:cubicBezTo>
                  <a:lnTo>
                    <a:pt x="11178" y="1655"/>
                  </a:lnTo>
                  <a:cubicBezTo>
                    <a:pt x="5313" y="11054"/>
                    <a:pt x="526" y="13460"/>
                    <a:pt x="301" y="15039"/>
                  </a:cubicBezTo>
                  <a:cubicBezTo>
                    <a:pt x="0" y="16592"/>
                    <a:pt x="3133" y="18798"/>
                    <a:pt x="6166" y="19425"/>
                  </a:cubicBezTo>
                  <a:cubicBezTo>
                    <a:pt x="6555" y="19507"/>
                    <a:pt x="6941" y="19544"/>
                    <a:pt x="7319" y="19544"/>
                  </a:cubicBezTo>
                  <a:cubicBezTo>
                    <a:pt x="10273" y="19544"/>
                    <a:pt x="12755" y="17308"/>
                    <a:pt x="12932" y="17219"/>
                  </a:cubicBezTo>
                  <a:lnTo>
                    <a:pt x="12932" y="17219"/>
                  </a:lnTo>
                  <a:cubicBezTo>
                    <a:pt x="12832" y="17319"/>
                    <a:pt x="10652" y="19725"/>
                    <a:pt x="14712" y="21304"/>
                  </a:cubicBezTo>
                  <a:cubicBezTo>
                    <a:pt x="15757" y="21688"/>
                    <a:pt x="16755" y="21841"/>
                    <a:pt x="17681" y="21841"/>
                  </a:cubicBezTo>
                  <a:cubicBezTo>
                    <a:pt x="21287" y="21841"/>
                    <a:pt x="23810" y="19525"/>
                    <a:pt x="23810" y="19525"/>
                  </a:cubicBezTo>
                  <a:cubicBezTo>
                    <a:pt x="23810" y="19525"/>
                    <a:pt x="24837" y="21304"/>
                    <a:pt x="26943" y="22232"/>
                  </a:cubicBezTo>
                  <a:cubicBezTo>
                    <a:pt x="27669" y="22557"/>
                    <a:pt x="28597" y="22858"/>
                    <a:pt x="29549" y="22858"/>
                  </a:cubicBezTo>
                  <a:cubicBezTo>
                    <a:pt x="29684" y="22866"/>
                    <a:pt x="29816" y="22870"/>
                    <a:pt x="29946" y="22870"/>
                  </a:cubicBezTo>
                  <a:cubicBezTo>
                    <a:pt x="33441" y="22870"/>
                    <a:pt x="35188" y="20051"/>
                    <a:pt x="35188" y="20051"/>
                  </a:cubicBezTo>
                  <a:cubicBezTo>
                    <a:pt x="35188" y="20051"/>
                    <a:pt x="36592" y="22398"/>
                    <a:pt x="38901" y="22398"/>
                  </a:cubicBezTo>
                  <a:cubicBezTo>
                    <a:pt x="39118" y="22398"/>
                    <a:pt x="39342" y="22377"/>
                    <a:pt x="39574" y="22332"/>
                  </a:cubicBezTo>
                  <a:cubicBezTo>
                    <a:pt x="40201" y="22232"/>
                    <a:pt x="40727" y="22031"/>
                    <a:pt x="41028" y="21831"/>
                  </a:cubicBezTo>
                  <a:cubicBezTo>
                    <a:pt x="42507" y="20978"/>
                    <a:pt x="42807" y="19725"/>
                    <a:pt x="42807" y="19725"/>
                  </a:cubicBezTo>
                  <a:cubicBezTo>
                    <a:pt x="42807" y="19725"/>
                    <a:pt x="45888" y="22494"/>
                    <a:pt x="49624" y="22494"/>
                  </a:cubicBezTo>
                  <a:cubicBezTo>
                    <a:pt x="50124" y="22494"/>
                    <a:pt x="50636" y="22444"/>
                    <a:pt x="51153" y="22332"/>
                  </a:cubicBezTo>
                  <a:cubicBezTo>
                    <a:pt x="55664" y="21304"/>
                    <a:pt x="54512" y="18698"/>
                    <a:pt x="54512" y="18698"/>
                  </a:cubicBezTo>
                  <a:lnTo>
                    <a:pt x="54512" y="18698"/>
                  </a:lnTo>
                  <a:cubicBezTo>
                    <a:pt x="54512" y="18698"/>
                    <a:pt x="56422" y="19967"/>
                    <a:pt x="58693" y="19967"/>
                  </a:cubicBezTo>
                  <a:cubicBezTo>
                    <a:pt x="59467" y="19967"/>
                    <a:pt x="60282" y="19819"/>
                    <a:pt x="61078" y="19425"/>
                  </a:cubicBezTo>
                  <a:cubicBezTo>
                    <a:pt x="64211" y="17846"/>
                    <a:pt x="63183" y="15966"/>
                    <a:pt x="63183" y="15966"/>
                  </a:cubicBezTo>
                  <a:lnTo>
                    <a:pt x="63183" y="15966"/>
                  </a:lnTo>
                  <a:cubicBezTo>
                    <a:pt x="63184" y="15966"/>
                    <a:pt x="63841" y="16200"/>
                    <a:pt x="64705" y="16200"/>
                  </a:cubicBezTo>
                  <a:cubicBezTo>
                    <a:pt x="65758" y="16200"/>
                    <a:pt x="67117" y="15853"/>
                    <a:pt x="67970" y="14312"/>
                  </a:cubicBezTo>
                  <a:cubicBezTo>
                    <a:pt x="69549" y="11379"/>
                    <a:pt x="61805" y="12432"/>
                    <a:pt x="57319" y="2081"/>
                  </a:cubicBezTo>
                  <a:lnTo>
                    <a:pt x="57319" y="1981"/>
                  </a:lnTo>
                  <a:cubicBezTo>
                    <a:pt x="57018" y="2081"/>
                    <a:pt x="56692" y="2081"/>
                    <a:pt x="56291" y="2181"/>
                  </a:cubicBezTo>
                  <a:cubicBezTo>
                    <a:pt x="55985" y="2210"/>
                    <a:pt x="55682" y="2223"/>
                    <a:pt x="55383" y="2223"/>
                  </a:cubicBezTo>
                  <a:cubicBezTo>
                    <a:pt x="52303" y="2223"/>
                    <a:pt x="49700" y="828"/>
                    <a:pt x="49700" y="828"/>
                  </a:cubicBezTo>
                  <a:lnTo>
                    <a:pt x="49700" y="828"/>
                  </a:lnTo>
                  <a:cubicBezTo>
                    <a:pt x="49700" y="828"/>
                    <a:pt x="50426" y="4387"/>
                    <a:pt x="46366" y="4788"/>
                  </a:cubicBezTo>
                  <a:cubicBezTo>
                    <a:pt x="46144" y="4806"/>
                    <a:pt x="45924" y="4814"/>
                    <a:pt x="45707" y="4814"/>
                  </a:cubicBezTo>
                  <a:cubicBezTo>
                    <a:pt x="41928" y="4814"/>
                    <a:pt x="38948" y="2282"/>
                    <a:pt x="38948" y="2282"/>
                  </a:cubicBezTo>
                  <a:cubicBezTo>
                    <a:pt x="38948" y="2282"/>
                    <a:pt x="37641" y="5016"/>
                    <a:pt x="33934" y="5016"/>
                  </a:cubicBezTo>
                  <a:cubicBezTo>
                    <a:pt x="33868" y="5016"/>
                    <a:pt x="33802" y="5015"/>
                    <a:pt x="33735" y="5013"/>
                  </a:cubicBezTo>
                  <a:cubicBezTo>
                    <a:pt x="29975" y="4913"/>
                    <a:pt x="29449" y="1780"/>
                    <a:pt x="29449" y="1780"/>
                  </a:cubicBezTo>
                  <a:cubicBezTo>
                    <a:pt x="29449" y="1780"/>
                    <a:pt x="28771" y="4174"/>
                    <a:pt x="24922" y="4174"/>
                  </a:cubicBezTo>
                  <a:cubicBezTo>
                    <a:pt x="24457" y="4174"/>
                    <a:pt x="23946" y="4139"/>
                    <a:pt x="23384" y="4061"/>
                  </a:cubicBezTo>
                  <a:cubicBezTo>
                    <a:pt x="18271" y="3334"/>
                    <a:pt x="18471" y="1"/>
                    <a:pt x="18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1" name="Google Shape;13334;p72">
              <a:extLst>
                <a:ext uri="{FF2B5EF4-FFF2-40B4-BE49-F238E27FC236}">
                  <a16:creationId xmlns:a16="http://schemas.microsoft.com/office/drawing/2014/main" id="{543DC3A9-BA58-60AF-0A6C-A835FDF8C9EE}"/>
                </a:ext>
              </a:extLst>
            </p:cNvPr>
            <p:cNvSpPr/>
            <p:nvPr/>
          </p:nvSpPr>
          <p:spPr>
            <a:xfrm>
              <a:off x="2589750" y="1303275"/>
              <a:ext cx="1357800" cy="506400"/>
            </a:xfrm>
            <a:custGeom>
              <a:avLst/>
              <a:gdLst/>
              <a:ahLst/>
              <a:cxnLst/>
              <a:rect l="l" t="t" r="r" b="b"/>
              <a:pathLst>
                <a:path w="54312" h="20256" extrusionOk="0">
                  <a:moveTo>
                    <a:pt x="17344" y="1"/>
                  </a:moveTo>
                  <a:cubicBezTo>
                    <a:pt x="16261" y="1083"/>
                    <a:pt x="14595" y="1485"/>
                    <a:pt x="12998" y="1485"/>
                  </a:cubicBezTo>
                  <a:cubicBezTo>
                    <a:pt x="12450" y="1485"/>
                    <a:pt x="11910" y="1437"/>
                    <a:pt x="11404" y="1354"/>
                  </a:cubicBezTo>
                  <a:lnTo>
                    <a:pt x="11404" y="1454"/>
                  </a:lnTo>
                  <a:cubicBezTo>
                    <a:pt x="11404" y="1454"/>
                    <a:pt x="8998" y="5840"/>
                    <a:pt x="6266" y="8873"/>
                  </a:cubicBezTo>
                  <a:cubicBezTo>
                    <a:pt x="3359" y="12106"/>
                    <a:pt x="0" y="13685"/>
                    <a:pt x="752" y="14938"/>
                  </a:cubicBezTo>
                  <a:cubicBezTo>
                    <a:pt x="1153" y="15865"/>
                    <a:pt x="2933" y="16617"/>
                    <a:pt x="5138" y="16818"/>
                  </a:cubicBezTo>
                  <a:cubicBezTo>
                    <a:pt x="5500" y="16850"/>
                    <a:pt x="5876" y="16866"/>
                    <a:pt x="6261" y="16866"/>
                  </a:cubicBezTo>
                  <a:cubicBezTo>
                    <a:pt x="8302" y="16866"/>
                    <a:pt x="10597" y="16398"/>
                    <a:pt x="12431" y="15239"/>
                  </a:cubicBezTo>
                  <a:lnTo>
                    <a:pt x="12431" y="15239"/>
                  </a:lnTo>
                  <a:cubicBezTo>
                    <a:pt x="12431" y="15239"/>
                    <a:pt x="12231" y="18597"/>
                    <a:pt x="17344" y="19324"/>
                  </a:cubicBezTo>
                  <a:cubicBezTo>
                    <a:pt x="17902" y="19402"/>
                    <a:pt x="18409" y="19437"/>
                    <a:pt x="18872" y="19437"/>
                  </a:cubicBezTo>
                  <a:cubicBezTo>
                    <a:pt x="22729" y="19437"/>
                    <a:pt x="23409" y="17018"/>
                    <a:pt x="23409" y="17018"/>
                  </a:cubicBezTo>
                  <a:cubicBezTo>
                    <a:pt x="23409" y="17018"/>
                    <a:pt x="23935" y="20151"/>
                    <a:pt x="27695" y="20251"/>
                  </a:cubicBezTo>
                  <a:cubicBezTo>
                    <a:pt x="27778" y="20254"/>
                    <a:pt x="27861" y="20256"/>
                    <a:pt x="27942" y="20256"/>
                  </a:cubicBezTo>
                  <a:cubicBezTo>
                    <a:pt x="31612" y="20256"/>
                    <a:pt x="32908" y="17545"/>
                    <a:pt x="32908" y="17545"/>
                  </a:cubicBezTo>
                  <a:cubicBezTo>
                    <a:pt x="32908" y="17545"/>
                    <a:pt x="35888" y="20077"/>
                    <a:pt x="39667" y="20077"/>
                  </a:cubicBezTo>
                  <a:cubicBezTo>
                    <a:pt x="39884" y="20077"/>
                    <a:pt x="40104" y="20069"/>
                    <a:pt x="40326" y="20051"/>
                  </a:cubicBezTo>
                  <a:cubicBezTo>
                    <a:pt x="44386" y="19625"/>
                    <a:pt x="43660" y="16091"/>
                    <a:pt x="43660" y="16091"/>
                  </a:cubicBezTo>
                  <a:lnTo>
                    <a:pt x="43660" y="16091"/>
                  </a:lnTo>
                  <a:cubicBezTo>
                    <a:pt x="43660" y="16091"/>
                    <a:pt x="46292" y="17481"/>
                    <a:pt x="49395" y="17481"/>
                  </a:cubicBezTo>
                  <a:cubicBezTo>
                    <a:pt x="49677" y="17481"/>
                    <a:pt x="49963" y="17470"/>
                    <a:pt x="50251" y="17444"/>
                  </a:cubicBezTo>
                  <a:cubicBezTo>
                    <a:pt x="50652" y="17344"/>
                    <a:pt x="50978" y="17344"/>
                    <a:pt x="51279" y="17244"/>
                  </a:cubicBezTo>
                  <a:cubicBezTo>
                    <a:pt x="53785" y="16617"/>
                    <a:pt x="54211" y="14938"/>
                    <a:pt x="54211" y="14412"/>
                  </a:cubicBezTo>
                  <a:cubicBezTo>
                    <a:pt x="54311" y="13886"/>
                    <a:pt x="47745" y="10452"/>
                    <a:pt x="44712" y="1354"/>
                  </a:cubicBezTo>
                  <a:lnTo>
                    <a:pt x="44712" y="1254"/>
                  </a:lnTo>
                  <a:cubicBezTo>
                    <a:pt x="43133" y="1154"/>
                    <a:pt x="41579" y="327"/>
                    <a:pt x="41479" y="327"/>
                  </a:cubicBezTo>
                  <a:cubicBezTo>
                    <a:pt x="41479" y="327"/>
                    <a:pt x="41880" y="2206"/>
                    <a:pt x="39700" y="2833"/>
                  </a:cubicBezTo>
                  <a:cubicBezTo>
                    <a:pt x="39383" y="2899"/>
                    <a:pt x="39079" y="2927"/>
                    <a:pt x="38790" y="2927"/>
                  </a:cubicBezTo>
                  <a:cubicBezTo>
                    <a:pt x="36881" y="2927"/>
                    <a:pt x="35614" y="1680"/>
                    <a:pt x="35614" y="1680"/>
                  </a:cubicBezTo>
                  <a:cubicBezTo>
                    <a:pt x="35614" y="1680"/>
                    <a:pt x="34462" y="3134"/>
                    <a:pt x="32081" y="3459"/>
                  </a:cubicBezTo>
                  <a:cubicBezTo>
                    <a:pt x="31931" y="3484"/>
                    <a:pt x="31778" y="3496"/>
                    <a:pt x="31622" y="3496"/>
                  </a:cubicBezTo>
                  <a:cubicBezTo>
                    <a:pt x="29259" y="3496"/>
                    <a:pt x="26216" y="828"/>
                    <a:pt x="26216" y="828"/>
                  </a:cubicBezTo>
                  <a:cubicBezTo>
                    <a:pt x="26216" y="828"/>
                    <a:pt x="25815" y="2607"/>
                    <a:pt x="22456" y="2833"/>
                  </a:cubicBezTo>
                  <a:cubicBezTo>
                    <a:pt x="22353" y="2839"/>
                    <a:pt x="22251" y="2842"/>
                    <a:pt x="22150" y="2842"/>
                  </a:cubicBezTo>
                  <a:cubicBezTo>
                    <a:pt x="19105" y="2842"/>
                    <a:pt x="17344" y="1"/>
                    <a:pt x="17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2" name="Google Shape;13335;p72">
              <a:extLst>
                <a:ext uri="{FF2B5EF4-FFF2-40B4-BE49-F238E27FC236}">
                  <a16:creationId xmlns:a16="http://schemas.microsoft.com/office/drawing/2014/main" id="{0D77EA9B-2B90-031E-B835-E04DFE273138}"/>
                </a:ext>
              </a:extLst>
            </p:cNvPr>
            <p:cNvSpPr/>
            <p:nvPr/>
          </p:nvSpPr>
          <p:spPr>
            <a:xfrm>
              <a:off x="2783350" y="716175"/>
              <a:ext cx="1012575" cy="684650"/>
            </a:xfrm>
            <a:custGeom>
              <a:avLst/>
              <a:gdLst/>
              <a:ahLst/>
              <a:cxnLst/>
              <a:rect l="l" t="t" r="r" b="b"/>
              <a:pathLst>
                <a:path w="40503" h="27386" extrusionOk="0">
                  <a:moveTo>
                    <a:pt x="20878" y="1"/>
                  </a:moveTo>
                  <a:cubicBezTo>
                    <a:pt x="20878" y="1"/>
                    <a:pt x="20677" y="828"/>
                    <a:pt x="20051" y="928"/>
                  </a:cubicBezTo>
                  <a:cubicBezTo>
                    <a:pt x="19983" y="950"/>
                    <a:pt x="19919" y="960"/>
                    <a:pt x="19858" y="960"/>
                  </a:cubicBezTo>
                  <a:cubicBezTo>
                    <a:pt x="19358" y="960"/>
                    <a:pt x="19098" y="302"/>
                    <a:pt x="19098" y="302"/>
                  </a:cubicBezTo>
                  <a:cubicBezTo>
                    <a:pt x="19098" y="302"/>
                    <a:pt x="18950" y="318"/>
                    <a:pt x="18745" y="318"/>
                  </a:cubicBezTo>
                  <a:cubicBezTo>
                    <a:pt x="18437" y="318"/>
                    <a:pt x="18001" y="282"/>
                    <a:pt x="17745" y="101"/>
                  </a:cubicBezTo>
                  <a:cubicBezTo>
                    <a:pt x="17745" y="101"/>
                    <a:pt x="13259" y="7394"/>
                    <a:pt x="8873" y="13259"/>
                  </a:cubicBezTo>
                  <a:cubicBezTo>
                    <a:pt x="5113" y="18472"/>
                    <a:pt x="1" y="22131"/>
                    <a:pt x="1028" y="23811"/>
                  </a:cubicBezTo>
                  <a:cubicBezTo>
                    <a:pt x="1454" y="24537"/>
                    <a:pt x="2407" y="25064"/>
                    <a:pt x="3660" y="25264"/>
                  </a:cubicBezTo>
                  <a:cubicBezTo>
                    <a:pt x="4159" y="25340"/>
                    <a:pt x="4692" y="25384"/>
                    <a:pt x="5233" y="25384"/>
                  </a:cubicBezTo>
                  <a:cubicBezTo>
                    <a:pt x="6837" y="25384"/>
                    <a:pt x="8513" y="24998"/>
                    <a:pt x="9600" y="23911"/>
                  </a:cubicBezTo>
                  <a:cubicBezTo>
                    <a:pt x="9600" y="23911"/>
                    <a:pt x="11347" y="26730"/>
                    <a:pt x="14370" y="26730"/>
                  </a:cubicBezTo>
                  <a:cubicBezTo>
                    <a:pt x="14482" y="26730"/>
                    <a:pt x="14597" y="26726"/>
                    <a:pt x="14712" y="26718"/>
                  </a:cubicBezTo>
                  <a:cubicBezTo>
                    <a:pt x="18071" y="26517"/>
                    <a:pt x="18472" y="24738"/>
                    <a:pt x="18472" y="24738"/>
                  </a:cubicBezTo>
                  <a:cubicBezTo>
                    <a:pt x="18472" y="24738"/>
                    <a:pt x="21491" y="27385"/>
                    <a:pt x="23850" y="27385"/>
                  </a:cubicBezTo>
                  <a:cubicBezTo>
                    <a:pt x="24016" y="27385"/>
                    <a:pt x="24179" y="27372"/>
                    <a:pt x="24337" y="27344"/>
                  </a:cubicBezTo>
                  <a:cubicBezTo>
                    <a:pt x="26718" y="27044"/>
                    <a:pt x="27870" y="25565"/>
                    <a:pt x="27870" y="25565"/>
                  </a:cubicBezTo>
                  <a:cubicBezTo>
                    <a:pt x="27870" y="25565"/>
                    <a:pt x="29125" y="26820"/>
                    <a:pt x="31020" y="26820"/>
                  </a:cubicBezTo>
                  <a:cubicBezTo>
                    <a:pt x="31317" y="26820"/>
                    <a:pt x="31630" y="26789"/>
                    <a:pt x="31956" y="26718"/>
                  </a:cubicBezTo>
                  <a:cubicBezTo>
                    <a:pt x="34136" y="26091"/>
                    <a:pt x="33735" y="24212"/>
                    <a:pt x="33735" y="24212"/>
                  </a:cubicBezTo>
                  <a:cubicBezTo>
                    <a:pt x="33835" y="24212"/>
                    <a:pt x="35389" y="25064"/>
                    <a:pt x="36968" y="25164"/>
                  </a:cubicBezTo>
                  <a:cubicBezTo>
                    <a:pt x="37085" y="25173"/>
                    <a:pt x="37201" y="25178"/>
                    <a:pt x="37317" y="25178"/>
                  </a:cubicBezTo>
                  <a:cubicBezTo>
                    <a:pt x="38449" y="25178"/>
                    <a:pt x="39542" y="24722"/>
                    <a:pt x="40201" y="23585"/>
                  </a:cubicBezTo>
                  <a:cubicBezTo>
                    <a:pt x="40502" y="22858"/>
                    <a:pt x="35615" y="19099"/>
                    <a:pt x="29750" y="11154"/>
                  </a:cubicBezTo>
                  <a:cubicBezTo>
                    <a:pt x="24963" y="4587"/>
                    <a:pt x="22231" y="201"/>
                    <a:pt x="22231" y="201"/>
                  </a:cubicBezTo>
                  <a:cubicBezTo>
                    <a:pt x="22176" y="374"/>
                    <a:pt x="22049" y="436"/>
                    <a:pt x="21894" y="436"/>
                  </a:cubicBezTo>
                  <a:cubicBezTo>
                    <a:pt x="21484" y="436"/>
                    <a:pt x="20878" y="1"/>
                    <a:pt x="20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3" name="Google Shape;13336;p72">
              <a:extLst>
                <a:ext uri="{FF2B5EF4-FFF2-40B4-BE49-F238E27FC236}">
                  <a16:creationId xmlns:a16="http://schemas.microsoft.com/office/drawing/2014/main" id="{E1ADC8FE-0B39-EABC-CC9F-C8C5C4A09AC4}"/>
                </a:ext>
              </a:extLst>
            </p:cNvPr>
            <p:cNvSpPr/>
            <p:nvPr/>
          </p:nvSpPr>
          <p:spPr>
            <a:xfrm>
              <a:off x="3216325" y="582725"/>
              <a:ext cx="130975" cy="157450"/>
            </a:xfrm>
            <a:custGeom>
              <a:avLst/>
              <a:gdLst/>
              <a:ahLst/>
              <a:cxnLst/>
              <a:rect l="l" t="t" r="r" b="b"/>
              <a:pathLst>
                <a:path w="5239" h="6298" extrusionOk="0">
                  <a:moveTo>
                    <a:pt x="2632" y="1"/>
                  </a:moveTo>
                  <a:lnTo>
                    <a:pt x="2206" y="201"/>
                  </a:lnTo>
                  <a:cubicBezTo>
                    <a:pt x="2005" y="828"/>
                    <a:pt x="0" y="5214"/>
                    <a:pt x="426" y="5439"/>
                  </a:cubicBezTo>
                  <a:cubicBezTo>
                    <a:pt x="682" y="5620"/>
                    <a:pt x="1118" y="5656"/>
                    <a:pt x="1426" y="5656"/>
                  </a:cubicBezTo>
                  <a:cubicBezTo>
                    <a:pt x="1631" y="5656"/>
                    <a:pt x="1779" y="5640"/>
                    <a:pt x="1779" y="5640"/>
                  </a:cubicBezTo>
                  <a:cubicBezTo>
                    <a:pt x="1779" y="5640"/>
                    <a:pt x="2039" y="6298"/>
                    <a:pt x="2539" y="6298"/>
                  </a:cubicBezTo>
                  <a:cubicBezTo>
                    <a:pt x="2600" y="6298"/>
                    <a:pt x="2664" y="6288"/>
                    <a:pt x="2732" y="6266"/>
                  </a:cubicBezTo>
                  <a:cubicBezTo>
                    <a:pt x="3358" y="6166"/>
                    <a:pt x="3559" y="5339"/>
                    <a:pt x="3559" y="5339"/>
                  </a:cubicBezTo>
                  <a:cubicBezTo>
                    <a:pt x="3559" y="5339"/>
                    <a:pt x="4165" y="5774"/>
                    <a:pt x="4575" y="5774"/>
                  </a:cubicBezTo>
                  <a:cubicBezTo>
                    <a:pt x="4730" y="5774"/>
                    <a:pt x="4857" y="5712"/>
                    <a:pt x="4912" y="5539"/>
                  </a:cubicBezTo>
                  <a:cubicBezTo>
                    <a:pt x="5238" y="5013"/>
                    <a:pt x="3133" y="326"/>
                    <a:pt x="3133" y="326"/>
                  </a:cubicBezTo>
                  <a:lnTo>
                    <a:pt x="26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4" name="Google Shape;13337;p72">
              <a:extLst>
                <a:ext uri="{FF2B5EF4-FFF2-40B4-BE49-F238E27FC236}">
                  <a16:creationId xmlns:a16="http://schemas.microsoft.com/office/drawing/2014/main" id="{C4D32B5D-8E9B-3354-44AE-038A05DEE0E4}"/>
                </a:ext>
              </a:extLst>
            </p:cNvPr>
            <p:cNvSpPr/>
            <p:nvPr/>
          </p:nvSpPr>
          <p:spPr>
            <a:xfrm>
              <a:off x="3211300" y="454900"/>
              <a:ext cx="154150" cy="167325"/>
            </a:xfrm>
            <a:custGeom>
              <a:avLst/>
              <a:gdLst/>
              <a:ahLst/>
              <a:cxnLst/>
              <a:rect l="l" t="t" r="r" b="b"/>
              <a:pathLst>
                <a:path w="6166" h="6693" extrusionOk="0">
                  <a:moveTo>
                    <a:pt x="2933" y="1"/>
                  </a:moveTo>
                  <a:lnTo>
                    <a:pt x="1980" y="2507"/>
                  </a:lnTo>
                  <a:lnTo>
                    <a:pt x="1" y="2507"/>
                  </a:lnTo>
                  <a:lnTo>
                    <a:pt x="1454" y="4186"/>
                  </a:lnTo>
                  <a:lnTo>
                    <a:pt x="427" y="6467"/>
                  </a:lnTo>
                  <a:lnTo>
                    <a:pt x="2407" y="5314"/>
                  </a:lnTo>
                  <a:lnTo>
                    <a:pt x="2833" y="5114"/>
                  </a:lnTo>
                  <a:lnTo>
                    <a:pt x="3334" y="5439"/>
                  </a:lnTo>
                  <a:lnTo>
                    <a:pt x="5539" y="6692"/>
                  </a:lnTo>
                  <a:lnTo>
                    <a:pt x="4712" y="3760"/>
                  </a:lnTo>
                  <a:lnTo>
                    <a:pt x="6166" y="2407"/>
                  </a:lnTo>
                  <a:lnTo>
                    <a:pt x="4086" y="2307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5" name="Google Shape;13338;p72">
              <a:extLst>
                <a:ext uri="{FF2B5EF4-FFF2-40B4-BE49-F238E27FC236}">
                  <a16:creationId xmlns:a16="http://schemas.microsoft.com/office/drawing/2014/main" id="{BBABB795-8EAA-9E96-AA02-8FD6073CEF76}"/>
                </a:ext>
              </a:extLst>
            </p:cNvPr>
            <p:cNvSpPr/>
            <p:nvPr/>
          </p:nvSpPr>
          <p:spPr>
            <a:xfrm>
              <a:off x="2984475" y="1050150"/>
              <a:ext cx="618450" cy="89000"/>
            </a:xfrm>
            <a:custGeom>
              <a:avLst/>
              <a:gdLst/>
              <a:ahLst/>
              <a:cxnLst/>
              <a:rect l="l" t="t" r="r" b="b"/>
              <a:pathLst>
                <a:path w="24738" h="3560" extrusionOk="0">
                  <a:moveTo>
                    <a:pt x="4080" y="211"/>
                  </a:moveTo>
                  <a:cubicBezTo>
                    <a:pt x="4313" y="211"/>
                    <a:pt x="4587" y="382"/>
                    <a:pt x="4587" y="627"/>
                  </a:cubicBezTo>
                  <a:cubicBezTo>
                    <a:pt x="4587" y="1001"/>
                    <a:pt x="4336" y="1356"/>
                    <a:pt x="4071" y="1590"/>
                  </a:cubicBezTo>
                  <a:lnTo>
                    <a:pt x="4071" y="1590"/>
                  </a:lnTo>
                  <a:cubicBezTo>
                    <a:pt x="3861" y="1260"/>
                    <a:pt x="3760" y="900"/>
                    <a:pt x="3760" y="527"/>
                  </a:cubicBezTo>
                  <a:cubicBezTo>
                    <a:pt x="3760" y="303"/>
                    <a:pt x="3909" y="211"/>
                    <a:pt x="4080" y="211"/>
                  </a:cubicBezTo>
                  <a:close/>
                  <a:moveTo>
                    <a:pt x="20452" y="301"/>
                  </a:moveTo>
                  <a:lnTo>
                    <a:pt x="20552" y="426"/>
                  </a:lnTo>
                  <a:cubicBezTo>
                    <a:pt x="20678" y="527"/>
                    <a:pt x="20678" y="527"/>
                    <a:pt x="20778" y="627"/>
                  </a:cubicBezTo>
                  <a:cubicBezTo>
                    <a:pt x="20940" y="1053"/>
                    <a:pt x="20971" y="1479"/>
                    <a:pt x="20817" y="1839"/>
                  </a:cubicBezTo>
                  <a:lnTo>
                    <a:pt x="20817" y="1839"/>
                  </a:lnTo>
                  <a:cubicBezTo>
                    <a:pt x="20527" y="1625"/>
                    <a:pt x="20345" y="1226"/>
                    <a:pt x="20252" y="827"/>
                  </a:cubicBezTo>
                  <a:lnTo>
                    <a:pt x="20252" y="527"/>
                  </a:lnTo>
                  <a:cubicBezTo>
                    <a:pt x="20252" y="527"/>
                    <a:pt x="20252" y="426"/>
                    <a:pt x="20352" y="426"/>
                  </a:cubicBezTo>
                  <a:lnTo>
                    <a:pt x="20452" y="301"/>
                  </a:lnTo>
                  <a:close/>
                  <a:moveTo>
                    <a:pt x="15765" y="727"/>
                  </a:moveTo>
                  <a:cubicBezTo>
                    <a:pt x="15966" y="727"/>
                    <a:pt x="16166" y="1053"/>
                    <a:pt x="16166" y="1354"/>
                  </a:cubicBezTo>
                  <a:cubicBezTo>
                    <a:pt x="16292" y="1680"/>
                    <a:pt x="16166" y="1980"/>
                    <a:pt x="15966" y="2181"/>
                  </a:cubicBezTo>
                  <a:cubicBezTo>
                    <a:pt x="15913" y="2246"/>
                    <a:pt x="15856" y="2307"/>
                    <a:pt x="15796" y="2366"/>
                  </a:cubicBezTo>
                  <a:lnTo>
                    <a:pt x="15796" y="2366"/>
                  </a:lnTo>
                  <a:cubicBezTo>
                    <a:pt x="15785" y="2346"/>
                    <a:pt x="15775" y="2326"/>
                    <a:pt x="15765" y="2306"/>
                  </a:cubicBezTo>
                  <a:cubicBezTo>
                    <a:pt x="15540" y="2081"/>
                    <a:pt x="15439" y="1780"/>
                    <a:pt x="15439" y="1454"/>
                  </a:cubicBezTo>
                  <a:cubicBezTo>
                    <a:pt x="15439" y="1254"/>
                    <a:pt x="15540" y="1153"/>
                    <a:pt x="15540" y="928"/>
                  </a:cubicBezTo>
                  <a:cubicBezTo>
                    <a:pt x="15665" y="827"/>
                    <a:pt x="15765" y="727"/>
                    <a:pt x="15765" y="727"/>
                  </a:cubicBezTo>
                  <a:close/>
                  <a:moveTo>
                    <a:pt x="9800" y="527"/>
                  </a:moveTo>
                  <a:cubicBezTo>
                    <a:pt x="10026" y="727"/>
                    <a:pt x="10226" y="1053"/>
                    <a:pt x="10226" y="1354"/>
                  </a:cubicBezTo>
                  <a:cubicBezTo>
                    <a:pt x="10327" y="1554"/>
                    <a:pt x="10327" y="1880"/>
                    <a:pt x="10226" y="2181"/>
                  </a:cubicBezTo>
                  <a:cubicBezTo>
                    <a:pt x="10176" y="2294"/>
                    <a:pt x="10069" y="2426"/>
                    <a:pt x="9949" y="2542"/>
                  </a:cubicBezTo>
                  <a:lnTo>
                    <a:pt x="9949" y="2542"/>
                  </a:lnTo>
                  <a:cubicBezTo>
                    <a:pt x="9468" y="2119"/>
                    <a:pt x="9179" y="1523"/>
                    <a:pt x="9274" y="928"/>
                  </a:cubicBezTo>
                  <a:cubicBezTo>
                    <a:pt x="9274" y="727"/>
                    <a:pt x="9399" y="627"/>
                    <a:pt x="9500" y="527"/>
                  </a:cubicBezTo>
                  <a:close/>
                  <a:moveTo>
                    <a:pt x="3961" y="0"/>
                  </a:moveTo>
                  <a:cubicBezTo>
                    <a:pt x="3860" y="0"/>
                    <a:pt x="3760" y="0"/>
                    <a:pt x="3760" y="101"/>
                  </a:cubicBezTo>
                  <a:cubicBezTo>
                    <a:pt x="3635" y="201"/>
                    <a:pt x="3535" y="426"/>
                    <a:pt x="3535" y="527"/>
                  </a:cubicBezTo>
                  <a:cubicBezTo>
                    <a:pt x="3463" y="976"/>
                    <a:pt x="3610" y="1374"/>
                    <a:pt x="3847" y="1748"/>
                  </a:cubicBezTo>
                  <a:lnTo>
                    <a:pt x="3847" y="1748"/>
                  </a:lnTo>
                  <a:cubicBezTo>
                    <a:pt x="3543" y="1923"/>
                    <a:pt x="3185" y="2081"/>
                    <a:pt x="2808" y="2081"/>
                  </a:cubicBezTo>
                  <a:cubicBezTo>
                    <a:pt x="2657" y="2131"/>
                    <a:pt x="2501" y="2156"/>
                    <a:pt x="2344" y="2156"/>
                  </a:cubicBezTo>
                  <a:cubicBezTo>
                    <a:pt x="2188" y="2156"/>
                    <a:pt x="2031" y="2131"/>
                    <a:pt x="1880" y="2081"/>
                  </a:cubicBezTo>
                  <a:cubicBezTo>
                    <a:pt x="1254" y="1980"/>
                    <a:pt x="828" y="1680"/>
                    <a:pt x="502" y="1454"/>
                  </a:cubicBezTo>
                  <a:cubicBezTo>
                    <a:pt x="201" y="1354"/>
                    <a:pt x="101" y="1153"/>
                    <a:pt x="101" y="1153"/>
                  </a:cubicBezTo>
                  <a:lnTo>
                    <a:pt x="1" y="1153"/>
                  </a:lnTo>
                  <a:lnTo>
                    <a:pt x="1" y="1254"/>
                  </a:lnTo>
                  <a:lnTo>
                    <a:pt x="1" y="1354"/>
                  </a:lnTo>
                  <a:cubicBezTo>
                    <a:pt x="1" y="1354"/>
                    <a:pt x="101" y="1454"/>
                    <a:pt x="402" y="1680"/>
                  </a:cubicBezTo>
                  <a:cubicBezTo>
                    <a:pt x="728" y="1880"/>
                    <a:pt x="1129" y="2181"/>
                    <a:pt x="1755" y="2306"/>
                  </a:cubicBezTo>
                  <a:cubicBezTo>
                    <a:pt x="1951" y="2369"/>
                    <a:pt x="2179" y="2402"/>
                    <a:pt x="2422" y="2402"/>
                  </a:cubicBezTo>
                  <a:cubicBezTo>
                    <a:pt x="2926" y="2402"/>
                    <a:pt x="3494" y="2259"/>
                    <a:pt x="3976" y="1939"/>
                  </a:cubicBezTo>
                  <a:lnTo>
                    <a:pt x="3976" y="1939"/>
                  </a:lnTo>
                  <a:cubicBezTo>
                    <a:pt x="4035" y="2020"/>
                    <a:pt x="4097" y="2101"/>
                    <a:pt x="4161" y="2181"/>
                  </a:cubicBezTo>
                  <a:cubicBezTo>
                    <a:pt x="4587" y="2607"/>
                    <a:pt x="5114" y="2933"/>
                    <a:pt x="5740" y="3133"/>
                  </a:cubicBezTo>
                  <a:cubicBezTo>
                    <a:pt x="6367" y="3334"/>
                    <a:pt x="6993" y="3434"/>
                    <a:pt x="7720" y="3434"/>
                  </a:cubicBezTo>
                  <a:cubicBezTo>
                    <a:pt x="8347" y="3434"/>
                    <a:pt x="9074" y="3434"/>
                    <a:pt x="9700" y="3133"/>
                  </a:cubicBezTo>
                  <a:cubicBezTo>
                    <a:pt x="9796" y="3111"/>
                    <a:pt x="9885" y="3077"/>
                    <a:pt x="9968" y="3034"/>
                  </a:cubicBezTo>
                  <a:lnTo>
                    <a:pt x="9968" y="3034"/>
                  </a:lnTo>
                  <a:cubicBezTo>
                    <a:pt x="10555" y="3372"/>
                    <a:pt x="11220" y="3559"/>
                    <a:pt x="11906" y="3559"/>
                  </a:cubicBezTo>
                  <a:lnTo>
                    <a:pt x="13033" y="3559"/>
                  </a:lnTo>
                  <a:lnTo>
                    <a:pt x="13560" y="3434"/>
                  </a:lnTo>
                  <a:cubicBezTo>
                    <a:pt x="13785" y="3434"/>
                    <a:pt x="13986" y="3334"/>
                    <a:pt x="14186" y="3334"/>
                  </a:cubicBezTo>
                  <a:cubicBezTo>
                    <a:pt x="14512" y="3233"/>
                    <a:pt x="14913" y="3133"/>
                    <a:pt x="15239" y="3033"/>
                  </a:cubicBezTo>
                  <a:cubicBezTo>
                    <a:pt x="15386" y="2984"/>
                    <a:pt x="15539" y="2905"/>
                    <a:pt x="15692" y="2802"/>
                  </a:cubicBezTo>
                  <a:lnTo>
                    <a:pt x="15692" y="2802"/>
                  </a:lnTo>
                  <a:cubicBezTo>
                    <a:pt x="16145" y="3228"/>
                    <a:pt x="16801" y="3434"/>
                    <a:pt x="17319" y="3434"/>
                  </a:cubicBezTo>
                  <a:cubicBezTo>
                    <a:pt x="17520" y="3469"/>
                    <a:pt x="17714" y="3484"/>
                    <a:pt x="17902" y="3484"/>
                  </a:cubicBezTo>
                  <a:cubicBezTo>
                    <a:pt x="18393" y="3484"/>
                    <a:pt x="18846" y="3378"/>
                    <a:pt x="19299" y="3233"/>
                  </a:cubicBezTo>
                  <a:cubicBezTo>
                    <a:pt x="19917" y="3135"/>
                    <a:pt x="20534" y="2817"/>
                    <a:pt x="20864" y="2328"/>
                  </a:cubicBezTo>
                  <a:lnTo>
                    <a:pt x="20864" y="2328"/>
                  </a:lnTo>
                  <a:cubicBezTo>
                    <a:pt x="21387" y="2704"/>
                    <a:pt x="21987" y="2851"/>
                    <a:pt x="22496" y="2851"/>
                  </a:cubicBezTo>
                  <a:cubicBezTo>
                    <a:pt x="22661" y="2851"/>
                    <a:pt x="22817" y="2836"/>
                    <a:pt x="22958" y="2807"/>
                  </a:cubicBezTo>
                  <a:cubicBezTo>
                    <a:pt x="23585" y="2707"/>
                    <a:pt x="24011" y="2306"/>
                    <a:pt x="24312" y="2181"/>
                  </a:cubicBezTo>
                  <a:cubicBezTo>
                    <a:pt x="24437" y="2081"/>
                    <a:pt x="24537" y="1980"/>
                    <a:pt x="24638" y="1880"/>
                  </a:cubicBezTo>
                  <a:lnTo>
                    <a:pt x="24738" y="1780"/>
                  </a:lnTo>
                  <a:lnTo>
                    <a:pt x="24738" y="1680"/>
                  </a:lnTo>
                  <a:lnTo>
                    <a:pt x="24638" y="1680"/>
                  </a:lnTo>
                  <a:lnTo>
                    <a:pt x="24537" y="1780"/>
                  </a:lnTo>
                  <a:cubicBezTo>
                    <a:pt x="24437" y="1780"/>
                    <a:pt x="24312" y="1880"/>
                    <a:pt x="24211" y="1980"/>
                  </a:cubicBezTo>
                  <a:cubicBezTo>
                    <a:pt x="23911" y="2181"/>
                    <a:pt x="23485" y="2406"/>
                    <a:pt x="22858" y="2507"/>
                  </a:cubicBezTo>
                  <a:cubicBezTo>
                    <a:pt x="22746" y="2528"/>
                    <a:pt x="22620" y="2540"/>
                    <a:pt x="22485" y="2540"/>
                  </a:cubicBezTo>
                  <a:cubicBezTo>
                    <a:pt x="22053" y="2540"/>
                    <a:pt x="21531" y="2414"/>
                    <a:pt x="21078" y="2057"/>
                  </a:cubicBezTo>
                  <a:lnTo>
                    <a:pt x="21078" y="2057"/>
                  </a:lnTo>
                  <a:cubicBezTo>
                    <a:pt x="21204" y="1877"/>
                    <a:pt x="21304" y="1671"/>
                    <a:pt x="21304" y="1454"/>
                  </a:cubicBezTo>
                  <a:cubicBezTo>
                    <a:pt x="21304" y="1153"/>
                    <a:pt x="21304" y="827"/>
                    <a:pt x="21079" y="527"/>
                  </a:cubicBezTo>
                  <a:cubicBezTo>
                    <a:pt x="21079" y="301"/>
                    <a:pt x="20978" y="201"/>
                    <a:pt x="20778" y="101"/>
                  </a:cubicBezTo>
                  <a:cubicBezTo>
                    <a:pt x="20778" y="101"/>
                    <a:pt x="20678" y="0"/>
                    <a:pt x="20552" y="0"/>
                  </a:cubicBezTo>
                  <a:lnTo>
                    <a:pt x="20252" y="0"/>
                  </a:lnTo>
                  <a:lnTo>
                    <a:pt x="20151" y="101"/>
                  </a:lnTo>
                  <a:cubicBezTo>
                    <a:pt x="20151" y="101"/>
                    <a:pt x="20051" y="101"/>
                    <a:pt x="20051" y="201"/>
                  </a:cubicBezTo>
                  <a:cubicBezTo>
                    <a:pt x="19926" y="301"/>
                    <a:pt x="19926" y="301"/>
                    <a:pt x="19926" y="426"/>
                  </a:cubicBezTo>
                  <a:cubicBezTo>
                    <a:pt x="19825" y="627"/>
                    <a:pt x="19825" y="727"/>
                    <a:pt x="19825" y="827"/>
                  </a:cubicBezTo>
                  <a:cubicBezTo>
                    <a:pt x="20042" y="1428"/>
                    <a:pt x="20327" y="1844"/>
                    <a:pt x="20637" y="2143"/>
                  </a:cubicBezTo>
                  <a:lnTo>
                    <a:pt x="20637" y="2143"/>
                  </a:lnTo>
                  <a:cubicBezTo>
                    <a:pt x="20309" y="2623"/>
                    <a:pt x="19800" y="2817"/>
                    <a:pt x="19199" y="3033"/>
                  </a:cubicBezTo>
                  <a:cubicBezTo>
                    <a:pt x="18572" y="3133"/>
                    <a:pt x="17946" y="3233"/>
                    <a:pt x="17319" y="3233"/>
                  </a:cubicBezTo>
                  <a:cubicBezTo>
                    <a:pt x="16804" y="3151"/>
                    <a:pt x="16289" y="3001"/>
                    <a:pt x="15955" y="2602"/>
                  </a:cubicBezTo>
                  <a:lnTo>
                    <a:pt x="15955" y="2602"/>
                  </a:lnTo>
                  <a:cubicBezTo>
                    <a:pt x="16026" y="2541"/>
                    <a:pt x="16097" y="2476"/>
                    <a:pt x="16166" y="2406"/>
                  </a:cubicBezTo>
                  <a:cubicBezTo>
                    <a:pt x="16492" y="2081"/>
                    <a:pt x="16592" y="1680"/>
                    <a:pt x="16592" y="1254"/>
                  </a:cubicBezTo>
                  <a:cubicBezTo>
                    <a:pt x="16592" y="1053"/>
                    <a:pt x="16492" y="928"/>
                    <a:pt x="16392" y="727"/>
                  </a:cubicBezTo>
                  <a:cubicBezTo>
                    <a:pt x="16292" y="527"/>
                    <a:pt x="15966" y="426"/>
                    <a:pt x="15765" y="426"/>
                  </a:cubicBezTo>
                  <a:cubicBezTo>
                    <a:pt x="15439" y="426"/>
                    <a:pt x="15339" y="727"/>
                    <a:pt x="15239" y="827"/>
                  </a:cubicBezTo>
                  <a:cubicBezTo>
                    <a:pt x="15139" y="1053"/>
                    <a:pt x="15139" y="1254"/>
                    <a:pt x="15139" y="1454"/>
                  </a:cubicBezTo>
                  <a:cubicBezTo>
                    <a:pt x="15139" y="1780"/>
                    <a:pt x="15239" y="2181"/>
                    <a:pt x="15439" y="2507"/>
                  </a:cubicBezTo>
                  <a:cubicBezTo>
                    <a:pt x="15461" y="2539"/>
                    <a:pt x="15484" y="2570"/>
                    <a:pt x="15508" y="2601"/>
                  </a:cubicBezTo>
                  <a:lnTo>
                    <a:pt x="15508" y="2601"/>
                  </a:lnTo>
                  <a:cubicBezTo>
                    <a:pt x="15103" y="2883"/>
                    <a:pt x="14594" y="3063"/>
                    <a:pt x="14086" y="3133"/>
                  </a:cubicBezTo>
                  <a:cubicBezTo>
                    <a:pt x="13886" y="3133"/>
                    <a:pt x="13785" y="3233"/>
                    <a:pt x="13560" y="3233"/>
                  </a:cubicBezTo>
                  <a:lnTo>
                    <a:pt x="13033" y="3334"/>
                  </a:lnTo>
                  <a:lnTo>
                    <a:pt x="12006" y="3334"/>
                  </a:lnTo>
                  <a:cubicBezTo>
                    <a:pt x="11396" y="3250"/>
                    <a:pt x="10768" y="3095"/>
                    <a:pt x="10286" y="2795"/>
                  </a:cubicBezTo>
                  <a:lnTo>
                    <a:pt x="10286" y="2795"/>
                  </a:lnTo>
                  <a:cubicBezTo>
                    <a:pt x="10401" y="2675"/>
                    <a:pt x="10483" y="2538"/>
                    <a:pt x="10527" y="2406"/>
                  </a:cubicBezTo>
                  <a:cubicBezTo>
                    <a:pt x="10753" y="1980"/>
                    <a:pt x="10753" y="1554"/>
                    <a:pt x="10652" y="1153"/>
                  </a:cubicBezTo>
                  <a:cubicBezTo>
                    <a:pt x="10527" y="827"/>
                    <a:pt x="10327" y="527"/>
                    <a:pt x="9901" y="201"/>
                  </a:cubicBezTo>
                  <a:cubicBezTo>
                    <a:pt x="9818" y="159"/>
                    <a:pt x="9734" y="135"/>
                    <a:pt x="9650" y="135"/>
                  </a:cubicBezTo>
                  <a:cubicBezTo>
                    <a:pt x="9530" y="135"/>
                    <a:pt x="9406" y="184"/>
                    <a:pt x="9274" y="301"/>
                  </a:cubicBezTo>
                  <a:cubicBezTo>
                    <a:pt x="9074" y="426"/>
                    <a:pt x="8973" y="627"/>
                    <a:pt x="8973" y="827"/>
                  </a:cubicBezTo>
                  <a:cubicBezTo>
                    <a:pt x="8791" y="1603"/>
                    <a:pt x="9107" y="2275"/>
                    <a:pt x="9638" y="2787"/>
                  </a:cubicBezTo>
                  <a:lnTo>
                    <a:pt x="9638" y="2787"/>
                  </a:lnTo>
                  <a:cubicBezTo>
                    <a:pt x="9625" y="2794"/>
                    <a:pt x="9612" y="2801"/>
                    <a:pt x="9600" y="2807"/>
                  </a:cubicBezTo>
                  <a:cubicBezTo>
                    <a:pt x="8973" y="3133"/>
                    <a:pt x="8347" y="3133"/>
                    <a:pt x="7720" y="3233"/>
                  </a:cubicBezTo>
                  <a:cubicBezTo>
                    <a:pt x="7094" y="3233"/>
                    <a:pt x="6367" y="3133"/>
                    <a:pt x="5840" y="2933"/>
                  </a:cubicBezTo>
                  <a:cubicBezTo>
                    <a:pt x="5214" y="2807"/>
                    <a:pt x="4688" y="2507"/>
                    <a:pt x="4387" y="1980"/>
                  </a:cubicBezTo>
                  <a:cubicBezTo>
                    <a:pt x="4323" y="1917"/>
                    <a:pt x="4265" y="1852"/>
                    <a:pt x="4212" y="1785"/>
                  </a:cubicBezTo>
                  <a:lnTo>
                    <a:pt x="4212" y="1785"/>
                  </a:lnTo>
                  <a:cubicBezTo>
                    <a:pt x="4365" y="1670"/>
                    <a:pt x="4512" y="1505"/>
                    <a:pt x="4587" y="1354"/>
                  </a:cubicBezTo>
                  <a:cubicBezTo>
                    <a:pt x="4788" y="1153"/>
                    <a:pt x="4888" y="928"/>
                    <a:pt x="4788" y="627"/>
                  </a:cubicBezTo>
                  <a:cubicBezTo>
                    <a:pt x="4788" y="426"/>
                    <a:pt x="4788" y="301"/>
                    <a:pt x="4587" y="201"/>
                  </a:cubicBezTo>
                  <a:cubicBezTo>
                    <a:pt x="4487" y="101"/>
                    <a:pt x="4387" y="0"/>
                    <a:pt x="4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6" name="Google Shape;13339;p72">
              <a:extLst>
                <a:ext uri="{FF2B5EF4-FFF2-40B4-BE49-F238E27FC236}">
                  <a16:creationId xmlns:a16="http://schemas.microsoft.com/office/drawing/2014/main" id="{9A48F1E8-C0F5-85FE-B7BC-40F125C61B8B}"/>
                </a:ext>
              </a:extLst>
            </p:cNvPr>
            <p:cNvSpPr/>
            <p:nvPr/>
          </p:nvSpPr>
          <p:spPr>
            <a:xfrm>
              <a:off x="2809050" y="1444250"/>
              <a:ext cx="974325" cy="226850"/>
            </a:xfrm>
            <a:custGeom>
              <a:avLst/>
              <a:gdLst/>
              <a:ahLst/>
              <a:cxnLst/>
              <a:rect l="l" t="t" r="r" b="b"/>
              <a:pathLst>
                <a:path w="38973" h="9074" extrusionOk="0">
                  <a:moveTo>
                    <a:pt x="32576" y="1372"/>
                  </a:moveTo>
                  <a:cubicBezTo>
                    <a:pt x="32662" y="1372"/>
                    <a:pt x="32742" y="1397"/>
                    <a:pt x="32807" y="1455"/>
                  </a:cubicBezTo>
                  <a:cubicBezTo>
                    <a:pt x="33008" y="1580"/>
                    <a:pt x="33108" y="2081"/>
                    <a:pt x="33108" y="2407"/>
                  </a:cubicBezTo>
                  <a:cubicBezTo>
                    <a:pt x="33150" y="2754"/>
                    <a:pt x="33122" y="3105"/>
                    <a:pt x="33043" y="3457"/>
                  </a:cubicBezTo>
                  <a:lnTo>
                    <a:pt x="33043" y="3457"/>
                  </a:lnTo>
                  <a:cubicBezTo>
                    <a:pt x="32883" y="3398"/>
                    <a:pt x="32729" y="3325"/>
                    <a:pt x="32582" y="3234"/>
                  </a:cubicBezTo>
                  <a:cubicBezTo>
                    <a:pt x="32281" y="3033"/>
                    <a:pt x="31955" y="2833"/>
                    <a:pt x="31855" y="2607"/>
                  </a:cubicBezTo>
                  <a:cubicBezTo>
                    <a:pt x="31655" y="2307"/>
                    <a:pt x="31755" y="1981"/>
                    <a:pt x="31955" y="1680"/>
                  </a:cubicBezTo>
                  <a:cubicBezTo>
                    <a:pt x="32116" y="1520"/>
                    <a:pt x="32365" y="1372"/>
                    <a:pt x="32576" y="1372"/>
                  </a:cubicBezTo>
                  <a:close/>
                  <a:moveTo>
                    <a:pt x="6792" y="2507"/>
                  </a:moveTo>
                  <a:cubicBezTo>
                    <a:pt x="6892" y="2507"/>
                    <a:pt x="7118" y="2607"/>
                    <a:pt x="7218" y="2833"/>
                  </a:cubicBezTo>
                  <a:cubicBezTo>
                    <a:pt x="7319" y="2933"/>
                    <a:pt x="7419" y="3033"/>
                    <a:pt x="7419" y="3234"/>
                  </a:cubicBezTo>
                  <a:cubicBezTo>
                    <a:pt x="7419" y="3334"/>
                    <a:pt x="7218" y="3560"/>
                    <a:pt x="7118" y="3660"/>
                  </a:cubicBezTo>
                  <a:cubicBezTo>
                    <a:pt x="7018" y="3760"/>
                    <a:pt x="6792" y="3861"/>
                    <a:pt x="6592" y="3961"/>
                  </a:cubicBezTo>
                  <a:cubicBezTo>
                    <a:pt x="6316" y="4060"/>
                    <a:pt x="6021" y="4135"/>
                    <a:pt x="5716" y="4188"/>
                  </a:cubicBezTo>
                  <a:lnTo>
                    <a:pt x="5716" y="4188"/>
                  </a:lnTo>
                  <a:cubicBezTo>
                    <a:pt x="5702" y="3850"/>
                    <a:pt x="5812" y="3483"/>
                    <a:pt x="5965" y="3234"/>
                  </a:cubicBezTo>
                  <a:cubicBezTo>
                    <a:pt x="6065" y="2833"/>
                    <a:pt x="6391" y="2507"/>
                    <a:pt x="6792" y="2507"/>
                  </a:cubicBezTo>
                  <a:close/>
                  <a:moveTo>
                    <a:pt x="25589" y="3234"/>
                  </a:moveTo>
                  <a:cubicBezTo>
                    <a:pt x="25815" y="3234"/>
                    <a:pt x="25915" y="3560"/>
                    <a:pt x="25915" y="3760"/>
                  </a:cubicBezTo>
                  <a:cubicBezTo>
                    <a:pt x="26116" y="4287"/>
                    <a:pt x="26015" y="4813"/>
                    <a:pt x="25915" y="5339"/>
                  </a:cubicBezTo>
                  <a:cubicBezTo>
                    <a:pt x="25876" y="5427"/>
                    <a:pt x="25837" y="5513"/>
                    <a:pt x="25798" y="5597"/>
                  </a:cubicBezTo>
                  <a:lnTo>
                    <a:pt x="25798" y="5597"/>
                  </a:lnTo>
                  <a:cubicBezTo>
                    <a:pt x="25562" y="5354"/>
                    <a:pt x="25356" y="5089"/>
                    <a:pt x="25188" y="4813"/>
                  </a:cubicBezTo>
                  <a:cubicBezTo>
                    <a:pt x="25063" y="4587"/>
                    <a:pt x="24963" y="4287"/>
                    <a:pt x="24963" y="4086"/>
                  </a:cubicBezTo>
                  <a:cubicBezTo>
                    <a:pt x="24862" y="3861"/>
                    <a:pt x="24963" y="3560"/>
                    <a:pt x="25063" y="3460"/>
                  </a:cubicBezTo>
                  <a:cubicBezTo>
                    <a:pt x="25063" y="3334"/>
                    <a:pt x="25063" y="3334"/>
                    <a:pt x="25188" y="3334"/>
                  </a:cubicBezTo>
                  <a:lnTo>
                    <a:pt x="25289" y="3234"/>
                  </a:lnTo>
                  <a:close/>
                  <a:moveTo>
                    <a:pt x="16517" y="4487"/>
                  </a:moveTo>
                  <a:cubicBezTo>
                    <a:pt x="16717" y="4487"/>
                    <a:pt x="16817" y="4713"/>
                    <a:pt x="16918" y="4913"/>
                  </a:cubicBezTo>
                  <a:cubicBezTo>
                    <a:pt x="16918" y="5114"/>
                    <a:pt x="16918" y="5440"/>
                    <a:pt x="16817" y="5640"/>
                  </a:cubicBezTo>
                  <a:cubicBezTo>
                    <a:pt x="16688" y="5979"/>
                    <a:pt x="16465" y="6225"/>
                    <a:pt x="16216" y="6471"/>
                  </a:cubicBezTo>
                  <a:lnTo>
                    <a:pt x="16216" y="6471"/>
                  </a:lnTo>
                  <a:cubicBezTo>
                    <a:pt x="15977" y="6083"/>
                    <a:pt x="15790" y="5734"/>
                    <a:pt x="15790" y="5339"/>
                  </a:cubicBezTo>
                  <a:cubicBezTo>
                    <a:pt x="15664" y="5013"/>
                    <a:pt x="15790" y="4813"/>
                    <a:pt x="15890" y="4587"/>
                  </a:cubicBezTo>
                  <a:cubicBezTo>
                    <a:pt x="15990" y="4487"/>
                    <a:pt x="16091" y="4487"/>
                    <a:pt x="16091" y="4487"/>
                  </a:cubicBezTo>
                  <a:close/>
                  <a:moveTo>
                    <a:pt x="126" y="1"/>
                  </a:moveTo>
                  <a:cubicBezTo>
                    <a:pt x="126" y="1"/>
                    <a:pt x="0" y="1"/>
                    <a:pt x="0" y="101"/>
                  </a:cubicBezTo>
                  <a:cubicBezTo>
                    <a:pt x="0" y="101"/>
                    <a:pt x="0" y="427"/>
                    <a:pt x="126" y="953"/>
                  </a:cubicBezTo>
                  <a:cubicBezTo>
                    <a:pt x="226" y="1455"/>
                    <a:pt x="527" y="2307"/>
                    <a:pt x="1253" y="3033"/>
                  </a:cubicBezTo>
                  <a:cubicBezTo>
                    <a:pt x="1579" y="3334"/>
                    <a:pt x="2005" y="3760"/>
                    <a:pt x="2506" y="3961"/>
                  </a:cubicBezTo>
                  <a:cubicBezTo>
                    <a:pt x="3133" y="4287"/>
                    <a:pt x="3760" y="4487"/>
                    <a:pt x="4511" y="4487"/>
                  </a:cubicBezTo>
                  <a:cubicBezTo>
                    <a:pt x="4693" y="4512"/>
                    <a:pt x="4875" y="4525"/>
                    <a:pt x="5057" y="4525"/>
                  </a:cubicBezTo>
                  <a:cubicBezTo>
                    <a:pt x="5185" y="4525"/>
                    <a:pt x="5313" y="4518"/>
                    <a:pt x="5441" y="4506"/>
                  </a:cubicBezTo>
                  <a:lnTo>
                    <a:pt x="5441" y="4506"/>
                  </a:lnTo>
                  <a:cubicBezTo>
                    <a:pt x="5546" y="5452"/>
                    <a:pt x="6071" y="6371"/>
                    <a:pt x="6892" y="6993"/>
                  </a:cubicBezTo>
                  <a:cubicBezTo>
                    <a:pt x="7745" y="7620"/>
                    <a:pt x="8672" y="7946"/>
                    <a:pt x="9725" y="8146"/>
                  </a:cubicBezTo>
                  <a:cubicBezTo>
                    <a:pt x="9925" y="8247"/>
                    <a:pt x="10251" y="8247"/>
                    <a:pt x="10552" y="8347"/>
                  </a:cubicBezTo>
                  <a:cubicBezTo>
                    <a:pt x="10777" y="8347"/>
                    <a:pt x="10978" y="8347"/>
                    <a:pt x="11278" y="8472"/>
                  </a:cubicBezTo>
                  <a:cubicBezTo>
                    <a:pt x="11805" y="8472"/>
                    <a:pt x="12331" y="8472"/>
                    <a:pt x="12958" y="8347"/>
                  </a:cubicBezTo>
                  <a:cubicBezTo>
                    <a:pt x="14010" y="8247"/>
                    <a:pt x="15163" y="7846"/>
                    <a:pt x="15990" y="7219"/>
                  </a:cubicBezTo>
                  <a:cubicBezTo>
                    <a:pt x="16086" y="7142"/>
                    <a:pt x="16177" y="7065"/>
                    <a:pt x="16264" y="6986"/>
                  </a:cubicBezTo>
                  <a:lnTo>
                    <a:pt x="16264" y="6986"/>
                  </a:lnTo>
                  <a:cubicBezTo>
                    <a:pt x="16987" y="7893"/>
                    <a:pt x="18005" y="8582"/>
                    <a:pt x="19023" y="8873"/>
                  </a:cubicBezTo>
                  <a:cubicBezTo>
                    <a:pt x="19513" y="9012"/>
                    <a:pt x="20020" y="9073"/>
                    <a:pt x="20529" y="9073"/>
                  </a:cubicBezTo>
                  <a:cubicBezTo>
                    <a:pt x="21218" y="9073"/>
                    <a:pt x="21908" y="8960"/>
                    <a:pt x="22557" y="8773"/>
                  </a:cubicBezTo>
                  <a:cubicBezTo>
                    <a:pt x="23609" y="8472"/>
                    <a:pt x="24662" y="7846"/>
                    <a:pt x="25389" y="6993"/>
                  </a:cubicBezTo>
                  <a:cubicBezTo>
                    <a:pt x="25636" y="6688"/>
                    <a:pt x="25808" y="6391"/>
                    <a:pt x="25947" y="6092"/>
                  </a:cubicBezTo>
                  <a:lnTo>
                    <a:pt x="25947" y="6092"/>
                  </a:lnTo>
                  <a:cubicBezTo>
                    <a:pt x="26384" y="6473"/>
                    <a:pt x="26880" y="6782"/>
                    <a:pt x="27369" y="6993"/>
                  </a:cubicBezTo>
                  <a:cubicBezTo>
                    <a:pt x="27895" y="7094"/>
                    <a:pt x="28421" y="7219"/>
                    <a:pt x="28948" y="7219"/>
                  </a:cubicBezTo>
                  <a:cubicBezTo>
                    <a:pt x="29449" y="7219"/>
                    <a:pt x="29975" y="7094"/>
                    <a:pt x="30502" y="6893"/>
                  </a:cubicBezTo>
                  <a:cubicBezTo>
                    <a:pt x="31891" y="6356"/>
                    <a:pt x="32937" y="5135"/>
                    <a:pt x="33349" y="3816"/>
                  </a:cubicBezTo>
                  <a:lnTo>
                    <a:pt x="33349" y="3816"/>
                  </a:lnTo>
                  <a:cubicBezTo>
                    <a:pt x="33696" y="3861"/>
                    <a:pt x="34029" y="3861"/>
                    <a:pt x="34361" y="3861"/>
                  </a:cubicBezTo>
                  <a:cubicBezTo>
                    <a:pt x="34988" y="3861"/>
                    <a:pt x="35514" y="3760"/>
                    <a:pt x="36040" y="3660"/>
                  </a:cubicBezTo>
                  <a:cubicBezTo>
                    <a:pt x="37093" y="3460"/>
                    <a:pt x="37720" y="3033"/>
                    <a:pt x="38221" y="2833"/>
                  </a:cubicBezTo>
                  <a:cubicBezTo>
                    <a:pt x="38447" y="2708"/>
                    <a:pt x="38647" y="2607"/>
                    <a:pt x="38747" y="2507"/>
                  </a:cubicBezTo>
                  <a:cubicBezTo>
                    <a:pt x="38848" y="2407"/>
                    <a:pt x="38973" y="2407"/>
                    <a:pt x="38973" y="2407"/>
                  </a:cubicBezTo>
                  <a:lnTo>
                    <a:pt x="38973" y="2307"/>
                  </a:lnTo>
                  <a:lnTo>
                    <a:pt x="38848" y="2307"/>
                  </a:lnTo>
                  <a:lnTo>
                    <a:pt x="38747" y="2407"/>
                  </a:lnTo>
                  <a:cubicBezTo>
                    <a:pt x="38547" y="2407"/>
                    <a:pt x="38447" y="2507"/>
                    <a:pt x="38121" y="2607"/>
                  </a:cubicBezTo>
                  <a:cubicBezTo>
                    <a:pt x="37720" y="2933"/>
                    <a:pt x="36968" y="3134"/>
                    <a:pt x="36040" y="3460"/>
                  </a:cubicBezTo>
                  <a:cubicBezTo>
                    <a:pt x="35514" y="3560"/>
                    <a:pt x="34988" y="3660"/>
                    <a:pt x="34361" y="3660"/>
                  </a:cubicBezTo>
                  <a:cubicBezTo>
                    <a:pt x="34043" y="3660"/>
                    <a:pt x="33724" y="3634"/>
                    <a:pt x="33419" y="3566"/>
                  </a:cubicBezTo>
                  <a:lnTo>
                    <a:pt x="33419" y="3566"/>
                  </a:lnTo>
                  <a:cubicBezTo>
                    <a:pt x="33515" y="3180"/>
                    <a:pt x="33556" y="2789"/>
                    <a:pt x="33534" y="2407"/>
                  </a:cubicBezTo>
                  <a:cubicBezTo>
                    <a:pt x="33534" y="2206"/>
                    <a:pt x="33434" y="1981"/>
                    <a:pt x="33434" y="1780"/>
                  </a:cubicBezTo>
                  <a:cubicBezTo>
                    <a:pt x="33334" y="1580"/>
                    <a:pt x="33208" y="1254"/>
                    <a:pt x="33008" y="1154"/>
                  </a:cubicBezTo>
                  <a:cubicBezTo>
                    <a:pt x="32890" y="1036"/>
                    <a:pt x="32730" y="988"/>
                    <a:pt x="32577" y="988"/>
                  </a:cubicBezTo>
                  <a:cubicBezTo>
                    <a:pt x="32469" y="988"/>
                    <a:pt x="32364" y="1012"/>
                    <a:pt x="32281" y="1054"/>
                  </a:cubicBezTo>
                  <a:cubicBezTo>
                    <a:pt x="32081" y="1154"/>
                    <a:pt x="32081" y="1154"/>
                    <a:pt x="31955" y="1254"/>
                  </a:cubicBezTo>
                  <a:cubicBezTo>
                    <a:pt x="31855" y="1254"/>
                    <a:pt x="31755" y="1354"/>
                    <a:pt x="31655" y="1455"/>
                  </a:cubicBezTo>
                  <a:cubicBezTo>
                    <a:pt x="31554" y="1680"/>
                    <a:pt x="31454" y="1881"/>
                    <a:pt x="31454" y="2081"/>
                  </a:cubicBezTo>
                  <a:cubicBezTo>
                    <a:pt x="31454" y="2307"/>
                    <a:pt x="31454" y="2507"/>
                    <a:pt x="31554" y="2708"/>
                  </a:cubicBezTo>
                  <a:cubicBezTo>
                    <a:pt x="31755" y="3134"/>
                    <a:pt x="32081" y="3334"/>
                    <a:pt x="32381" y="3560"/>
                  </a:cubicBezTo>
                  <a:cubicBezTo>
                    <a:pt x="32584" y="3644"/>
                    <a:pt x="32778" y="3704"/>
                    <a:pt x="32967" y="3748"/>
                  </a:cubicBezTo>
                  <a:lnTo>
                    <a:pt x="32967" y="3748"/>
                  </a:lnTo>
                  <a:cubicBezTo>
                    <a:pt x="32851" y="4138"/>
                    <a:pt x="32680" y="4528"/>
                    <a:pt x="32482" y="4913"/>
                  </a:cubicBezTo>
                  <a:cubicBezTo>
                    <a:pt x="31955" y="5640"/>
                    <a:pt x="31228" y="6267"/>
                    <a:pt x="30401" y="6592"/>
                  </a:cubicBezTo>
                  <a:cubicBezTo>
                    <a:pt x="29875" y="6793"/>
                    <a:pt x="29449" y="6893"/>
                    <a:pt x="28948" y="6993"/>
                  </a:cubicBezTo>
                  <a:cubicBezTo>
                    <a:pt x="28522" y="6993"/>
                    <a:pt x="27995" y="6893"/>
                    <a:pt x="27469" y="6693"/>
                  </a:cubicBezTo>
                  <a:cubicBezTo>
                    <a:pt x="26960" y="6514"/>
                    <a:pt x="26474" y="6214"/>
                    <a:pt x="26056" y="5844"/>
                  </a:cubicBezTo>
                  <a:lnTo>
                    <a:pt x="26056" y="5844"/>
                  </a:lnTo>
                  <a:cubicBezTo>
                    <a:pt x="26112" y="5710"/>
                    <a:pt x="26164" y="5576"/>
                    <a:pt x="26216" y="5440"/>
                  </a:cubicBezTo>
                  <a:cubicBezTo>
                    <a:pt x="26316" y="4813"/>
                    <a:pt x="26441" y="4287"/>
                    <a:pt x="26316" y="3660"/>
                  </a:cubicBezTo>
                  <a:cubicBezTo>
                    <a:pt x="26216" y="3334"/>
                    <a:pt x="26116" y="3033"/>
                    <a:pt x="25690" y="2933"/>
                  </a:cubicBezTo>
                  <a:cubicBezTo>
                    <a:pt x="25589" y="2883"/>
                    <a:pt x="25514" y="2858"/>
                    <a:pt x="25439" y="2858"/>
                  </a:cubicBezTo>
                  <a:cubicBezTo>
                    <a:pt x="25364" y="2858"/>
                    <a:pt x="25289" y="2883"/>
                    <a:pt x="25188" y="2933"/>
                  </a:cubicBezTo>
                  <a:cubicBezTo>
                    <a:pt x="25063" y="2933"/>
                    <a:pt x="25063" y="2933"/>
                    <a:pt x="24963" y="3033"/>
                  </a:cubicBezTo>
                  <a:lnTo>
                    <a:pt x="24762" y="3234"/>
                  </a:lnTo>
                  <a:cubicBezTo>
                    <a:pt x="24562" y="3460"/>
                    <a:pt x="24562" y="3861"/>
                    <a:pt x="24662" y="4186"/>
                  </a:cubicBezTo>
                  <a:cubicBezTo>
                    <a:pt x="24662" y="4387"/>
                    <a:pt x="24862" y="4713"/>
                    <a:pt x="24963" y="4913"/>
                  </a:cubicBezTo>
                  <a:cubicBezTo>
                    <a:pt x="25154" y="5250"/>
                    <a:pt x="25401" y="5563"/>
                    <a:pt x="25682" y="5845"/>
                  </a:cubicBezTo>
                  <a:lnTo>
                    <a:pt x="25682" y="5845"/>
                  </a:lnTo>
                  <a:cubicBezTo>
                    <a:pt x="25537" y="6151"/>
                    <a:pt x="25384" y="6451"/>
                    <a:pt x="25188" y="6793"/>
                  </a:cubicBezTo>
                  <a:cubicBezTo>
                    <a:pt x="24562" y="7620"/>
                    <a:pt x="23509" y="8247"/>
                    <a:pt x="22456" y="8572"/>
                  </a:cubicBezTo>
                  <a:cubicBezTo>
                    <a:pt x="21943" y="8723"/>
                    <a:pt x="21398" y="8798"/>
                    <a:pt x="20837" y="8798"/>
                  </a:cubicBezTo>
                  <a:cubicBezTo>
                    <a:pt x="20276" y="8798"/>
                    <a:pt x="19700" y="8723"/>
                    <a:pt x="19123" y="8572"/>
                  </a:cubicBezTo>
                  <a:cubicBezTo>
                    <a:pt x="18082" y="8250"/>
                    <a:pt x="17163" y="7633"/>
                    <a:pt x="16440" y="6819"/>
                  </a:cubicBezTo>
                  <a:lnTo>
                    <a:pt x="16440" y="6819"/>
                  </a:lnTo>
                  <a:cubicBezTo>
                    <a:pt x="16747" y="6511"/>
                    <a:pt x="16987" y="6174"/>
                    <a:pt x="17143" y="5740"/>
                  </a:cubicBezTo>
                  <a:cubicBezTo>
                    <a:pt x="17243" y="5540"/>
                    <a:pt x="17344" y="5214"/>
                    <a:pt x="17243" y="4913"/>
                  </a:cubicBezTo>
                  <a:cubicBezTo>
                    <a:pt x="17243" y="4487"/>
                    <a:pt x="16918" y="4186"/>
                    <a:pt x="16617" y="4186"/>
                  </a:cubicBezTo>
                  <a:cubicBezTo>
                    <a:pt x="16517" y="4086"/>
                    <a:pt x="16416" y="4086"/>
                    <a:pt x="16291" y="4086"/>
                  </a:cubicBezTo>
                  <a:cubicBezTo>
                    <a:pt x="16191" y="4086"/>
                    <a:pt x="16191" y="4186"/>
                    <a:pt x="16091" y="4186"/>
                  </a:cubicBezTo>
                  <a:cubicBezTo>
                    <a:pt x="15890" y="4186"/>
                    <a:pt x="15790" y="4287"/>
                    <a:pt x="15664" y="4387"/>
                  </a:cubicBezTo>
                  <a:cubicBezTo>
                    <a:pt x="15364" y="4713"/>
                    <a:pt x="15364" y="5013"/>
                    <a:pt x="15464" y="5339"/>
                  </a:cubicBezTo>
                  <a:cubicBezTo>
                    <a:pt x="15464" y="5864"/>
                    <a:pt x="15692" y="6300"/>
                    <a:pt x="16002" y="6679"/>
                  </a:cubicBezTo>
                  <a:lnTo>
                    <a:pt x="16002" y="6679"/>
                  </a:lnTo>
                  <a:cubicBezTo>
                    <a:pt x="15931" y="6748"/>
                    <a:pt x="15860" y="6818"/>
                    <a:pt x="15790" y="6893"/>
                  </a:cubicBezTo>
                  <a:cubicBezTo>
                    <a:pt x="14938" y="7520"/>
                    <a:pt x="13910" y="7846"/>
                    <a:pt x="12857" y="8046"/>
                  </a:cubicBezTo>
                  <a:cubicBezTo>
                    <a:pt x="12507" y="8046"/>
                    <a:pt x="12156" y="8091"/>
                    <a:pt x="11805" y="8091"/>
                  </a:cubicBezTo>
                  <a:cubicBezTo>
                    <a:pt x="11629" y="8091"/>
                    <a:pt x="11454" y="8079"/>
                    <a:pt x="11278" y="8046"/>
                  </a:cubicBezTo>
                  <a:lnTo>
                    <a:pt x="10552" y="8046"/>
                  </a:lnTo>
                  <a:cubicBezTo>
                    <a:pt x="10251" y="8046"/>
                    <a:pt x="10025" y="8046"/>
                    <a:pt x="9725" y="7946"/>
                  </a:cubicBezTo>
                  <a:cubicBezTo>
                    <a:pt x="9298" y="7846"/>
                    <a:pt x="8772" y="7720"/>
                    <a:pt x="8371" y="7520"/>
                  </a:cubicBezTo>
                  <a:cubicBezTo>
                    <a:pt x="7845" y="7319"/>
                    <a:pt x="7419" y="7094"/>
                    <a:pt x="7018" y="6793"/>
                  </a:cubicBezTo>
                  <a:cubicBezTo>
                    <a:pt x="6266" y="6267"/>
                    <a:pt x="5765" y="5440"/>
                    <a:pt x="5765" y="4487"/>
                  </a:cubicBezTo>
                  <a:cubicBezTo>
                    <a:pt x="5762" y="4479"/>
                    <a:pt x="5760" y="4471"/>
                    <a:pt x="5757" y="4463"/>
                  </a:cubicBezTo>
                  <a:lnTo>
                    <a:pt x="5757" y="4463"/>
                  </a:lnTo>
                  <a:cubicBezTo>
                    <a:pt x="6069" y="4407"/>
                    <a:pt x="6380" y="4315"/>
                    <a:pt x="6692" y="4186"/>
                  </a:cubicBezTo>
                  <a:cubicBezTo>
                    <a:pt x="6892" y="4086"/>
                    <a:pt x="7118" y="3961"/>
                    <a:pt x="7319" y="3861"/>
                  </a:cubicBezTo>
                  <a:cubicBezTo>
                    <a:pt x="7419" y="3660"/>
                    <a:pt x="7644" y="3560"/>
                    <a:pt x="7644" y="3234"/>
                  </a:cubicBezTo>
                  <a:cubicBezTo>
                    <a:pt x="7745" y="3033"/>
                    <a:pt x="7519" y="2708"/>
                    <a:pt x="7419" y="2607"/>
                  </a:cubicBezTo>
                  <a:cubicBezTo>
                    <a:pt x="7218" y="2407"/>
                    <a:pt x="7018" y="2307"/>
                    <a:pt x="6792" y="2307"/>
                  </a:cubicBezTo>
                  <a:cubicBezTo>
                    <a:pt x="6735" y="2288"/>
                    <a:pt x="6680" y="2279"/>
                    <a:pt x="6628" y="2279"/>
                  </a:cubicBezTo>
                  <a:cubicBezTo>
                    <a:pt x="6406" y="2279"/>
                    <a:pt x="6228" y="2426"/>
                    <a:pt x="6065" y="2507"/>
                  </a:cubicBezTo>
                  <a:cubicBezTo>
                    <a:pt x="5965" y="2708"/>
                    <a:pt x="5765" y="2933"/>
                    <a:pt x="5639" y="3134"/>
                  </a:cubicBezTo>
                  <a:cubicBezTo>
                    <a:pt x="5560" y="3473"/>
                    <a:pt x="5480" y="3875"/>
                    <a:pt x="5450" y="4228"/>
                  </a:cubicBezTo>
                  <a:lnTo>
                    <a:pt x="5450" y="4228"/>
                  </a:lnTo>
                  <a:cubicBezTo>
                    <a:pt x="5143" y="4268"/>
                    <a:pt x="4827" y="4287"/>
                    <a:pt x="4511" y="4287"/>
                  </a:cubicBezTo>
                  <a:cubicBezTo>
                    <a:pt x="3885" y="4186"/>
                    <a:pt x="3258" y="4086"/>
                    <a:pt x="2732" y="3760"/>
                  </a:cubicBezTo>
                  <a:cubicBezTo>
                    <a:pt x="2105" y="3560"/>
                    <a:pt x="1679" y="3234"/>
                    <a:pt x="1379" y="2833"/>
                  </a:cubicBezTo>
                  <a:cubicBezTo>
                    <a:pt x="627" y="2206"/>
                    <a:pt x="326" y="1354"/>
                    <a:pt x="226" y="953"/>
                  </a:cubicBezTo>
                  <a:lnTo>
                    <a:pt x="226" y="327"/>
                  </a:lnTo>
                  <a:lnTo>
                    <a:pt x="226" y="101"/>
                  </a:lnTo>
                  <a:cubicBezTo>
                    <a:pt x="226" y="101"/>
                    <a:pt x="226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7" name="Google Shape;13340;p72">
              <a:extLst>
                <a:ext uri="{FF2B5EF4-FFF2-40B4-BE49-F238E27FC236}">
                  <a16:creationId xmlns:a16="http://schemas.microsoft.com/office/drawing/2014/main" id="{1EBBF2DE-657C-66BE-382F-561F6B423E09}"/>
                </a:ext>
              </a:extLst>
            </p:cNvPr>
            <p:cNvSpPr/>
            <p:nvPr/>
          </p:nvSpPr>
          <p:spPr>
            <a:xfrm>
              <a:off x="2592875" y="1835875"/>
              <a:ext cx="1357175" cy="248125"/>
            </a:xfrm>
            <a:custGeom>
              <a:avLst/>
              <a:gdLst/>
              <a:ahLst/>
              <a:cxnLst/>
              <a:rect l="l" t="t" r="r" b="b"/>
              <a:pathLst>
                <a:path w="54287" h="9925" extrusionOk="0">
                  <a:moveTo>
                    <a:pt x="8547" y="201"/>
                  </a:moveTo>
                  <a:cubicBezTo>
                    <a:pt x="8773" y="326"/>
                    <a:pt x="8973" y="426"/>
                    <a:pt x="9073" y="627"/>
                  </a:cubicBezTo>
                  <a:cubicBezTo>
                    <a:pt x="9174" y="727"/>
                    <a:pt x="9174" y="1053"/>
                    <a:pt x="9073" y="1253"/>
                  </a:cubicBezTo>
                  <a:cubicBezTo>
                    <a:pt x="8973" y="1579"/>
                    <a:pt x="8547" y="1880"/>
                    <a:pt x="8246" y="2206"/>
                  </a:cubicBezTo>
                  <a:cubicBezTo>
                    <a:pt x="8040" y="2319"/>
                    <a:pt x="7824" y="2419"/>
                    <a:pt x="7603" y="2508"/>
                  </a:cubicBezTo>
                  <a:lnTo>
                    <a:pt x="7603" y="2508"/>
                  </a:lnTo>
                  <a:cubicBezTo>
                    <a:pt x="7532" y="2017"/>
                    <a:pt x="7626" y="1546"/>
                    <a:pt x="7720" y="1053"/>
                  </a:cubicBezTo>
                  <a:cubicBezTo>
                    <a:pt x="7720" y="827"/>
                    <a:pt x="7820" y="526"/>
                    <a:pt x="8021" y="426"/>
                  </a:cubicBezTo>
                  <a:cubicBezTo>
                    <a:pt x="8021" y="326"/>
                    <a:pt x="8021" y="326"/>
                    <a:pt x="8146" y="326"/>
                  </a:cubicBezTo>
                  <a:cubicBezTo>
                    <a:pt x="8146" y="326"/>
                    <a:pt x="8146" y="201"/>
                    <a:pt x="8246" y="201"/>
                  </a:cubicBezTo>
                  <a:close/>
                  <a:moveTo>
                    <a:pt x="46567" y="2707"/>
                  </a:moveTo>
                  <a:cubicBezTo>
                    <a:pt x="46768" y="2832"/>
                    <a:pt x="46993" y="2932"/>
                    <a:pt x="47094" y="3133"/>
                  </a:cubicBezTo>
                  <a:cubicBezTo>
                    <a:pt x="47194" y="3333"/>
                    <a:pt x="47194" y="3559"/>
                    <a:pt x="47194" y="3860"/>
                  </a:cubicBezTo>
                  <a:cubicBezTo>
                    <a:pt x="47194" y="4038"/>
                    <a:pt x="47137" y="4233"/>
                    <a:pt x="47049" y="4439"/>
                  </a:cubicBezTo>
                  <a:lnTo>
                    <a:pt x="47049" y="4439"/>
                  </a:lnTo>
                  <a:cubicBezTo>
                    <a:pt x="46740" y="4199"/>
                    <a:pt x="46462" y="3906"/>
                    <a:pt x="46241" y="3559"/>
                  </a:cubicBezTo>
                  <a:cubicBezTo>
                    <a:pt x="46141" y="3333"/>
                    <a:pt x="46141" y="3133"/>
                    <a:pt x="46141" y="2932"/>
                  </a:cubicBezTo>
                  <a:cubicBezTo>
                    <a:pt x="46141" y="2707"/>
                    <a:pt x="46367" y="2707"/>
                    <a:pt x="46567" y="2707"/>
                  </a:cubicBezTo>
                  <a:close/>
                  <a:moveTo>
                    <a:pt x="14156" y="4371"/>
                  </a:moveTo>
                  <a:cubicBezTo>
                    <a:pt x="14166" y="4371"/>
                    <a:pt x="14176" y="4376"/>
                    <a:pt x="14186" y="4386"/>
                  </a:cubicBezTo>
                  <a:cubicBezTo>
                    <a:pt x="14512" y="4386"/>
                    <a:pt x="14612" y="4712"/>
                    <a:pt x="14712" y="5013"/>
                  </a:cubicBezTo>
                  <a:cubicBezTo>
                    <a:pt x="14712" y="5413"/>
                    <a:pt x="14589" y="5773"/>
                    <a:pt x="14363" y="6092"/>
                  </a:cubicBezTo>
                  <a:lnTo>
                    <a:pt x="14363" y="6092"/>
                  </a:lnTo>
                  <a:cubicBezTo>
                    <a:pt x="14180" y="5746"/>
                    <a:pt x="14044" y="5379"/>
                    <a:pt x="13986" y="5013"/>
                  </a:cubicBezTo>
                  <a:cubicBezTo>
                    <a:pt x="13986" y="4742"/>
                    <a:pt x="14066" y="4371"/>
                    <a:pt x="14156" y="4371"/>
                  </a:cubicBezTo>
                  <a:close/>
                  <a:moveTo>
                    <a:pt x="25264" y="4712"/>
                  </a:moveTo>
                  <a:cubicBezTo>
                    <a:pt x="25565" y="4712"/>
                    <a:pt x="25690" y="5113"/>
                    <a:pt x="25565" y="5439"/>
                  </a:cubicBezTo>
                  <a:cubicBezTo>
                    <a:pt x="25492" y="5890"/>
                    <a:pt x="25200" y="6340"/>
                    <a:pt x="24854" y="6754"/>
                  </a:cubicBezTo>
                  <a:lnTo>
                    <a:pt x="24854" y="6754"/>
                  </a:lnTo>
                  <a:cubicBezTo>
                    <a:pt x="24655" y="6279"/>
                    <a:pt x="24595" y="5784"/>
                    <a:pt x="24738" y="5338"/>
                  </a:cubicBezTo>
                  <a:cubicBezTo>
                    <a:pt x="24838" y="5013"/>
                    <a:pt x="25063" y="4712"/>
                    <a:pt x="25264" y="4712"/>
                  </a:cubicBezTo>
                  <a:close/>
                  <a:moveTo>
                    <a:pt x="38522" y="4486"/>
                  </a:moveTo>
                  <a:cubicBezTo>
                    <a:pt x="38622" y="4486"/>
                    <a:pt x="38723" y="4486"/>
                    <a:pt x="38848" y="4587"/>
                  </a:cubicBezTo>
                  <a:cubicBezTo>
                    <a:pt x="39149" y="4812"/>
                    <a:pt x="39249" y="5113"/>
                    <a:pt x="39249" y="5439"/>
                  </a:cubicBezTo>
                  <a:cubicBezTo>
                    <a:pt x="39324" y="5910"/>
                    <a:pt x="39286" y="6439"/>
                    <a:pt x="39092" y="6896"/>
                  </a:cubicBezTo>
                  <a:lnTo>
                    <a:pt x="39092" y="6896"/>
                  </a:lnTo>
                  <a:cubicBezTo>
                    <a:pt x="38948" y="6768"/>
                    <a:pt x="38822" y="6626"/>
                    <a:pt x="38723" y="6466"/>
                  </a:cubicBezTo>
                  <a:cubicBezTo>
                    <a:pt x="38522" y="6166"/>
                    <a:pt x="38322" y="5965"/>
                    <a:pt x="38221" y="5639"/>
                  </a:cubicBezTo>
                  <a:cubicBezTo>
                    <a:pt x="38096" y="5338"/>
                    <a:pt x="38096" y="5013"/>
                    <a:pt x="38221" y="4712"/>
                  </a:cubicBezTo>
                  <a:cubicBezTo>
                    <a:pt x="38322" y="4587"/>
                    <a:pt x="38422" y="4486"/>
                    <a:pt x="38522" y="4486"/>
                  </a:cubicBezTo>
                  <a:close/>
                  <a:moveTo>
                    <a:pt x="8246" y="0"/>
                  </a:moveTo>
                  <a:cubicBezTo>
                    <a:pt x="8146" y="0"/>
                    <a:pt x="8021" y="0"/>
                    <a:pt x="7920" y="100"/>
                  </a:cubicBezTo>
                  <a:lnTo>
                    <a:pt x="7820" y="201"/>
                  </a:lnTo>
                  <a:cubicBezTo>
                    <a:pt x="7620" y="426"/>
                    <a:pt x="7519" y="727"/>
                    <a:pt x="7394" y="953"/>
                  </a:cubicBezTo>
                  <a:cubicBezTo>
                    <a:pt x="7295" y="1572"/>
                    <a:pt x="7294" y="2070"/>
                    <a:pt x="7391" y="2590"/>
                  </a:cubicBezTo>
                  <a:lnTo>
                    <a:pt x="7391" y="2590"/>
                  </a:lnTo>
                  <a:cubicBezTo>
                    <a:pt x="6899" y="2772"/>
                    <a:pt x="6395" y="2907"/>
                    <a:pt x="5940" y="3033"/>
                  </a:cubicBezTo>
                  <a:cubicBezTo>
                    <a:pt x="5426" y="3104"/>
                    <a:pt x="4913" y="3174"/>
                    <a:pt x="4434" y="3174"/>
                  </a:cubicBezTo>
                  <a:cubicBezTo>
                    <a:pt x="4236" y="3174"/>
                    <a:pt x="4044" y="3162"/>
                    <a:pt x="3860" y="3133"/>
                  </a:cubicBezTo>
                  <a:cubicBezTo>
                    <a:pt x="2507" y="3033"/>
                    <a:pt x="1554" y="2707"/>
                    <a:pt x="928" y="2406"/>
                  </a:cubicBezTo>
                  <a:cubicBezTo>
                    <a:pt x="301" y="2080"/>
                    <a:pt x="101" y="1880"/>
                    <a:pt x="101" y="1880"/>
                  </a:cubicBezTo>
                  <a:lnTo>
                    <a:pt x="1" y="1880"/>
                  </a:lnTo>
                  <a:lnTo>
                    <a:pt x="1" y="1980"/>
                  </a:lnTo>
                  <a:cubicBezTo>
                    <a:pt x="1" y="1980"/>
                    <a:pt x="301" y="2206"/>
                    <a:pt x="828" y="2506"/>
                  </a:cubicBezTo>
                  <a:cubicBezTo>
                    <a:pt x="1454" y="2832"/>
                    <a:pt x="2507" y="3233"/>
                    <a:pt x="3760" y="3333"/>
                  </a:cubicBezTo>
                  <a:cubicBezTo>
                    <a:pt x="3977" y="3371"/>
                    <a:pt x="4195" y="3386"/>
                    <a:pt x="4412" y="3386"/>
                  </a:cubicBezTo>
                  <a:cubicBezTo>
                    <a:pt x="4922" y="3386"/>
                    <a:pt x="5431" y="3303"/>
                    <a:pt x="5940" y="3233"/>
                  </a:cubicBezTo>
                  <a:cubicBezTo>
                    <a:pt x="6439" y="3173"/>
                    <a:pt x="6947" y="3076"/>
                    <a:pt x="7431" y="2893"/>
                  </a:cubicBezTo>
                  <a:lnTo>
                    <a:pt x="7431" y="2893"/>
                  </a:lnTo>
                  <a:cubicBezTo>
                    <a:pt x="7588" y="3949"/>
                    <a:pt x="7981" y="4989"/>
                    <a:pt x="8647" y="5840"/>
                  </a:cubicBezTo>
                  <a:cubicBezTo>
                    <a:pt x="9073" y="6366"/>
                    <a:pt x="9600" y="6692"/>
                    <a:pt x="10226" y="6993"/>
                  </a:cubicBezTo>
                  <a:cubicBezTo>
                    <a:pt x="10853" y="7218"/>
                    <a:pt x="11479" y="7318"/>
                    <a:pt x="12106" y="7318"/>
                  </a:cubicBezTo>
                  <a:cubicBezTo>
                    <a:pt x="12732" y="7318"/>
                    <a:pt x="13459" y="7093"/>
                    <a:pt x="13986" y="6792"/>
                  </a:cubicBezTo>
                  <a:cubicBezTo>
                    <a:pt x="14064" y="6729"/>
                    <a:pt x="14140" y="6659"/>
                    <a:pt x="14212" y="6583"/>
                  </a:cubicBezTo>
                  <a:lnTo>
                    <a:pt x="14212" y="6583"/>
                  </a:lnTo>
                  <a:cubicBezTo>
                    <a:pt x="14308" y="6729"/>
                    <a:pt x="14410" y="6867"/>
                    <a:pt x="14512" y="6993"/>
                  </a:cubicBezTo>
                  <a:cubicBezTo>
                    <a:pt x="15439" y="8146"/>
                    <a:pt x="16918" y="8772"/>
                    <a:pt x="18372" y="8872"/>
                  </a:cubicBezTo>
                  <a:cubicBezTo>
                    <a:pt x="19098" y="8973"/>
                    <a:pt x="19825" y="8973"/>
                    <a:pt x="20552" y="8973"/>
                  </a:cubicBezTo>
                  <a:cubicBezTo>
                    <a:pt x="21304" y="8872"/>
                    <a:pt x="22031" y="8772"/>
                    <a:pt x="22657" y="8471"/>
                  </a:cubicBezTo>
                  <a:cubicBezTo>
                    <a:pt x="23384" y="8246"/>
                    <a:pt x="24111" y="7945"/>
                    <a:pt x="24637" y="7419"/>
                  </a:cubicBezTo>
                  <a:cubicBezTo>
                    <a:pt x="24704" y="7362"/>
                    <a:pt x="24769" y="7305"/>
                    <a:pt x="24831" y="7246"/>
                  </a:cubicBezTo>
                  <a:lnTo>
                    <a:pt x="24831" y="7246"/>
                  </a:lnTo>
                  <a:cubicBezTo>
                    <a:pt x="24866" y="7305"/>
                    <a:pt x="24902" y="7362"/>
                    <a:pt x="24938" y="7419"/>
                  </a:cubicBezTo>
                  <a:cubicBezTo>
                    <a:pt x="25364" y="8045"/>
                    <a:pt x="25991" y="8572"/>
                    <a:pt x="26717" y="8872"/>
                  </a:cubicBezTo>
                  <a:cubicBezTo>
                    <a:pt x="27344" y="9298"/>
                    <a:pt x="28071" y="9499"/>
                    <a:pt x="28823" y="9599"/>
                  </a:cubicBezTo>
                  <a:cubicBezTo>
                    <a:pt x="29550" y="9825"/>
                    <a:pt x="30276" y="9825"/>
                    <a:pt x="31003" y="9925"/>
                  </a:cubicBezTo>
                  <a:lnTo>
                    <a:pt x="33209" y="9925"/>
                  </a:lnTo>
                  <a:cubicBezTo>
                    <a:pt x="33936" y="9925"/>
                    <a:pt x="34662" y="9825"/>
                    <a:pt x="35389" y="9724"/>
                  </a:cubicBezTo>
                  <a:cubicBezTo>
                    <a:pt x="36116" y="9499"/>
                    <a:pt x="36843" y="9298"/>
                    <a:pt x="37469" y="8973"/>
                  </a:cubicBezTo>
                  <a:cubicBezTo>
                    <a:pt x="38096" y="8572"/>
                    <a:pt x="38723" y="8146"/>
                    <a:pt x="39149" y="7519"/>
                  </a:cubicBezTo>
                  <a:cubicBezTo>
                    <a:pt x="39181" y="7471"/>
                    <a:pt x="39213" y="7422"/>
                    <a:pt x="39242" y="7373"/>
                  </a:cubicBezTo>
                  <a:lnTo>
                    <a:pt x="39242" y="7373"/>
                  </a:lnTo>
                  <a:cubicBezTo>
                    <a:pt x="39504" y="7578"/>
                    <a:pt x="39790" y="7733"/>
                    <a:pt x="40101" y="7845"/>
                  </a:cubicBezTo>
                  <a:cubicBezTo>
                    <a:pt x="40560" y="7992"/>
                    <a:pt x="41072" y="8085"/>
                    <a:pt x="41560" y="8085"/>
                  </a:cubicBezTo>
                  <a:cubicBezTo>
                    <a:pt x="41738" y="8085"/>
                    <a:pt x="41913" y="8072"/>
                    <a:pt x="42081" y="8045"/>
                  </a:cubicBezTo>
                  <a:cubicBezTo>
                    <a:pt x="42382" y="8045"/>
                    <a:pt x="42708" y="7945"/>
                    <a:pt x="43008" y="7945"/>
                  </a:cubicBezTo>
                  <a:cubicBezTo>
                    <a:pt x="43334" y="7845"/>
                    <a:pt x="43635" y="7719"/>
                    <a:pt x="43961" y="7619"/>
                  </a:cubicBezTo>
                  <a:cubicBezTo>
                    <a:pt x="44587" y="7419"/>
                    <a:pt x="45114" y="7093"/>
                    <a:pt x="45615" y="6792"/>
                  </a:cubicBezTo>
                  <a:cubicBezTo>
                    <a:pt x="46305" y="6315"/>
                    <a:pt x="46856" y="5698"/>
                    <a:pt x="47216" y="5005"/>
                  </a:cubicBezTo>
                  <a:lnTo>
                    <a:pt x="47216" y="5005"/>
                  </a:lnTo>
                  <a:cubicBezTo>
                    <a:pt x="47572" y="5208"/>
                    <a:pt x="47957" y="5346"/>
                    <a:pt x="48347" y="5439"/>
                  </a:cubicBezTo>
                  <a:cubicBezTo>
                    <a:pt x="48765" y="5575"/>
                    <a:pt x="49169" y="5629"/>
                    <a:pt x="49561" y="5629"/>
                  </a:cubicBezTo>
                  <a:cubicBezTo>
                    <a:pt x="50038" y="5629"/>
                    <a:pt x="50499" y="5549"/>
                    <a:pt x="50953" y="5439"/>
                  </a:cubicBezTo>
                  <a:cubicBezTo>
                    <a:pt x="50953" y="5338"/>
                    <a:pt x="51053" y="5338"/>
                    <a:pt x="51154" y="5338"/>
                  </a:cubicBezTo>
                  <a:cubicBezTo>
                    <a:pt x="51254" y="5213"/>
                    <a:pt x="51379" y="5213"/>
                    <a:pt x="51480" y="5213"/>
                  </a:cubicBezTo>
                  <a:cubicBezTo>
                    <a:pt x="51580" y="5113"/>
                    <a:pt x="51780" y="5113"/>
                    <a:pt x="52006" y="5013"/>
                  </a:cubicBezTo>
                  <a:cubicBezTo>
                    <a:pt x="52106" y="4912"/>
                    <a:pt x="52307" y="4812"/>
                    <a:pt x="52407" y="4712"/>
                  </a:cubicBezTo>
                  <a:cubicBezTo>
                    <a:pt x="52632" y="4587"/>
                    <a:pt x="52733" y="4486"/>
                    <a:pt x="52833" y="4486"/>
                  </a:cubicBezTo>
                  <a:cubicBezTo>
                    <a:pt x="53459" y="4085"/>
                    <a:pt x="53760" y="3559"/>
                    <a:pt x="53986" y="3033"/>
                  </a:cubicBezTo>
                  <a:cubicBezTo>
                    <a:pt x="54186" y="2607"/>
                    <a:pt x="54287" y="2206"/>
                    <a:pt x="54287" y="1780"/>
                  </a:cubicBezTo>
                  <a:cubicBezTo>
                    <a:pt x="54287" y="1454"/>
                    <a:pt x="54186" y="1153"/>
                    <a:pt x="54186" y="953"/>
                  </a:cubicBezTo>
                  <a:cubicBezTo>
                    <a:pt x="54186" y="827"/>
                    <a:pt x="54086" y="727"/>
                    <a:pt x="54086" y="727"/>
                  </a:cubicBezTo>
                  <a:cubicBezTo>
                    <a:pt x="54086" y="727"/>
                    <a:pt x="54086" y="627"/>
                    <a:pt x="53986" y="627"/>
                  </a:cubicBezTo>
                  <a:lnTo>
                    <a:pt x="53986" y="727"/>
                  </a:lnTo>
                  <a:cubicBezTo>
                    <a:pt x="53986" y="727"/>
                    <a:pt x="53986" y="827"/>
                    <a:pt x="54086" y="1053"/>
                  </a:cubicBezTo>
                  <a:lnTo>
                    <a:pt x="54086" y="1780"/>
                  </a:lnTo>
                  <a:cubicBezTo>
                    <a:pt x="54086" y="2080"/>
                    <a:pt x="53986" y="2506"/>
                    <a:pt x="53760" y="3033"/>
                  </a:cubicBezTo>
                  <a:cubicBezTo>
                    <a:pt x="53560" y="3459"/>
                    <a:pt x="53259" y="3860"/>
                    <a:pt x="52733" y="4286"/>
                  </a:cubicBezTo>
                  <a:cubicBezTo>
                    <a:pt x="52632" y="4286"/>
                    <a:pt x="52407" y="4386"/>
                    <a:pt x="52307" y="4486"/>
                  </a:cubicBezTo>
                  <a:cubicBezTo>
                    <a:pt x="52206" y="4587"/>
                    <a:pt x="52006" y="4712"/>
                    <a:pt x="51881" y="4712"/>
                  </a:cubicBezTo>
                  <a:cubicBezTo>
                    <a:pt x="51680" y="4812"/>
                    <a:pt x="51580" y="4912"/>
                    <a:pt x="51379" y="4912"/>
                  </a:cubicBezTo>
                  <a:cubicBezTo>
                    <a:pt x="51254" y="5013"/>
                    <a:pt x="51154" y="5013"/>
                    <a:pt x="51053" y="5013"/>
                  </a:cubicBezTo>
                  <a:cubicBezTo>
                    <a:pt x="51053" y="5013"/>
                    <a:pt x="50953" y="5113"/>
                    <a:pt x="50853" y="5113"/>
                  </a:cubicBezTo>
                  <a:cubicBezTo>
                    <a:pt x="50457" y="5236"/>
                    <a:pt x="50024" y="5321"/>
                    <a:pt x="49579" y="5321"/>
                  </a:cubicBezTo>
                  <a:cubicBezTo>
                    <a:pt x="49206" y="5321"/>
                    <a:pt x="48824" y="5261"/>
                    <a:pt x="48447" y="5113"/>
                  </a:cubicBezTo>
                  <a:cubicBezTo>
                    <a:pt x="48085" y="5025"/>
                    <a:pt x="47718" y="4875"/>
                    <a:pt x="47375" y="4664"/>
                  </a:cubicBezTo>
                  <a:lnTo>
                    <a:pt x="47375" y="4664"/>
                  </a:lnTo>
                  <a:cubicBezTo>
                    <a:pt x="47484" y="4404"/>
                    <a:pt x="47566" y="4135"/>
                    <a:pt x="47620" y="3860"/>
                  </a:cubicBezTo>
                  <a:cubicBezTo>
                    <a:pt x="47620" y="3559"/>
                    <a:pt x="47495" y="3233"/>
                    <a:pt x="47394" y="2932"/>
                  </a:cubicBezTo>
                  <a:cubicBezTo>
                    <a:pt x="47294" y="2607"/>
                    <a:pt x="46993" y="2406"/>
                    <a:pt x="46667" y="2406"/>
                  </a:cubicBezTo>
                  <a:lnTo>
                    <a:pt x="46141" y="2406"/>
                  </a:lnTo>
                  <a:cubicBezTo>
                    <a:pt x="45941" y="2506"/>
                    <a:pt x="45840" y="2707"/>
                    <a:pt x="45840" y="2832"/>
                  </a:cubicBezTo>
                  <a:cubicBezTo>
                    <a:pt x="45740" y="3133"/>
                    <a:pt x="45840" y="3459"/>
                    <a:pt x="45941" y="3659"/>
                  </a:cubicBezTo>
                  <a:cubicBezTo>
                    <a:pt x="46182" y="4141"/>
                    <a:pt x="46507" y="4508"/>
                    <a:pt x="46880" y="4785"/>
                  </a:cubicBezTo>
                  <a:lnTo>
                    <a:pt x="46880" y="4785"/>
                  </a:lnTo>
                  <a:cubicBezTo>
                    <a:pt x="46783" y="4967"/>
                    <a:pt x="46673" y="5153"/>
                    <a:pt x="46567" y="5338"/>
                  </a:cubicBezTo>
                  <a:cubicBezTo>
                    <a:pt x="46367" y="5740"/>
                    <a:pt x="45941" y="6166"/>
                    <a:pt x="45414" y="6466"/>
                  </a:cubicBezTo>
                  <a:cubicBezTo>
                    <a:pt x="44988" y="6892"/>
                    <a:pt x="44487" y="7093"/>
                    <a:pt x="43860" y="7318"/>
                  </a:cubicBezTo>
                  <a:cubicBezTo>
                    <a:pt x="43535" y="7419"/>
                    <a:pt x="43334" y="7519"/>
                    <a:pt x="43008" y="7619"/>
                  </a:cubicBezTo>
                  <a:cubicBezTo>
                    <a:pt x="42708" y="7719"/>
                    <a:pt x="42382" y="7719"/>
                    <a:pt x="42081" y="7845"/>
                  </a:cubicBezTo>
                  <a:cubicBezTo>
                    <a:pt x="41454" y="7845"/>
                    <a:pt x="40828" y="7845"/>
                    <a:pt x="40201" y="7619"/>
                  </a:cubicBezTo>
                  <a:cubicBezTo>
                    <a:pt x="39936" y="7468"/>
                    <a:pt x="39645" y="7309"/>
                    <a:pt x="39380" y="7123"/>
                  </a:cubicBezTo>
                  <a:lnTo>
                    <a:pt x="39380" y="7123"/>
                  </a:lnTo>
                  <a:cubicBezTo>
                    <a:pt x="39640" y="6591"/>
                    <a:pt x="39734" y="5997"/>
                    <a:pt x="39575" y="5338"/>
                  </a:cubicBezTo>
                  <a:cubicBezTo>
                    <a:pt x="39575" y="5013"/>
                    <a:pt x="39349" y="4587"/>
                    <a:pt x="39048" y="4386"/>
                  </a:cubicBezTo>
                  <a:cubicBezTo>
                    <a:pt x="38948" y="4286"/>
                    <a:pt x="38622" y="4186"/>
                    <a:pt x="38422" y="4186"/>
                  </a:cubicBezTo>
                  <a:cubicBezTo>
                    <a:pt x="38221" y="4286"/>
                    <a:pt x="37996" y="4386"/>
                    <a:pt x="37996" y="4587"/>
                  </a:cubicBezTo>
                  <a:cubicBezTo>
                    <a:pt x="37795" y="5013"/>
                    <a:pt x="37895" y="5338"/>
                    <a:pt x="37996" y="5740"/>
                  </a:cubicBezTo>
                  <a:cubicBezTo>
                    <a:pt x="38096" y="6065"/>
                    <a:pt x="38322" y="6366"/>
                    <a:pt x="38522" y="6592"/>
                  </a:cubicBezTo>
                  <a:cubicBezTo>
                    <a:pt x="38661" y="6796"/>
                    <a:pt x="38811" y="6977"/>
                    <a:pt x="38971" y="7135"/>
                  </a:cubicBezTo>
                  <a:lnTo>
                    <a:pt x="38971" y="7135"/>
                  </a:lnTo>
                  <a:cubicBezTo>
                    <a:pt x="38934" y="7198"/>
                    <a:pt x="38893" y="7260"/>
                    <a:pt x="38848" y="7318"/>
                  </a:cubicBezTo>
                  <a:cubicBezTo>
                    <a:pt x="38422" y="7845"/>
                    <a:pt x="37895" y="8346"/>
                    <a:pt x="37269" y="8672"/>
                  </a:cubicBezTo>
                  <a:cubicBezTo>
                    <a:pt x="36016" y="9298"/>
                    <a:pt x="34662" y="9499"/>
                    <a:pt x="33209" y="9599"/>
                  </a:cubicBezTo>
                  <a:cubicBezTo>
                    <a:pt x="32457" y="9724"/>
                    <a:pt x="31730" y="9724"/>
                    <a:pt x="31003" y="9724"/>
                  </a:cubicBezTo>
                  <a:cubicBezTo>
                    <a:pt x="30276" y="9599"/>
                    <a:pt x="29550" y="9599"/>
                    <a:pt x="28823" y="9399"/>
                  </a:cubicBezTo>
                  <a:cubicBezTo>
                    <a:pt x="28071" y="9198"/>
                    <a:pt x="27444" y="8973"/>
                    <a:pt x="26818" y="8672"/>
                  </a:cubicBezTo>
                  <a:cubicBezTo>
                    <a:pt x="26091" y="8346"/>
                    <a:pt x="25565" y="7945"/>
                    <a:pt x="25164" y="7318"/>
                  </a:cubicBezTo>
                  <a:cubicBezTo>
                    <a:pt x="25108" y="7237"/>
                    <a:pt x="25056" y="7154"/>
                    <a:pt x="25009" y="7069"/>
                  </a:cubicBezTo>
                  <a:lnTo>
                    <a:pt x="25009" y="7069"/>
                  </a:lnTo>
                  <a:cubicBezTo>
                    <a:pt x="25435" y="6617"/>
                    <a:pt x="25732" y="6090"/>
                    <a:pt x="25890" y="5439"/>
                  </a:cubicBezTo>
                  <a:lnTo>
                    <a:pt x="25890" y="4912"/>
                  </a:lnTo>
                  <a:cubicBezTo>
                    <a:pt x="25790" y="4712"/>
                    <a:pt x="25565" y="4386"/>
                    <a:pt x="25364" y="4386"/>
                  </a:cubicBezTo>
                  <a:lnTo>
                    <a:pt x="25164" y="4386"/>
                  </a:lnTo>
                  <a:cubicBezTo>
                    <a:pt x="25164" y="4386"/>
                    <a:pt x="25063" y="4386"/>
                    <a:pt x="24938" y="4486"/>
                  </a:cubicBezTo>
                  <a:cubicBezTo>
                    <a:pt x="24838" y="4486"/>
                    <a:pt x="24838" y="4587"/>
                    <a:pt x="24738" y="4712"/>
                  </a:cubicBezTo>
                  <a:cubicBezTo>
                    <a:pt x="24537" y="4812"/>
                    <a:pt x="24537" y="5013"/>
                    <a:pt x="24437" y="5213"/>
                  </a:cubicBezTo>
                  <a:cubicBezTo>
                    <a:pt x="24264" y="5866"/>
                    <a:pt x="24415" y="6445"/>
                    <a:pt x="24675" y="6961"/>
                  </a:cubicBezTo>
                  <a:lnTo>
                    <a:pt x="24675" y="6961"/>
                  </a:lnTo>
                  <a:cubicBezTo>
                    <a:pt x="24596" y="7049"/>
                    <a:pt x="24516" y="7135"/>
                    <a:pt x="24437" y="7218"/>
                  </a:cubicBezTo>
                  <a:cubicBezTo>
                    <a:pt x="23910" y="7619"/>
                    <a:pt x="23284" y="7945"/>
                    <a:pt x="22557" y="8146"/>
                  </a:cubicBezTo>
                  <a:cubicBezTo>
                    <a:pt x="21930" y="8346"/>
                    <a:pt x="21179" y="8572"/>
                    <a:pt x="20452" y="8572"/>
                  </a:cubicBezTo>
                  <a:cubicBezTo>
                    <a:pt x="20243" y="8605"/>
                    <a:pt x="20023" y="8616"/>
                    <a:pt x="19795" y="8616"/>
                  </a:cubicBezTo>
                  <a:cubicBezTo>
                    <a:pt x="19341" y="8616"/>
                    <a:pt x="18856" y="8572"/>
                    <a:pt x="18372" y="8572"/>
                  </a:cubicBezTo>
                  <a:cubicBezTo>
                    <a:pt x="17018" y="8346"/>
                    <a:pt x="15665" y="7719"/>
                    <a:pt x="14813" y="6792"/>
                  </a:cubicBezTo>
                  <a:cubicBezTo>
                    <a:pt x="14687" y="6628"/>
                    <a:pt x="14569" y="6453"/>
                    <a:pt x="14463" y="6272"/>
                  </a:cubicBezTo>
                  <a:lnTo>
                    <a:pt x="14463" y="6272"/>
                  </a:lnTo>
                  <a:cubicBezTo>
                    <a:pt x="14736" y="5878"/>
                    <a:pt x="14913" y="5395"/>
                    <a:pt x="14913" y="4912"/>
                  </a:cubicBezTo>
                  <a:cubicBezTo>
                    <a:pt x="14913" y="4812"/>
                    <a:pt x="14813" y="4587"/>
                    <a:pt x="14712" y="4386"/>
                  </a:cubicBezTo>
                  <a:cubicBezTo>
                    <a:pt x="14612" y="4286"/>
                    <a:pt x="14512" y="4085"/>
                    <a:pt x="14286" y="4085"/>
                  </a:cubicBezTo>
                  <a:lnTo>
                    <a:pt x="14086" y="4085"/>
                  </a:lnTo>
                  <a:cubicBezTo>
                    <a:pt x="13986" y="4085"/>
                    <a:pt x="13986" y="4186"/>
                    <a:pt x="13885" y="4186"/>
                  </a:cubicBezTo>
                  <a:cubicBezTo>
                    <a:pt x="13785" y="4286"/>
                    <a:pt x="13785" y="4386"/>
                    <a:pt x="13785" y="4486"/>
                  </a:cubicBezTo>
                  <a:cubicBezTo>
                    <a:pt x="13660" y="4712"/>
                    <a:pt x="13660" y="4812"/>
                    <a:pt x="13660" y="5013"/>
                  </a:cubicBezTo>
                  <a:cubicBezTo>
                    <a:pt x="13660" y="5495"/>
                    <a:pt x="13847" y="5978"/>
                    <a:pt x="14098" y="6401"/>
                  </a:cubicBezTo>
                  <a:lnTo>
                    <a:pt x="14098" y="6401"/>
                  </a:lnTo>
                  <a:cubicBezTo>
                    <a:pt x="14032" y="6467"/>
                    <a:pt x="13961" y="6530"/>
                    <a:pt x="13885" y="6592"/>
                  </a:cubicBezTo>
                  <a:cubicBezTo>
                    <a:pt x="13359" y="6892"/>
                    <a:pt x="12732" y="7093"/>
                    <a:pt x="12106" y="7093"/>
                  </a:cubicBezTo>
                  <a:cubicBezTo>
                    <a:pt x="11479" y="7093"/>
                    <a:pt x="10853" y="6993"/>
                    <a:pt x="10326" y="6792"/>
                  </a:cubicBezTo>
                  <a:cubicBezTo>
                    <a:pt x="9700" y="6592"/>
                    <a:pt x="9274" y="6166"/>
                    <a:pt x="8873" y="5740"/>
                  </a:cubicBezTo>
                  <a:cubicBezTo>
                    <a:pt x="8188" y="4866"/>
                    <a:pt x="7771" y="3882"/>
                    <a:pt x="7641" y="2808"/>
                  </a:cubicBezTo>
                  <a:lnTo>
                    <a:pt x="7641" y="2808"/>
                  </a:lnTo>
                  <a:cubicBezTo>
                    <a:pt x="7885" y="2701"/>
                    <a:pt x="8122" y="2569"/>
                    <a:pt x="8346" y="2406"/>
                  </a:cubicBezTo>
                  <a:cubicBezTo>
                    <a:pt x="8773" y="2080"/>
                    <a:pt x="9174" y="1780"/>
                    <a:pt x="9399" y="1253"/>
                  </a:cubicBezTo>
                  <a:cubicBezTo>
                    <a:pt x="9399" y="1053"/>
                    <a:pt x="9399" y="727"/>
                    <a:pt x="9274" y="526"/>
                  </a:cubicBezTo>
                  <a:cubicBezTo>
                    <a:pt x="9174" y="201"/>
                    <a:pt x="8873" y="0"/>
                    <a:pt x="8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8" name="Google Shape;13341;p72">
              <a:extLst>
                <a:ext uri="{FF2B5EF4-FFF2-40B4-BE49-F238E27FC236}">
                  <a16:creationId xmlns:a16="http://schemas.microsoft.com/office/drawing/2014/main" id="{5C6F372E-87E2-8BA1-2D75-D96E72CEBB64}"/>
                </a:ext>
              </a:extLst>
            </p:cNvPr>
            <p:cNvSpPr/>
            <p:nvPr/>
          </p:nvSpPr>
          <p:spPr>
            <a:xfrm>
              <a:off x="2968825" y="1112800"/>
              <a:ext cx="47000" cy="44525"/>
            </a:xfrm>
            <a:custGeom>
              <a:avLst/>
              <a:gdLst/>
              <a:ahLst/>
              <a:cxnLst/>
              <a:rect l="l" t="t" r="r" b="b"/>
              <a:pathLst>
                <a:path w="1880" h="1781" extrusionOk="0">
                  <a:moveTo>
                    <a:pt x="827" y="1"/>
                  </a:moveTo>
                  <a:cubicBezTo>
                    <a:pt x="301" y="1"/>
                    <a:pt x="0" y="527"/>
                    <a:pt x="0" y="928"/>
                  </a:cubicBezTo>
                  <a:cubicBezTo>
                    <a:pt x="100" y="1154"/>
                    <a:pt x="201" y="1454"/>
                    <a:pt x="301" y="1555"/>
                  </a:cubicBezTo>
                  <a:cubicBezTo>
                    <a:pt x="501" y="1780"/>
                    <a:pt x="727" y="1780"/>
                    <a:pt x="1028" y="1780"/>
                  </a:cubicBezTo>
                  <a:cubicBezTo>
                    <a:pt x="1454" y="1780"/>
                    <a:pt x="1880" y="1254"/>
                    <a:pt x="1755" y="828"/>
                  </a:cubicBezTo>
                  <a:cubicBezTo>
                    <a:pt x="1755" y="527"/>
                    <a:pt x="1654" y="301"/>
                    <a:pt x="1454" y="201"/>
                  </a:cubicBezTo>
                  <a:cubicBezTo>
                    <a:pt x="1253" y="1"/>
                    <a:pt x="1028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39" name="Google Shape;13342;p72">
              <a:extLst>
                <a:ext uri="{FF2B5EF4-FFF2-40B4-BE49-F238E27FC236}">
                  <a16:creationId xmlns:a16="http://schemas.microsoft.com/office/drawing/2014/main" id="{3FC6F4C9-030B-663A-24BD-327E709F6A4A}"/>
                </a:ext>
              </a:extLst>
            </p:cNvPr>
            <p:cNvSpPr/>
            <p:nvPr/>
          </p:nvSpPr>
          <p:spPr>
            <a:xfrm>
              <a:off x="3041500" y="1128475"/>
              <a:ext cx="33850" cy="31725"/>
            </a:xfrm>
            <a:custGeom>
              <a:avLst/>
              <a:gdLst/>
              <a:ahLst/>
              <a:cxnLst/>
              <a:rect l="l" t="t" r="r" b="b"/>
              <a:pathLst>
                <a:path w="1354" h="1269" extrusionOk="0">
                  <a:moveTo>
                    <a:pt x="627" y="0"/>
                  </a:moveTo>
                  <a:cubicBezTo>
                    <a:pt x="326" y="0"/>
                    <a:pt x="0" y="426"/>
                    <a:pt x="0" y="727"/>
                  </a:cubicBezTo>
                  <a:cubicBezTo>
                    <a:pt x="0" y="827"/>
                    <a:pt x="101" y="1053"/>
                    <a:pt x="326" y="1153"/>
                  </a:cubicBezTo>
                  <a:cubicBezTo>
                    <a:pt x="427" y="1253"/>
                    <a:pt x="527" y="1253"/>
                    <a:pt x="727" y="1253"/>
                  </a:cubicBezTo>
                  <a:cubicBezTo>
                    <a:pt x="771" y="1264"/>
                    <a:pt x="812" y="1268"/>
                    <a:pt x="850" y="1268"/>
                  </a:cubicBezTo>
                  <a:cubicBezTo>
                    <a:pt x="1192" y="1268"/>
                    <a:pt x="1354" y="897"/>
                    <a:pt x="1354" y="627"/>
                  </a:cubicBezTo>
                  <a:cubicBezTo>
                    <a:pt x="1354" y="426"/>
                    <a:pt x="1254" y="201"/>
                    <a:pt x="1153" y="100"/>
                  </a:cubicBezTo>
                  <a:cubicBezTo>
                    <a:pt x="953" y="0"/>
                    <a:pt x="853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0" name="Google Shape;13343;p72">
              <a:extLst>
                <a:ext uri="{FF2B5EF4-FFF2-40B4-BE49-F238E27FC236}">
                  <a16:creationId xmlns:a16="http://schemas.microsoft.com/office/drawing/2014/main" id="{6AAFD18D-1326-9689-4EC5-369DF885657C}"/>
                </a:ext>
              </a:extLst>
            </p:cNvPr>
            <p:cNvSpPr/>
            <p:nvPr/>
          </p:nvSpPr>
          <p:spPr>
            <a:xfrm>
              <a:off x="3096650" y="1141625"/>
              <a:ext cx="47000" cy="44525"/>
            </a:xfrm>
            <a:custGeom>
              <a:avLst/>
              <a:gdLst/>
              <a:ahLst/>
              <a:cxnLst/>
              <a:rect l="l" t="t" r="r" b="b"/>
              <a:pathLst>
                <a:path w="1880" h="1781" extrusionOk="0">
                  <a:moveTo>
                    <a:pt x="927" y="1"/>
                  </a:moveTo>
                  <a:cubicBezTo>
                    <a:pt x="401" y="1"/>
                    <a:pt x="0" y="527"/>
                    <a:pt x="100" y="928"/>
                  </a:cubicBezTo>
                  <a:cubicBezTo>
                    <a:pt x="100" y="1153"/>
                    <a:pt x="201" y="1354"/>
                    <a:pt x="401" y="1554"/>
                  </a:cubicBezTo>
                  <a:cubicBezTo>
                    <a:pt x="627" y="1655"/>
                    <a:pt x="827" y="1780"/>
                    <a:pt x="1028" y="1780"/>
                  </a:cubicBezTo>
                  <a:cubicBezTo>
                    <a:pt x="1554" y="1780"/>
                    <a:pt x="1880" y="1254"/>
                    <a:pt x="1880" y="828"/>
                  </a:cubicBezTo>
                  <a:cubicBezTo>
                    <a:pt x="1880" y="527"/>
                    <a:pt x="1654" y="301"/>
                    <a:pt x="1554" y="201"/>
                  </a:cubicBezTo>
                  <a:cubicBezTo>
                    <a:pt x="1353" y="1"/>
                    <a:pt x="1153" y="1"/>
                    <a:pt x="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1" name="Google Shape;13344;p72">
              <a:extLst>
                <a:ext uri="{FF2B5EF4-FFF2-40B4-BE49-F238E27FC236}">
                  <a16:creationId xmlns:a16="http://schemas.microsoft.com/office/drawing/2014/main" id="{8BE86487-8821-C1AC-78FF-EAF77B401E93}"/>
                </a:ext>
              </a:extLst>
            </p:cNvPr>
            <p:cNvSpPr/>
            <p:nvPr/>
          </p:nvSpPr>
          <p:spPr>
            <a:xfrm>
              <a:off x="2817200" y="1558925"/>
              <a:ext cx="47000" cy="44500"/>
            </a:xfrm>
            <a:custGeom>
              <a:avLst/>
              <a:gdLst/>
              <a:ahLst/>
              <a:cxnLst/>
              <a:rect l="l" t="t" r="r" b="b"/>
              <a:pathLst>
                <a:path w="1880" h="1780" extrusionOk="0">
                  <a:moveTo>
                    <a:pt x="827" y="0"/>
                  </a:moveTo>
                  <a:cubicBezTo>
                    <a:pt x="426" y="0"/>
                    <a:pt x="0" y="527"/>
                    <a:pt x="100" y="953"/>
                  </a:cubicBezTo>
                  <a:cubicBezTo>
                    <a:pt x="100" y="1153"/>
                    <a:pt x="201" y="1379"/>
                    <a:pt x="426" y="1579"/>
                  </a:cubicBezTo>
                  <a:cubicBezTo>
                    <a:pt x="627" y="1680"/>
                    <a:pt x="827" y="1780"/>
                    <a:pt x="1053" y="1780"/>
                  </a:cubicBezTo>
                  <a:cubicBezTo>
                    <a:pt x="1454" y="1780"/>
                    <a:pt x="1880" y="1254"/>
                    <a:pt x="1880" y="853"/>
                  </a:cubicBezTo>
                  <a:cubicBezTo>
                    <a:pt x="1779" y="527"/>
                    <a:pt x="1679" y="326"/>
                    <a:pt x="1554" y="226"/>
                  </a:cubicBezTo>
                  <a:cubicBezTo>
                    <a:pt x="1353" y="0"/>
                    <a:pt x="1153" y="0"/>
                    <a:pt x="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2" name="Google Shape;13345;p72">
              <a:extLst>
                <a:ext uri="{FF2B5EF4-FFF2-40B4-BE49-F238E27FC236}">
                  <a16:creationId xmlns:a16="http://schemas.microsoft.com/office/drawing/2014/main" id="{D00A529C-B520-B5F0-886B-39CA3CA22280}"/>
                </a:ext>
              </a:extLst>
            </p:cNvPr>
            <p:cNvSpPr/>
            <p:nvPr/>
          </p:nvSpPr>
          <p:spPr>
            <a:xfrm>
              <a:off x="3148825" y="1652650"/>
              <a:ext cx="46825" cy="44775"/>
            </a:xfrm>
            <a:custGeom>
              <a:avLst/>
              <a:gdLst/>
              <a:ahLst/>
              <a:cxnLst/>
              <a:rect l="l" t="t" r="r" b="b"/>
              <a:pathLst>
                <a:path w="1873" h="1791" extrusionOk="0">
                  <a:moveTo>
                    <a:pt x="733" y="0"/>
                  </a:moveTo>
                  <a:cubicBezTo>
                    <a:pt x="360" y="0"/>
                    <a:pt x="0" y="568"/>
                    <a:pt x="93" y="963"/>
                  </a:cubicBezTo>
                  <a:cubicBezTo>
                    <a:pt x="93" y="1164"/>
                    <a:pt x="194" y="1389"/>
                    <a:pt x="419" y="1590"/>
                  </a:cubicBezTo>
                  <a:cubicBezTo>
                    <a:pt x="620" y="1690"/>
                    <a:pt x="820" y="1790"/>
                    <a:pt x="1046" y="1790"/>
                  </a:cubicBezTo>
                  <a:cubicBezTo>
                    <a:pt x="1447" y="1790"/>
                    <a:pt x="1873" y="1264"/>
                    <a:pt x="1873" y="763"/>
                  </a:cubicBezTo>
                  <a:cubicBezTo>
                    <a:pt x="1773" y="537"/>
                    <a:pt x="1672" y="337"/>
                    <a:pt x="1572" y="136"/>
                  </a:cubicBezTo>
                  <a:cubicBezTo>
                    <a:pt x="1347" y="11"/>
                    <a:pt x="1146" y="11"/>
                    <a:pt x="820" y="11"/>
                  </a:cubicBezTo>
                  <a:cubicBezTo>
                    <a:pt x="791" y="4"/>
                    <a:pt x="762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3" name="Google Shape;13346;p72">
              <a:extLst>
                <a:ext uri="{FF2B5EF4-FFF2-40B4-BE49-F238E27FC236}">
                  <a16:creationId xmlns:a16="http://schemas.microsoft.com/office/drawing/2014/main" id="{C7C1C84D-75B4-D2B4-E6E8-4B11EA003F70}"/>
                </a:ext>
              </a:extLst>
            </p:cNvPr>
            <p:cNvSpPr/>
            <p:nvPr/>
          </p:nvSpPr>
          <p:spPr>
            <a:xfrm>
              <a:off x="3289625" y="1681725"/>
              <a:ext cx="44500" cy="44525"/>
            </a:xfrm>
            <a:custGeom>
              <a:avLst/>
              <a:gdLst/>
              <a:ahLst/>
              <a:cxnLst/>
              <a:rect l="l" t="t" r="r" b="b"/>
              <a:pathLst>
                <a:path w="1780" h="1781" extrusionOk="0">
                  <a:moveTo>
                    <a:pt x="827" y="1"/>
                  </a:moveTo>
                  <a:cubicBezTo>
                    <a:pt x="326" y="1"/>
                    <a:pt x="0" y="527"/>
                    <a:pt x="0" y="953"/>
                  </a:cubicBezTo>
                  <a:cubicBezTo>
                    <a:pt x="0" y="1254"/>
                    <a:pt x="101" y="1479"/>
                    <a:pt x="326" y="1580"/>
                  </a:cubicBezTo>
                  <a:cubicBezTo>
                    <a:pt x="527" y="1780"/>
                    <a:pt x="727" y="1780"/>
                    <a:pt x="953" y="1780"/>
                  </a:cubicBezTo>
                  <a:cubicBezTo>
                    <a:pt x="1454" y="1780"/>
                    <a:pt x="1780" y="1254"/>
                    <a:pt x="1780" y="853"/>
                  </a:cubicBezTo>
                  <a:cubicBezTo>
                    <a:pt x="1780" y="627"/>
                    <a:pt x="1680" y="427"/>
                    <a:pt x="1454" y="226"/>
                  </a:cubicBezTo>
                  <a:cubicBezTo>
                    <a:pt x="1253" y="101"/>
                    <a:pt x="1053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4" name="Google Shape;13347;p72">
              <a:extLst>
                <a:ext uri="{FF2B5EF4-FFF2-40B4-BE49-F238E27FC236}">
                  <a16:creationId xmlns:a16="http://schemas.microsoft.com/office/drawing/2014/main" id="{5483A078-F3F4-D795-CAC6-0C431A9A8CEC}"/>
                </a:ext>
              </a:extLst>
            </p:cNvPr>
            <p:cNvSpPr/>
            <p:nvPr/>
          </p:nvSpPr>
          <p:spPr>
            <a:xfrm>
              <a:off x="3488250" y="1640375"/>
              <a:ext cx="54525" cy="52025"/>
            </a:xfrm>
            <a:custGeom>
              <a:avLst/>
              <a:gdLst/>
              <a:ahLst/>
              <a:cxnLst/>
              <a:rect l="l" t="t" r="r" b="b"/>
              <a:pathLst>
                <a:path w="2181" h="2081" extrusionOk="0">
                  <a:moveTo>
                    <a:pt x="1028" y="1"/>
                  </a:moveTo>
                  <a:cubicBezTo>
                    <a:pt x="401" y="1"/>
                    <a:pt x="0" y="627"/>
                    <a:pt x="101" y="1128"/>
                  </a:cubicBezTo>
                  <a:cubicBezTo>
                    <a:pt x="101" y="1354"/>
                    <a:pt x="201" y="1655"/>
                    <a:pt x="401" y="1880"/>
                  </a:cubicBezTo>
                  <a:cubicBezTo>
                    <a:pt x="627" y="1980"/>
                    <a:pt x="928" y="2081"/>
                    <a:pt x="1153" y="2081"/>
                  </a:cubicBezTo>
                  <a:cubicBezTo>
                    <a:pt x="1780" y="2081"/>
                    <a:pt x="2181" y="1454"/>
                    <a:pt x="2080" y="928"/>
                  </a:cubicBezTo>
                  <a:cubicBezTo>
                    <a:pt x="2080" y="627"/>
                    <a:pt x="1980" y="402"/>
                    <a:pt x="1780" y="201"/>
                  </a:cubicBezTo>
                  <a:cubicBezTo>
                    <a:pt x="1554" y="101"/>
                    <a:pt x="1253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5" name="Google Shape;13348;p72">
              <a:extLst>
                <a:ext uri="{FF2B5EF4-FFF2-40B4-BE49-F238E27FC236}">
                  <a16:creationId xmlns:a16="http://schemas.microsoft.com/office/drawing/2014/main" id="{3E8D3245-A374-A3C4-C3E7-6BEA02A09C47}"/>
                </a:ext>
              </a:extLst>
            </p:cNvPr>
            <p:cNvSpPr/>
            <p:nvPr/>
          </p:nvSpPr>
          <p:spPr>
            <a:xfrm>
              <a:off x="3681225" y="1546400"/>
              <a:ext cx="55175" cy="52025"/>
            </a:xfrm>
            <a:custGeom>
              <a:avLst/>
              <a:gdLst/>
              <a:ahLst/>
              <a:cxnLst/>
              <a:rect l="l" t="t" r="r" b="b"/>
              <a:pathLst>
                <a:path w="2207" h="2081" extrusionOk="0">
                  <a:moveTo>
                    <a:pt x="1053" y="0"/>
                  </a:moveTo>
                  <a:cubicBezTo>
                    <a:pt x="427" y="0"/>
                    <a:pt x="1" y="627"/>
                    <a:pt x="101" y="1128"/>
                  </a:cubicBezTo>
                  <a:cubicBezTo>
                    <a:pt x="101" y="1454"/>
                    <a:pt x="201" y="1654"/>
                    <a:pt x="427" y="1880"/>
                  </a:cubicBezTo>
                  <a:cubicBezTo>
                    <a:pt x="727" y="2080"/>
                    <a:pt x="953" y="2080"/>
                    <a:pt x="1153" y="2080"/>
                  </a:cubicBezTo>
                  <a:cubicBezTo>
                    <a:pt x="1780" y="2080"/>
                    <a:pt x="2206" y="1454"/>
                    <a:pt x="2081" y="927"/>
                  </a:cubicBezTo>
                  <a:cubicBezTo>
                    <a:pt x="2081" y="727"/>
                    <a:pt x="1981" y="401"/>
                    <a:pt x="1780" y="301"/>
                  </a:cubicBezTo>
                  <a:cubicBezTo>
                    <a:pt x="1580" y="100"/>
                    <a:pt x="1254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6" name="Google Shape;13349;p72">
              <a:extLst>
                <a:ext uri="{FF2B5EF4-FFF2-40B4-BE49-F238E27FC236}">
                  <a16:creationId xmlns:a16="http://schemas.microsoft.com/office/drawing/2014/main" id="{A09777E4-87D6-49EE-3E21-E25B60EA2694}"/>
                </a:ext>
              </a:extLst>
            </p:cNvPr>
            <p:cNvSpPr/>
            <p:nvPr/>
          </p:nvSpPr>
          <p:spPr>
            <a:xfrm>
              <a:off x="3174950" y="1146650"/>
              <a:ext cx="33875" cy="33850"/>
            </a:xfrm>
            <a:custGeom>
              <a:avLst/>
              <a:gdLst/>
              <a:ahLst/>
              <a:cxnLst/>
              <a:rect l="l" t="t" r="r" b="b"/>
              <a:pathLst>
                <a:path w="1355" h="1354" extrusionOk="0">
                  <a:moveTo>
                    <a:pt x="627" y="0"/>
                  </a:moveTo>
                  <a:cubicBezTo>
                    <a:pt x="302" y="0"/>
                    <a:pt x="1" y="426"/>
                    <a:pt x="1" y="727"/>
                  </a:cubicBezTo>
                  <a:cubicBezTo>
                    <a:pt x="1" y="952"/>
                    <a:pt x="101" y="1053"/>
                    <a:pt x="302" y="1153"/>
                  </a:cubicBezTo>
                  <a:cubicBezTo>
                    <a:pt x="402" y="1353"/>
                    <a:pt x="527" y="1353"/>
                    <a:pt x="728" y="1353"/>
                  </a:cubicBezTo>
                  <a:cubicBezTo>
                    <a:pt x="1154" y="1353"/>
                    <a:pt x="1354" y="952"/>
                    <a:pt x="1354" y="627"/>
                  </a:cubicBezTo>
                  <a:cubicBezTo>
                    <a:pt x="1354" y="426"/>
                    <a:pt x="1254" y="326"/>
                    <a:pt x="1154" y="201"/>
                  </a:cubicBezTo>
                  <a:cubicBezTo>
                    <a:pt x="928" y="0"/>
                    <a:pt x="828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7" name="Google Shape;13350;p72">
              <a:extLst>
                <a:ext uri="{FF2B5EF4-FFF2-40B4-BE49-F238E27FC236}">
                  <a16:creationId xmlns:a16="http://schemas.microsoft.com/office/drawing/2014/main" id="{8EFA9763-8C30-58E6-1631-B0A930E32711}"/>
                </a:ext>
              </a:extLst>
            </p:cNvPr>
            <p:cNvSpPr/>
            <p:nvPr/>
          </p:nvSpPr>
          <p:spPr>
            <a:xfrm>
              <a:off x="3235100" y="1146650"/>
              <a:ext cx="28225" cy="26325"/>
            </a:xfrm>
            <a:custGeom>
              <a:avLst/>
              <a:gdLst/>
              <a:ahLst/>
              <a:cxnLst/>
              <a:rect l="l" t="t" r="r" b="b"/>
              <a:pathLst>
                <a:path w="1129" h="1053" extrusionOk="0">
                  <a:moveTo>
                    <a:pt x="502" y="0"/>
                  </a:moveTo>
                  <a:cubicBezTo>
                    <a:pt x="201" y="0"/>
                    <a:pt x="1" y="326"/>
                    <a:pt x="1" y="526"/>
                  </a:cubicBezTo>
                  <a:cubicBezTo>
                    <a:pt x="1" y="727"/>
                    <a:pt x="101" y="827"/>
                    <a:pt x="201" y="952"/>
                  </a:cubicBezTo>
                  <a:cubicBezTo>
                    <a:pt x="302" y="1053"/>
                    <a:pt x="402" y="1053"/>
                    <a:pt x="627" y="1053"/>
                  </a:cubicBezTo>
                  <a:cubicBezTo>
                    <a:pt x="928" y="1053"/>
                    <a:pt x="1129" y="727"/>
                    <a:pt x="1129" y="426"/>
                  </a:cubicBezTo>
                  <a:cubicBezTo>
                    <a:pt x="1028" y="326"/>
                    <a:pt x="1028" y="201"/>
                    <a:pt x="928" y="100"/>
                  </a:cubicBezTo>
                  <a:cubicBezTo>
                    <a:pt x="828" y="0"/>
                    <a:pt x="627" y="0"/>
                    <a:pt x="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8" name="Google Shape;13351;p72">
              <a:extLst>
                <a:ext uri="{FF2B5EF4-FFF2-40B4-BE49-F238E27FC236}">
                  <a16:creationId xmlns:a16="http://schemas.microsoft.com/office/drawing/2014/main" id="{7D01CEEA-207A-0ACE-31A3-C599297301E1}"/>
                </a:ext>
              </a:extLst>
            </p:cNvPr>
            <p:cNvSpPr/>
            <p:nvPr/>
          </p:nvSpPr>
          <p:spPr>
            <a:xfrm>
              <a:off x="3341625" y="1141625"/>
              <a:ext cx="34500" cy="33850"/>
            </a:xfrm>
            <a:custGeom>
              <a:avLst/>
              <a:gdLst/>
              <a:ahLst/>
              <a:cxnLst/>
              <a:rect l="l" t="t" r="r" b="b"/>
              <a:pathLst>
                <a:path w="1380" h="1354" extrusionOk="0">
                  <a:moveTo>
                    <a:pt x="627" y="1"/>
                  </a:moveTo>
                  <a:cubicBezTo>
                    <a:pt x="326" y="1"/>
                    <a:pt x="1" y="402"/>
                    <a:pt x="126" y="727"/>
                  </a:cubicBezTo>
                  <a:cubicBezTo>
                    <a:pt x="126" y="928"/>
                    <a:pt x="226" y="1028"/>
                    <a:pt x="326" y="1153"/>
                  </a:cubicBezTo>
                  <a:cubicBezTo>
                    <a:pt x="427" y="1254"/>
                    <a:pt x="627" y="1354"/>
                    <a:pt x="752" y="1354"/>
                  </a:cubicBezTo>
                  <a:cubicBezTo>
                    <a:pt x="1153" y="1354"/>
                    <a:pt x="1379" y="928"/>
                    <a:pt x="1379" y="627"/>
                  </a:cubicBezTo>
                  <a:cubicBezTo>
                    <a:pt x="1379" y="402"/>
                    <a:pt x="1254" y="301"/>
                    <a:pt x="1153" y="201"/>
                  </a:cubicBezTo>
                  <a:cubicBezTo>
                    <a:pt x="953" y="101"/>
                    <a:pt x="853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49" name="Google Shape;13352;p72">
              <a:extLst>
                <a:ext uri="{FF2B5EF4-FFF2-40B4-BE49-F238E27FC236}">
                  <a16:creationId xmlns:a16="http://schemas.microsoft.com/office/drawing/2014/main" id="{30C20644-549F-0934-C6E7-BB1FBE04816A}"/>
                </a:ext>
              </a:extLst>
            </p:cNvPr>
            <p:cNvSpPr/>
            <p:nvPr/>
          </p:nvSpPr>
          <p:spPr>
            <a:xfrm>
              <a:off x="3540250" y="113347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27" y="1"/>
                  </a:moveTo>
                  <a:cubicBezTo>
                    <a:pt x="201" y="1"/>
                    <a:pt x="0" y="327"/>
                    <a:pt x="0" y="627"/>
                  </a:cubicBezTo>
                  <a:cubicBezTo>
                    <a:pt x="0" y="853"/>
                    <a:pt x="101" y="1053"/>
                    <a:pt x="201" y="1154"/>
                  </a:cubicBezTo>
                  <a:cubicBezTo>
                    <a:pt x="326" y="1254"/>
                    <a:pt x="527" y="1254"/>
                    <a:pt x="727" y="1254"/>
                  </a:cubicBezTo>
                  <a:cubicBezTo>
                    <a:pt x="1053" y="1254"/>
                    <a:pt x="1254" y="853"/>
                    <a:pt x="1254" y="527"/>
                  </a:cubicBezTo>
                  <a:cubicBezTo>
                    <a:pt x="1254" y="427"/>
                    <a:pt x="1153" y="226"/>
                    <a:pt x="1053" y="101"/>
                  </a:cubicBezTo>
                  <a:cubicBezTo>
                    <a:pt x="953" y="1"/>
                    <a:pt x="7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0" name="Google Shape;13353;p72">
              <a:extLst>
                <a:ext uri="{FF2B5EF4-FFF2-40B4-BE49-F238E27FC236}">
                  <a16:creationId xmlns:a16="http://schemas.microsoft.com/office/drawing/2014/main" id="{2E069A02-30A4-8F42-09EE-F7A8925422BE}"/>
                </a:ext>
              </a:extLst>
            </p:cNvPr>
            <p:cNvSpPr/>
            <p:nvPr/>
          </p:nvSpPr>
          <p:spPr>
            <a:xfrm>
              <a:off x="3396775" y="1144125"/>
              <a:ext cx="28825" cy="26725"/>
            </a:xfrm>
            <a:custGeom>
              <a:avLst/>
              <a:gdLst/>
              <a:ahLst/>
              <a:cxnLst/>
              <a:rect l="l" t="t" r="r" b="b"/>
              <a:pathLst>
                <a:path w="1153" h="1069" extrusionOk="0">
                  <a:moveTo>
                    <a:pt x="526" y="1"/>
                  </a:moveTo>
                  <a:cubicBezTo>
                    <a:pt x="201" y="1"/>
                    <a:pt x="0" y="302"/>
                    <a:pt x="0" y="627"/>
                  </a:cubicBezTo>
                  <a:cubicBezTo>
                    <a:pt x="100" y="728"/>
                    <a:pt x="100" y="828"/>
                    <a:pt x="201" y="928"/>
                  </a:cubicBezTo>
                  <a:cubicBezTo>
                    <a:pt x="301" y="1053"/>
                    <a:pt x="526" y="1053"/>
                    <a:pt x="627" y="1053"/>
                  </a:cubicBezTo>
                  <a:cubicBezTo>
                    <a:pt x="658" y="1064"/>
                    <a:pt x="688" y="1068"/>
                    <a:pt x="717" y="1068"/>
                  </a:cubicBezTo>
                  <a:cubicBezTo>
                    <a:pt x="971" y="1068"/>
                    <a:pt x="1153" y="707"/>
                    <a:pt x="1153" y="527"/>
                  </a:cubicBezTo>
                  <a:cubicBezTo>
                    <a:pt x="1153" y="427"/>
                    <a:pt x="1053" y="201"/>
                    <a:pt x="927" y="101"/>
                  </a:cubicBezTo>
                  <a:cubicBezTo>
                    <a:pt x="827" y="101"/>
                    <a:pt x="727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1" name="Google Shape;13354;p72">
              <a:extLst>
                <a:ext uri="{FF2B5EF4-FFF2-40B4-BE49-F238E27FC236}">
                  <a16:creationId xmlns:a16="http://schemas.microsoft.com/office/drawing/2014/main" id="{772504DF-371E-310C-D8BF-FBBBCD3E1F39}"/>
                </a:ext>
              </a:extLst>
            </p:cNvPr>
            <p:cNvSpPr/>
            <p:nvPr/>
          </p:nvSpPr>
          <p:spPr>
            <a:xfrm>
              <a:off x="3587250" y="1115300"/>
              <a:ext cx="26325" cy="26350"/>
            </a:xfrm>
            <a:custGeom>
              <a:avLst/>
              <a:gdLst/>
              <a:ahLst/>
              <a:cxnLst/>
              <a:rect l="l" t="t" r="r" b="b"/>
              <a:pathLst>
                <a:path w="1053" h="1054" extrusionOk="0">
                  <a:moveTo>
                    <a:pt x="426" y="1"/>
                  </a:moveTo>
                  <a:cubicBezTo>
                    <a:pt x="201" y="1"/>
                    <a:pt x="0" y="327"/>
                    <a:pt x="0" y="527"/>
                  </a:cubicBezTo>
                  <a:cubicBezTo>
                    <a:pt x="0" y="728"/>
                    <a:pt x="100" y="828"/>
                    <a:pt x="201" y="953"/>
                  </a:cubicBezTo>
                  <a:cubicBezTo>
                    <a:pt x="326" y="1054"/>
                    <a:pt x="426" y="1054"/>
                    <a:pt x="527" y="1054"/>
                  </a:cubicBezTo>
                  <a:cubicBezTo>
                    <a:pt x="827" y="1054"/>
                    <a:pt x="1053" y="728"/>
                    <a:pt x="1053" y="527"/>
                  </a:cubicBezTo>
                  <a:cubicBezTo>
                    <a:pt x="1053" y="327"/>
                    <a:pt x="953" y="201"/>
                    <a:pt x="827" y="101"/>
                  </a:cubicBezTo>
                  <a:cubicBezTo>
                    <a:pt x="727" y="1"/>
                    <a:pt x="627" y="1"/>
                    <a:pt x="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2" name="Google Shape;13355;p72">
              <a:extLst>
                <a:ext uri="{FF2B5EF4-FFF2-40B4-BE49-F238E27FC236}">
                  <a16:creationId xmlns:a16="http://schemas.microsoft.com/office/drawing/2014/main" id="{69AD38BF-C1A1-EA2B-F24D-A632693D17FD}"/>
                </a:ext>
              </a:extLst>
            </p:cNvPr>
            <p:cNvSpPr/>
            <p:nvPr/>
          </p:nvSpPr>
          <p:spPr>
            <a:xfrm>
              <a:off x="2780850" y="1522575"/>
              <a:ext cx="25700" cy="26350"/>
            </a:xfrm>
            <a:custGeom>
              <a:avLst/>
              <a:gdLst/>
              <a:ahLst/>
              <a:cxnLst/>
              <a:rect l="l" t="t" r="r" b="b"/>
              <a:pathLst>
                <a:path w="1028" h="1054" extrusionOk="0">
                  <a:moveTo>
                    <a:pt x="502" y="1"/>
                  </a:moveTo>
                  <a:cubicBezTo>
                    <a:pt x="201" y="1"/>
                    <a:pt x="0" y="327"/>
                    <a:pt x="0" y="627"/>
                  </a:cubicBezTo>
                  <a:cubicBezTo>
                    <a:pt x="0" y="728"/>
                    <a:pt x="101" y="828"/>
                    <a:pt x="201" y="953"/>
                  </a:cubicBezTo>
                  <a:cubicBezTo>
                    <a:pt x="301" y="1053"/>
                    <a:pt x="401" y="1053"/>
                    <a:pt x="627" y="1053"/>
                  </a:cubicBezTo>
                  <a:cubicBezTo>
                    <a:pt x="827" y="1053"/>
                    <a:pt x="1028" y="728"/>
                    <a:pt x="1028" y="527"/>
                  </a:cubicBezTo>
                  <a:cubicBezTo>
                    <a:pt x="1028" y="427"/>
                    <a:pt x="928" y="201"/>
                    <a:pt x="827" y="101"/>
                  </a:cubicBezTo>
                  <a:cubicBezTo>
                    <a:pt x="727" y="1"/>
                    <a:pt x="627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3" name="Google Shape;13356;p72">
              <a:extLst>
                <a:ext uri="{FF2B5EF4-FFF2-40B4-BE49-F238E27FC236}">
                  <a16:creationId xmlns:a16="http://schemas.microsoft.com/office/drawing/2014/main" id="{B86B1194-0BFD-325E-AD75-58142AE43F53}"/>
                </a:ext>
              </a:extLst>
            </p:cNvPr>
            <p:cNvSpPr/>
            <p:nvPr/>
          </p:nvSpPr>
          <p:spPr>
            <a:xfrm>
              <a:off x="2884850" y="1572075"/>
              <a:ext cx="28850" cy="28850"/>
            </a:xfrm>
            <a:custGeom>
              <a:avLst/>
              <a:gdLst/>
              <a:ahLst/>
              <a:cxnLst/>
              <a:rect l="l" t="t" r="r" b="b"/>
              <a:pathLst>
                <a:path w="1154" h="1154" extrusionOk="0">
                  <a:moveTo>
                    <a:pt x="527" y="1"/>
                  </a:moveTo>
                  <a:cubicBezTo>
                    <a:pt x="327" y="1"/>
                    <a:pt x="1" y="327"/>
                    <a:pt x="101" y="627"/>
                  </a:cubicBezTo>
                  <a:cubicBezTo>
                    <a:pt x="101" y="728"/>
                    <a:pt x="101" y="953"/>
                    <a:pt x="327" y="953"/>
                  </a:cubicBezTo>
                  <a:cubicBezTo>
                    <a:pt x="427" y="1053"/>
                    <a:pt x="527" y="1154"/>
                    <a:pt x="627" y="1154"/>
                  </a:cubicBezTo>
                  <a:cubicBezTo>
                    <a:pt x="953" y="1154"/>
                    <a:pt x="1154" y="853"/>
                    <a:pt x="1154" y="527"/>
                  </a:cubicBezTo>
                  <a:cubicBezTo>
                    <a:pt x="1154" y="427"/>
                    <a:pt x="1053" y="226"/>
                    <a:pt x="953" y="226"/>
                  </a:cubicBezTo>
                  <a:cubicBezTo>
                    <a:pt x="853" y="101"/>
                    <a:pt x="728" y="1"/>
                    <a:pt x="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4" name="Google Shape;13357;p72">
              <a:extLst>
                <a:ext uri="{FF2B5EF4-FFF2-40B4-BE49-F238E27FC236}">
                  <a16:creationId xmlns:a16="http://schemas.microsoft.com/office/drawing/2014/main" id="{F9C2AFFC-D1BF-38CD-859C-B672289E19FB}"/>
                </a:ext>
              </a:extLst>
            </p:cNvPr>
            <p:cNvSpPr/>
            <p:nvPr/>
          </p:nvSpPr>
          <p:spPr>
            <a:xfrm>
              <a:off x="2694375" y="1932350"/>
              <a:ext cx="33875" cy="33875"/>
            </a:xfrm>
            <a:custGeom>
              <a:avLst/>
              <a:gdLst/>
              <a:ahLst/>
              <a:cxnLst/>
              <a:rect l="l" t="t" r="r" b="b"/>
              <a:pathLst>
                <a:path w="1355" h="1355" extrusionOk="0">
                  <a:moveTo>
                    <a:pt x="627" y="1"/>
                  </a:moveTo>
                  <a:cubicBezTo>
                    <a:pt x="201" y="1"/>
                    <a:pt x="1" y="427"/>
                    <a:pt x="1" y="728"/>
                  </a:cubicBezTo>
                  <a:cubicBezTo>
                    <a:pt x="1" y="853"/>
                    <a:pt x="101" y="1053"/>
                    <a:pt x="201" y="1154"/>
                  </a:cubicBezTo>
                  <a:cubicBezTo>
                    <a:pt x="427" y="1254"/>
                    <a:pt x="527" y="1354"/>
                    <a:pt x="728" y="1354"/>
                  </a:cubicBezTo>
                  <a:cubicBezTo>
                    <a:pt x="1053" y="1354"/>
                    <a:pt x="1354" y="953"/>
                    <a:pt x="1354" y="627"/>
                  </a:cubicBezTo>
                  <a:cubicBezTo>
                    <a:pt x="1354" y="427"/>
                    <a:pt x="1254" y="226"/>
                    <a:pt x="1053" y="101"/>
                  </a:cubicBezTo>
                  <a:cubicBezTo>
                    <a:pt x="953" y="1"/>
                    <a:pt x="828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5" name="Google Shape;13358;p72">
              <a:extLst>
                <a:ext uri="{FF2B5EF4-FFF2-40B4-BE49-F238E27FC236}">
                  <a16:creationId xmlns:a16="http://schemas.microsoft.com/office/drawing/2014/main" id="{4FD8A21A-89AA-6370-EB6D-243FBF3155B4}"/>
                </a:ext>
              </a:extLst>
            </p:cNvPr>
            <p:cNvSpPr/>
            <p:nvPr/>
          </p:nvSpPr>
          <p:spPr>
            <a:xfrm>
              <a:off x="2746375" y="1969325"/>
              <a:ext cx="42025" cy="41375"/>
            </a:xfrm>
            <a:custGeom>
              <a:avLst/>
              <a:gdLst/>
              <a:ahLst/>
              <a:cxnLst/>
              <a:rect l="l" t="t" r="r" b="b"/>
              <a:pathLst>
                <a:path w="1681" h="1655" extrusionOk="0">
                  <a:moveTo>
                    <a:pt x="753" y="0"/>
                  </a:moveTo>
                  <a:cubicBezTo>
                    <a:pt x="327" y="0"/>
                    <a:pt x="1" y="502"/>
                    <a:pt x="1" y="928"/>
                  </a:cubicBezTo>
                  <a:cubicBezTo>
                    <a:pt x="1" y="1128"/>
                    <a:pt x="126" y="1354"/>
                    <a:pt x="327" y="1454"/>
                  </a:cubicBezTo>
                  <a:cubicBezTo>
                    <a:pt x="527" y="1554"/>
                    <a:pt x="753" y="1655"/>
                    <a:pt x="953" y="1655"/>
                  </a:cubicBezTo>
                  <a:cubicBezTo>
                    <a:pt x="1379" y="1655"/>
                    <a:pt x="1680" y="1128"/>
                    <a:pt x="1680" y="727"/>
                  </a:cubicBezTo>
                  <a:cubicBezTo>
                    <a:pt x="1680" y="502"/>
                    <a:pt x="1580" y="301"/>
                    <a:pt x="1379" y="201"/>
                  </a:cubicBezTo>
                  <a:cubicBezTo>
                    <a:pt x="1154" y="0"/>
                    <a:pt x="1054" y="0"/>
                    <a:pt x="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6" name="Google Shape;13359;p72">
              <a:extLst>
                <a:ext uri="{FF2B5EF4-FFF2-40B4-BE49-F238E27FC236}">
                  <a16:creationId xmlns:a16="http://schemas.microsoft.com/office/drawing/2014/main" id="{8838B4AA-811A-6BF1-5131-7766448BD795}"/>
                </a:ext>
              </a:extLst>
            </p:cNvPr>
            <p:cNvSpPr/>
            <p:nvPr/>
          </p:nvSpPr>
          <p:spPr>
            <a:xfrm>
              <a:off x="2835350" y="2023825"/>
              <a:ext cx="42025" cy="42025"/>
            </a:xfrm>
            <a:custGeom>
              <a:avLst/>
              <a:gdLst/>
              <a:ahLst/>
              <a:cxnLst/>
              <a:rect l="l" t="t" r="r" b="b"/>
              <a:pathLst>
                <a:path w="1681" h="1681" extrusionOk="0">
                  <a:moveTo>
                    <a:pt x="728" y="1"/>
                  </a:moveTo>
                  <a:cubicBezTo>
                    <a:pt x="327" y="1"/>
                    <a:pt x="1" y="527"/>
                    <a:pt x="1" y="953"/>
                  </a:cubicBezTo>
                  <a:cubicBezTo>
                    <a:pt x="1" y="1154"/>
                    <a:pt x="101" y="1354"/>
                    <a:pt x="327" y="1455"/>
                  </a:cubicBezTo>
                  <a:cubicBezTo>
                    <a:pt x="527" y="1580"/>
                    <a:pt x="728" y="1680"/>
                    <a:pt x="953" y="1680"/>
                  </a:cubicBezTo>
                  <a:cubicBezTo>
                    <a:pt x="1354" y="1680"/>
                    <a:pt x="1680" y="1154"/>
                    <a:pt x="1680" y="728"/>
                  </a:cubicBezTo>
                  <a:cubicBezTo>
                    <a:pt x="1680" y="527"/>
                    <a:pt x="1580" y="327"/>
                    <a:pt x="1354" y="201"/>
                  </a:cubicBezTo>
                  <a:cubicBezTo>
                    <a:pt x="1154" y="1"/>
                    <a:pt x="1053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7" name="Google Shape;13360;p72">
              <a:extLst>
                <a:ext uri="{FF2B5EF4-FFF2-40B4-BE49-F238E27FC236}">
                  <a16:creationId xmlns:a16="http://schemas.microsoft.com/office/drawing/2014/main" id="{073EB761-D68E-66F0-B2AB-F16A72BEA4F0}"/>
                </a:ext>
              </a:extLst>
            </p:cNvPr>
            <p:cNvSpPr/>
            <p:nvPr/>
          </p:nvSpPr>
          <p:spPr>
            <a:xfrm>
              <a:off x="3023325" y="2068325"/>
              <a:ext cx="44525" cy="42000"/>
            </a:xfrm>
            <a:custGeom>
              <a:avLst/>
              <a:gdLst/>
              <a:ahLst/>
              <a:cxnLst/>
              <a:rect l="l" t="t" r="r" b="b"/>
              <a:pathLst>
                <a:path w="1781" h="1680" extrusionOk="0">
                  <a:moveTo>
                    <a:pt x="828" y="0"/>
                  </a:moveTo>
                  <a:cubicBezTo>
                    <a:pt x="427" y="0"/>
                    <a:pt x="1" y="527"/>
                    <a:pt x="101" y="928"/>
                  </a:cubicBezTo>
                  <a:cubicBezTo>
                    <a:pt x="101" y="1153"/>
                    <a:pt x="201" y="1354"/>
                    <a:pt x="427" y="1454"/>
                  </a:cubicBezTo>
                  <a:cubicBezTo>
                    <a:pt x="527" y="1680"/>
                    <a:pt x="727" y="1680"/>
                    <a:pt x="953" y="1680"/>
                  </a:cubicBezTo>
                  <a:cubicBezTo>
                    <a:pt x="1454" y="1680"/>
                    <a:pt x="1780" y="1153"/>
                    <a:pt x="1780" y="727"/>
                  </a:cubicBezTo>
                  <a:cubicBezTo>
                    <a:pt x="1680" y="527"/>
                    <a:pt x="1580" y="301"/>
                    <a:pt x="1454" y="201"/>
                  </a:cubicBezTo>
                  <a:cubicBezTo>
                    <a:pt x="1254" y="101"/>
                    <a:pt x="1053" y="0"/>
                    <a:pt x="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8" name="Google Shape;13361;p72">
              <a:extLst>
                <a:ext uri="{FF2B5EF4-FFF2-40B4-BE49-F238E27FC236}">
                  <a16:creationId xmlns:a16="http://schemas.microsoft.com/office/drawing/2014/main" id="{738F64E1-168B-089D-4BF5-CC24B8A09DD7}"/>
                </a:ext>
              </a:extLst>
            </p:cNvPr>
            <p:cNvSpPr/>
            <p:nvPr/>
          </p:nvSpPr>
          <p:spPr>
            <a:xfrm>
              <a:off x="3182700" y="2041700"/>
              <a:ext cx="44300" cy="40125"/>
            </a:xfrm>
            <a:custGeom>
              <a:avLst/>
              <a:gdLst/>
              <a:ahLst/>
              <a:cxnLst/>
              <a:rect l="l" t="t" r="r" b="b"/>
              <a:pathLst>
                <a:path w="1772" h="1605" extrusionOk="0">
                  <a:moveTo>
                    <a:pt x="737" y="0"/>
                  </a:moveTo>
                  <a:cubicBezTo>
                    <a:pt x="350" y="0"/>
                    <a:pt x="0" y="475"/>
                    <a:pt x="92" y="865"/>
                  </a:cubicBezTo>
                  <a:cubicBezTo>
                    <a:pt x="92" y="1065"/>
                    <a:pt x="217" y="1266"/>
                    <a:pt x="418" y="1491"/>
                  </a:cubicBezTo>
                  <a:cubicBezTo>
                    <a:pt x="518" y="1592"/>
                    <a:pt x="718" y="1592"/>
                    <a:pt x="944" y="1592"/>
                  </a:cubicBezTo>
                  <a:cubicBezTo>
                    <a:pt x="988" y="1600"/>
                    <a:pt x="1031" y="1604"/>
                    <a:pt x="1072" y="1604"/>
                  </a:cubicBezTo>
                  <a:cubicBezTo>
                    <a:pt x="1519" y="1604"/>
                    <a:pt x="1771" y="1130"/>
                    <a:pt x="1771" y="740"/>
                  </a:cubicBezTo>
                  <a:cubicBezTo>
                    <a:pt x="1671" y="539"/>
                    <a:pt x="1571" y="339"/>
                    <a:pt x="1470" y="113"/>
                  </a:cubicBezTo>
                  <a:cubicBezTo>
                    <a:pt x="1245" y="13"/>
                    <a:pt x="1044" y="13"/>
                    <a:pt x="844" y="13"/>
                  </a:cubicBezTo>
                  <a:cubicBezTo>
                    <a:pt x="808" y="4"/>
                    <a:pt x="772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59" name="Google Shape;13362;p72">
              <a:extLst>
                <a:ext uri="{FF2B5EF4-FFF2-40B4-BE49-F238E27FC236}">
                  <a16:creationId xmlns:a16="http://schemas.microsoft.com/office/drawing/2014/main" id="{98B04C8A-DF70-90E1-FC50-CA323BB338FB}"/>
                </a:ext>
              </a:extLst>
            </p:cNvPr>
            <p:cNvSpPr/>
            <p:nvPr/>
          </p:nvSpPr>
          <p:spPr>
            <a:xfrm>
              <a:off x="3237625" y="1663550"/>
              <a:ext cx="31350" cy="33875"/>
            </a:xfrm>
            <a:custGeom>
              <a:avLst/>
              <a:gdLst/>
              <a:ahLst/>
              <a:cxnLst/>
              <a:rect l="l" t="t" r="r" b="b"/>
              <a:pathLst>
                <a:path w="1254" h="1355" extrusionOk="0">
                  <a:moveTo>
                    <a:pt x="627" y="1"/>
                  </a:moveTo>
                  <a:cubicBezTo>
                    <a:pt x="201" y="1"/>
                    <a:pt x="0" y="427"/>
                    <a:pt x="0" y="728"/>
                  </a:cubicBezTo>
                  <a:cubicBezTo>
                    <a:pt x="0" y="953"/>
                    <a:pt x="100" y="1053"/>
                    <a:pt x="201" y="1154"/>
                  </a:cubicBezTo>
                  <a:cubicBezTo>
                    <a:pt x="301" y="1254"/>
                    <a:pt x="526" y="1354"/>
                    <a:pt x="727" y="1354"/>
                  </a:cubicBezTo>
                  <a:cubicBezTo>
                    <a:pt x="1028" y="1354"/>
                    <a:pt x="1253" y="953"/>
                    <a:pt x="1253" y="627"/>
                  </a:cubicBezTo>
                  <a:cubicBezTo>
                    <a:pt x="1253" y="427"/>
                    <a:pt x="1153" y="327"/>
                    <a:pt x="1028" y="201"/>
                  </a:cubicBezTo>
                  <a:cubicBezTo>
                    <a:pt x="927" y="101"/>
                    <a:pt x="727" y="1"/>
                    <a:pt x="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0" name="Google Shape;13363;p72">
              <a:extLst>
                <a:ext uri="{FF2B5EF4-FFF2-40B4-BE49-F238E27FC236}">
                  <a16:creationId xmlns:a16="http://schemas.microsoft.com/office/drawing/2014/main" id="{CC2D05E8-EA65-8EFD-A823-5086ACF477C5}"/>
                </a:ext>
              </a:extLst>
            </p:cNvPr>
            <p:cNvSpPr/>
            <p:nvPr/>
          </p:nvSpPr>
          <p:spPr>
            <a:xfrm>
              <a:off x="3349775" y="1674200"/>
              <a:ext cx="36375" cy="36375"/>
            </a:xfrm>
            <a:custGeom>
              <a:avLst/>
              <a:gdLst/>
              <a:ahLst/>
              <a:cxnLst/>
              <a:rect l="l" t="t" r="r" b="b"/>
              <a:pathLst>
                <a:path w="1455" h="1455" extrusionOk="0">
                  <a:moveTo>
                    <a:pt x="727" y="1"/>
                  </a:moveTo>
                  <a:cubicBezTo>
                    <a:pt x="301" y="1"/>
                    <a:pt x="0" y="402"/>
                    <a:pt x="101" y="728"/>
                  </a:cubicBezTo>
                  <a:cubicBezTo>
                    <a:pt x="101" y="928"/>
                    <a:pt x="201" y="1154"/>
                    <a:pt x="301" y="1254"/>
                  </a:cubicBezTo>
                  <a:cubicBezTo>
                    <a:pt x="527" y="1354"/>
                    <a:pt x="627" y="1455"/>
                    <a:pt x="827" y="1455"/>
                  </a:cubicBezTo>
                  <a:cubicBezTo>
                    <a:pt x="1254" y="1455"/>
                    <a:pt x="1454" y="1028"/>
                    <a:pt x="1454" y="627"/>
                  </a:cubicBezTo>
                  <a:cubicBezTo>
                    <a:pt x="1454" y="527"/>
                    <a:pt x="1354" y="302"/>
                    <a:pt x="1254" y="201"/>
                  </a:cubicBezTo>
                  <a:cubicBezTo>
                    <a:pt x="1053" y="1"/>
                    <a:pt x="928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1" name="Google Shape;13364;p72">
              <a:extLst>
                <a:ext uri="{FF2B5EF4-FFF2-40B4-BE49-F238E27FC236}">
                  <a16:creationId xmlns:a16="http://schemas.microsoft.com/office/drawing/2014/main" id="{C47A348D-CC88-6316-1B0E-B9F3EE6FE9D6}"/>
                </a:ext>
              </a:extLst>
            </p:cNvPr>
            <p:cNvSpPr/>
            <p:nvPr/>
          </p:nvSpPr>
          <p:spPr>
            <a:xfrm>
              <a:off x="3746400" y="1530725"/>
              <a:ext cx="36975" cy="34225"/>
            </a:xfrm>
            <a:custGeom>
              <a:avLst/>
              <a:gdLst/>
              <a:ahLst/>
              <a:cxnLst/>
              <a:rect l="l" t="t" r="r" b="b"/>
              <a:pathLst>
                <a:path w="1479" h="1369" extrusionOk="0">
                  <a:moveTo>
                    <a:pt x="627" y="1"/>
                  </a:moveTo>
                  <a:cubicBezTo>
                    <a:pt x="326" y="1"/>
                    <a:pt x="0" y="402"/>
                    <a:pt x="0" y="727"/>
                  </a:cubicBezTo>
                  <a:cubicBezTo>
                    <a:pt x="0" y="928"/>
                    <a:pt x="100" y="1128"/>
                    <a:pt x="326" y="1254"/>
                  </a:cubicBezTo>
                  <a:cubicBezTo>
                    <a:pt x="426" y="1354"/>
                    <a:pt x="627" y="1354"/>
                    <a:pt x="727" y="1354"/>
                  </a:cubicBezTo>
                  <a:cubicBezTo>
                    <a:pt x="770" y="1364"/>
                    <a:pt x="812" y="1369"/>
                    <a:pt x="852" y="1369"/>
                  </a:cubicBezTo>
                  <a:cubicBezTo>
                    <a:pt x="1215" y="1369"/>
                    <a:pt x="1479" y="988"/>
                    <a:pt x="1479" y="627"/>
                  </a:cubicBezTo>
                  <a:cubicBezTo>
                    <a:pt x="1354" y="402"/>
                    <a:pt x="1354" y="301"/>
                    <a:pt x="1153" y="201"/>
                  </a:cubicBezTo>
                  <a:cubicBezTo>
                    <a:pt x="1053" y="1"/>
                    <a:pt x="852" y="1"/>
                    <a:pt x="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2" name="Google Shape;13365;p72">
              <a:extLst>
                <a:ext uri="{FF2B5EF4-FFF2-40B4-BE49-F238E27FC236}">
                  <a16:creationId xmlns:a16="http://schemas.microsoft.com/office/drawing/2014/main" id="{2A536DE7-8053-2E83-BB1F-F714C3C816CC}"/>
                </a:ext>
              </a:extLst>
            </p:cNvPr>
            <p:cNvSpPr/>
            <p:nvPr/>
          </p:nvSpPr>
          <p:spPr>
            <a:xfrm>
              <a:off x="3566575" y="1632225"/>
              <a:ext cx="36350" cy="33875"/>
            </a:xfrm>
            <a:custGeom>
              <a:avLst/>
              <a:gdLst/>
              <a:ahLst/>
              <a:cxnLst/>
              <a:rect l="l" t="t" r="r" b="b"/>
              <a:pathLst>
                <a:path w="1454" h="1355" extrusionOk="0">
                  <a:moveTo>
                    <a:pt x="627" y="1"/>
                  </a:moveTo>
                  <a:cubicBezTo>
                    <a:pt x="201" y="1"/>
                    <a:pt x="0" y="427"/>
                    <a:pt x="0" y="728"/>
                  </a:cubicBezTo>
                  <a:cubicBezTo>
                    <a:pt x="0" y="953"/>
                    <a:pt x="100" y="1053"/>
                    <a:pt x="201" y="1254"/>
                  </a:cubicBezTo>
                  <a:cubicBezTo>
                    <a:pt x="401" y="1354"/>
                    <a:pt x="526" y="1354"/>
                    <a:pt x="727" y="1354"/>
                  </a:cubicBezTo>
                  <a:cubicBezTo>
                    <a:pt x="1153" y="1354"/>
                    <a:pt x="1454" y="953"/>
                    <a:pt x="1354" y="627"/>
                  </a:cubicBezTo>
                  <a:cubicBezTo>
                    <a:pt x="1354" y="427"/>
                    <a:pt x="1253" y="201"/>
                    <a:pt x="1153" y="101"/>
                  </a:cubicBezTo>
                  <a:cubicBezTo>
                    <a:pt x="927" y="1"/>
                    <a:pt x="827" y="1"/>
                    <a:pt x="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3" name="Google Shape;13366;p72">
              <a:extLst>
                <a:ext uri="{FF2B5EF4-FFF2-40B4-BE49-F238E27FC236}">
                  <a16:creationId xmlns:a16="http://schemas.microsoft.com/office/drawing/2014/main" id="{6D75F6D0-27DD-0A67-F565-6A81F3DF4577}"/>
                </a:ext>
              </a:extLst>
            </p:cNvPr>
            <p:cNvSpPr/>
            <p:nvPr/>
          </p:nvSpPr>
          <p:spPr>
            <a:xfrm>
              <a:off x="2926825" y="1609050"/>
              <a:ext cx="23225" cy="23200"/>
            </a:xfrm>
            <a:custGeom>
              <a:avLst/>
              <a:gdLst/>
              <a:ahLst/>
              <a:cxnLst/>
              <a:rect l="l" t="t" r="r" b="b"/>
              <a:pathLst>
                <a:path w="929" h="928" extrusionOk="0">
                  <a:moveTo>
                    <a:pt x="427" y="0"/>
                  </a:moveTo>
                  <a:cubicBezTo>
                    <a:pt x="101" y="0"/>
                    <a:pt x="1" y="301"/>
                    <a:pt x="1" y="502"/>
                  </a:cubicBezTo>
                  <a:cubicBezTo>
                    <a:pt x="1" y="627"/>
                    <a:pt x="1" y="727"/>
                    <a:pt x="101" y="827"/>
                  </a:cubicBezTo>
                  <a:cubicBezTo>
                    <a:pt x="202" y="928"/>
                    <a:pt x="302" y="928"/>
                    <a:pt x="527" y="928"/>
                  </a:cubicBezTo>
                  <a:cubicBezTo>
                    <a:pt x="728" y="928"/>
                    <a:pt x="928" y="627"/>
                    <a:pt x="928" y="401"/>
                  </a:cubicBezTo>
                  <a:cubicBezTo>
                    <a:pt x="828" y="301"/>
                    <a:pt x="828" y="201"/>
                    <a:pt x="728" y="101"/>
                  </a:cubicBezTo>
                  <a:cubicBezTo>
                    <a:pt x="628" y="0"/>
                    <a:pt x="527" y="0"/>
                    <a:pt x="4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4" name="Google Shape;13367;p72">
              <a:extLst>
                <a:ext uri="{FF2B5EF4-FFF2-40B4-BE49-F238E27FC236}">
                  <a16:creationId xmlns:a16="http://schemas.microsoft.com/office/drawing/2014/main" id="{3EF7DD30-6AFB-5C55-A801-36554E325FF7}"/>
                </a:ext>
              </a:extLst>
            </p:cNvPr>
            <p:cNvSpPr/>
            <p:nvPr/>
          </p:nvSpPr>
          <p:spPr>
            <a:xfrm>
              <a:off x="2652400" y="19348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27" y="0"/>
                  </a:moveTo>
                  <a:cubicBezTo>
                    <a:pt x="226" y="0"/>
                    <a:pt x="0" y="226"/>
                    <a:pt x="0" y="426"/>
                  </a:cubicBezTo>
                  <a:cubicBezTo>
                    <a:pt x="0" y="627"/>
                    <a:pt x="126" y="752"/>
                    <a:pt x="226" y="852"/>
                  </a:cubicBezTo>
                  <a:cubicBezTo>
                    <a:pt x="326" y="852"/>
                    <a:pt x="427" y="852"/>
                    <a:pt x="527" y="952"/>
                  </a:cubicBezTo>
                  <a:cubicBezTo>
                    <a:pt x="752" y="952"/>
                    <a:pt x="953" y="627"/>
                    <a:pt x="953" y="426"/>
                  </a:cubicBezTo>
                  <a:cubicBezTo>
                    <a:pt x="953" y="326"/>
                    <a:pt x="853" y="125"/>
                    <a:pt x="752" y="125"/>
                  </a:cubicBezTo>
                  <a:cubicBezTo>
                    <a:pt x="627" y="0"/>
                    <a:pt x="527" y="0"/>
                    <a:pt x="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5" name="Google Shape;13368;p72">
              <a:extLst>
                <a:ext uri="{FF2B5EF4-FFF2-40B4-BE49-F238E27FC236}">
                  <a16:creationId xmlns:a16="http://schemas.microsoft.com/office/drawing/2014/main" id="{B3EFFD6E-9F18-B9C9-2B87-6B074AD1DFF9}"/>
                </a:ext>
              </a:extLst>
            </p:cNvPr>
            <p:cNvSpPr/>
            <p:nvPr/>
          </p:nvSpPr>
          <p:spPr>
            <a:xfrm>
              <a:off x="2799025" y="2003150"/>
              <a:ext cx="25700" cy="23225"/>
            </a:xfrm>
            <a:custGeom>
              <a:avLst/>
              <a:gdLst/>
              <a:ahLst/>
              <a:cxnLst/>
              <a:rect l="l" t="t" r="r" b="b"/>
              <a:pathLst>
                <a:path w="1028" h="929" extrusionOk="0">
                  <a:moveTo>
                    <a:pt x="527" y="1"/>
                  </a:moveTo>
                  <a:cubicBezTo>
                    <a:pt x="201" y="1"/>
                    <a:pt x="0" y="201"/>
                    <a:pt x="100" y="402"/>
                  </a:cubicBezTo>
                  <a:cubicBezTo>
                    <a:pt x="100" y="627"/>
                    <a:pt x="100" y="728"/>
                    <a:pt x="201" y="828"/>
                  </a:cubicBezTo>
                  <a:cubicBezTo>
                    <a:pt x="301" y="828"/>
                    <a:pt x="401" y="828"/>
                    <a:pt x="527" y="928"/>
                  </a:cubicBezTo>
                  <a:cubicBezTo>
                    <a:pt x="827" y="928"/>
                    <a:pt x="1028" y="627"/>
                    <a:pt x="928" y="402"/>
                  </a:cubicBezTo>
                  <a:cubicBezTo>
                    <a:pt x="928" y="302"/>
                    <a:pt x="928" y="101"/>
                    <a:pt x="827" y="101"/>
                  </a:cubicBezTo>
                  <a:cubicBezTo>
                    <a:pt x="727" y="1"/>
                    <a:pt x="62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6" name="Google Shape;13369;p72">
              <a:extLst>
                <a:ext uri="{FF2B5EF4-FFF2-40B4-BE49-F238E27FC236}">
                  <a16:creationId xmlns:a16="http://schemas.microsoft.com/office/drawing/2014/main" id="{48E8915C-7AC0-A03E-0ADB-035C8E7F107F}"/>
                </a:ext>
              </a:extLst>
            </p:cNvPr>
            <p:cNvSpPr/>
            <p:nvPr/>
          </p:nvSpPr>
          <p:spPr>
            <a:xfrm>
              <a:off x="2984475" y="2055175"/>
              <a:ext cx="23225" cy="23825"/>
            </a:xfrm>
            <a:custGeom>
              <a:avLst/>
              <a:gdLst/>
              <a:ahLst/>
              <a:cxnLst/>
              <a:rect l="l" t="t" r="r" b="b"/>
              <a:pathLst>
                <a:path w="929" h="953" extrusionOk="0">
                  <a:moveTo>
                    <a:pt x="402" y="0"/>
                  </a:moveTo>
                  <a:cubicBezTo>
                    <a:pt x="201" y="0"/>
                    <a:pt x="1" y="326"/>
                    <a:pt x="1" y="526"/>
                  </a:cubicBezTo>
                  <a:cubicBezTo>
                    <a:pt x="1" y="627"/>
                    <a:pt x="101" y="727"/>
                    <a:pt x="101" y="827"/>
                  </a:cubicBezTo>
                  <a:cubicBezTo>
                    <a:pt x="201" y="952"/>
                    <a:pt x="302" y="952"/>
                    <a:pt x="502" y="952"/>
                  </a:cubicBezTo>
                  <a:cubicBezTo>
                    <a:pt x="728" y="952"/>
                    <a:pt x="928" y="627"/>
                    <a:pt x="928" y="426"/>
                  </a:cubicBezTo>
                  <a:cubicBezTo>
                    <a:pt x="928" y="326"/>
                    <a:pt x="828" y="201"/>
                    <a:pt x="728" y="100"/>
                  </a:cubicBezTo>
                  <a:cubicBezTo>
                    <a:pt x="627" y="0"/>
                    <a:pt x="502" y="0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7" name="Google Shape;13370;p72">
              <a:extLst>
                <a:ext uri="{FF2B5EF4-FFF2-40B4-BE49-F238E27FC236}">
                  <a16:creationId xmlns:a16="http://schemas.microsoft.com/office/drawing/2014/main" id="{9B4A4EE1-739C-0943-14C1-51E06248F9EC}"/>
                </a:ext>
              </a:extLst>
            </p:cNvPr>
            <p:cNvSpPr/>
            <p:nvPr/>
          </p:nvSpPr>
          <p:spPr>
            <a:xfrm>
              <a:off x="3091000" y="2073325"/>
              <a:ext cx="23825" cy="23850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427" y="1"/>
                  </a:moveTo>
                  <a:cubicBezTo>
                    <a:pt x="126" y="1"/>
                    <a:pt x="0" y="327"/>
                    <a:pt x="0" y="527"/>
                  </a:cubicBezTo>
                  <a:cubicBezTo>
                    <a:pt x="0" y="627"/>
                    <a:pt x="0" y="728"/>
                    <a:pt x="126" y="853"/>
                  </a:cubicBezTo>
                  <a:cubicBezTo>
                    <a:pt x="226" y="953"/>
                    <a:pt x="326" y="953"/>
                    <a:pt x="527" y="953"/>
                  </a:cubicBezTo>
                  <a:cubicBezTo>
                    <a:pt x="752" y="953"/>
                    <a:pt x="953" y="627"/>
                    <a:pt x="953" y="427"/>
                  </a:cubicBezTo>
                  <a:cubicBezTo>
                    <a:pt x="953" y="327"/>
                    <a:pt x="853" y="226"/>
                    <a:pt x="752" y="101"/>
                  </a:cubicBezTo>
                  <a:cubicBezTo>
                    <a:pt x="627" y="1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8" name="Google Shape;13371;p72">
              <a:extLst>
                <a:ext uri="{FF2B5EF4-FFF2-40B4-BE49-F238E27FC236}">
                  <a16:creationId xmlns:a16="http://schemas.microsoft.com/office/drawing/2014/main" id="{4C5CE162-7047-BAB8-F23A-6BCC445FE975}"/>
                </a:ext>
              </a:extLst>
            </p:cNvPr>
            <p:cNvSpPr/>
            <p:nvPr/>
          </p:nvSpPr>
          <p:spPr>
            <a:xfrm>
              <a:off x="3250775" y="2073325"/>
              <a:ext cx="23200" cy="23850"/>
            </a:xfrm>
            <a:custGeom>
              <a:avLst/>
              <a:gdLst/>
              <a:ahLst/>
              <a:cxnLst/>
              <a:rect l="l" t="t" r="r" b="b"/>
              <a:pathLst>
                <a:path w="928" h="954" extrusionOk="0">
                  <a:moveTo>
                    <a:pt x="401" y="1"/>
                  </a:moveTo>
                  <a:cubicBezTo>
                    <a:pt x="201" y="1"/>
                    <a:pt x="0" y="327"/>
                    <a:pt x="0" y="527"/>
                  </a:cubicBezTo>
                  <a:cubicBezTo>
                    <a:pt x="0" y="627"/>
                    <a:pt x="101" y="728"/>
                    <a:pt x="201" y="853"/>
                  </a:cubicBezTo>
                  <a:cubicBezTo>
                    <a:pt x="301" y="953"/>
                    <a:pt x="401" y="953"/>
                    <a:pt x="502" y="953"/>
                  </a:cubicBezTo>
                  <a:cubicBezTo>
                    <a:pt x="727" y="953"/>
                    <a:pt x="928" y="728"/>
                    <a:pt x="928" y="427"/>
                  </a:cubicBezTo>
                  <a:cubicBezTo>
                    <a:pt x="928" y="327"/>
                    <a:pt x="828" y="226"/>
                    <a:pt x="727" y="101"/>
                  </a:cubicBezTo>
                  <a:cubicBezTo>
                    <a:pt x="627" y="101"/>
                    <a:pt x="502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69" name="Google Shape;13372;p72">
              <a:extLst>
                <a:ext uri="{FF2B5EF4-FFF2-40B4-BE49-F238E27FC236}">
                  <a16:creationId xmlns:a16="http://schemas.microsoft.com/office/drawing/2014/main" id="{884991FE-C6BD-7AC5-84D6-A25BDEF17412}"/>
                </a:ext>
              </a:extLst>
            </p:cNvPr>
            <p:cNvSpPr/>
            <p:nvPr/>
          </p:nvSpPr>
          <p:spPr>
            <a:xfrm>
              <a:off x="3566575" y="2037000"/>
              <a:ext cx="23200" cy="23200"/>
            </a:xfrm>
            <a:custGeom>
              <a:avLst/>
              <a:gdLst/>
              <a:ahLst/>
              <a:cxnLst/>
              <a:rect l="l" t="t" r="r" b="b"/>
              <a:pathLst>
                <a:path w="928" h="928" extrusionOk="0">
                  <a:moveTo>
                    <a:pt x="401" y="0"/>
                  </a:moveTo>
                  <a:cubicBezTo>
                    <a:pt x="201" y="0"/>
                    <a:pt x="0" y="301"/>
                    <a:pt x="0" y="527"/>
                  </a:cubicBezTo>
                  <a:cubicBezTo>
                    <a:pt x="0" y="627"/>
                    <a:pt x="100" y="727"/>
                    <a:pt x="201" y="827"/>
                  </a:cubicBezTo>
                  <a:cubicBezTo>
                    <a:pt x="301" y="928"/>
                    <a:pt x="401" y="928"/>
                    <a:pt x="526" y="928"/>
                  </a:cubicBezTo>
                  <a:cubicBezTo>
                    <a:pt x="727" y="928"/>
                    <a:pt x="927" y="627"/>
                    <a:pt x="927" y="426"/>
                  </a:cubicBezTo>
                  <a:cubicBezTo>
                    <a:pt x="927" y="301"/>
                    <a:pt x="827" y="201"/>
                    <a:pt x="727" y="101"/>
                  </a:cubicBezTo>
                  <a:cubicBezTo>
                    <a:pt x="627" y="0"/>
                    <a:pt x="526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0" name="Google Shape;13373;p72">
              <a:extLst>
                <a:ext uri="{FF2B5EF4-FFF2-40B4-BE49-F238E27FC236}">
                  <a16:creationId xmlns:a16="http://schemas.microsoft.com/office/drawing/2014/main" id="{B5DFDD3F-936A-518F-BA0F-6B1FC230A9AA}"/>
                </a:ext>
              </a:extLst>
            </p:cNvPr>
            <p:cNvSpPr/>
            <p:nvPr/>
          </p:nvSpPr>
          <p:spPr>
            <a:xfrm>
              <a:off x="3837875" y="1990000"/>
              <a:ext cx="23825" cy="23200"/>
            </a:xfrm>
            <a:custGeom>
              <a:avLst/>
              <a:gdLst/>
              <a:ahLst/>
              <a:cxnLst/>
              <a:rect l="l" t="t" r="r" b="b"/>
              <a:pathLst>
                <a:path w="953" h="928" extrusionOk="0">
                  <a:moveTo>
                    <a:pt x="426" y="1"/>
                  </a:moveTo>
                  <a:cubicBezTo>
                    <a:pt x="201" y="1"/>
                    <a:pt x="0" y="301"/>
                    <a:pt x="0" y="527"/>
                  </a:cubicBezTo>
                  <a:cubicBezTo>
                    <a:pt x="0" y="627"/>
                    <a:pt x="101" y="727"/>
                    <a:pt x="201" y="828"/>
                  </a:cubicBezTo>
                  <a:cubicBezTo>
                    <a:pt x="201" y="928"/>
                    <a:pt x="426" y="928"/>
                    <a:pt x="527" y="928"/>
                  </a:cubicBezTo>
                  <a:cubicBezTo>
                    <a:pt x="727" y="928"/>
                    <a:pt x="953" y="627"/>
                    <a:pt x="953" y="427"/>
                  </a:cubicBezTo>
                  <a:cubicBezTo>
                    <a:pt x="953" y="301"/>
                    <a:pt x="827" y="201"/>
                    <a:pt x="727" y="101"/>
                  </a:cubicBezTo>
                  <a:cubicBezTo>
                    <a:pt x="627" y="1"/>
                    <a:pt x="527" y="1"/>
                    <a:pt x="4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1" name="Google Shape;13374;p72">
              <a:extLst>
                <a:ext uri="{FF2B5EF4-FFF2-40B4-BE49-F238E27FC236}">
                  <a16:creationId xmlns:a16="http://schemas.microsoft.com/office/drawing/2014/main" id="{D7830981-882B-C776-1C92-2373AE313058}"/>
                </a:ext>
              </a:extLst>
            </p:cNvPr>
            <p:cNvSpPr/>
            <p:nvPr/>
          </p:nvSpPr>
          <p:spPr>
            <a:xfrm>
              <a:off x="3720700" y="2021325"/>
              <a:ext cx="23200" cy="23225"/>
            </a:xfrm>
            <a:custGeom>
              <a:avLst/>
              <a:gdLst/>
              <a:ahLst/>
              <a:cxnLst/>
              <a:rect l="l" t="t" r="r" b="b"/>
              <a:pathLst>
                <a:path w="928" h="929" extrusionOk="0">
                  <a:moveTo>
                    <a:pt x="402" y="1"/>
                  </a:moveTo>
                  <a:cubicBezTo>
                    <a:pt x="101" y="1"/>
                    <a:pt x="1" y="301"/>
                    <a:pt x="1" y="527"/>
                  </a:cubicBezTo>
                  <a:cubicBezTo>
                    <a:pt x="1" y="627"/>
                    <a:pt x="1" y="728"/>
                    <a:pt x="101" y="828"/>
                  </a:cubicBezTo>
                  <a:cubicBezTo>
                    <a:pt x="201" y="928"/>
                    <a:pt x="301" y="928"/>
                    <a:pt x="502" y="928"/>
                  </a:cubicBezTo>
                  <a:cubicBezTo>
                    <a:pt x="727" y="928"/>
                    <a:pt x="928" y="627"/>
                    <a:pt x="928" y="427"/>
                  </a:cubicBezTo>
                  <a:cubicBezTo>
                    <a:pt x="928" y="301"/>
                    <a:pt x="828" y="201"/>
                    <a:pt x="727" y="101"/>
                  </a:cubicBezTo>
                  <a:cubicBezTo>
                    <a:pt x="627" y="1"/>
                    <a:pt x="502" y="1"/>
                    <a:pt x="402" y="1"/>
                  </a:cubicBezTo>
                  <a:close/>
                </a:path>
              </a:pathLst>
            </a:custGeom>
            <a:solidFill>
              <a:srgbClr val="F9E35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2" name="Google Shape;13375;p72">
              <a:extLst>
                <a:ext uri="{FF2B5EF4-FFF2-40B4-BE49-F238E27FC236}">
                  <a16:creationId xmlns:a16="http://schemas.microsoft.com/office/drawing/2014/main" id="{631FC988-2737-23B2-60EC-3E8088AE5081}"/>
                </a:ext>
              </a:extLst>
            </p:cNvPr>
            <p:cNvSpPr/>
            <p:nvPr/>
          </p:nvSpPr>
          <p:spPr>
            <a:xfrm>
              <a:off x="3419950" y="2097150"/>
              <a:ext cx="23825" cy="23200"/>
            </a:xfrm>
            <a:custGeom>
              <a:avLst/>
              <a:gdLst/>
              <a:ahLst/>
              <a:cxnLst/>
              <a:rect l="l" t="t" r="r" b="b"/>
              <a:pathLst>
                <a:path w="953" h="928" extrusionOk="0">
                  <a:moveTo>
                    <a:pt x="426" y="0"/>
                  </a:moveTo>
                  <a:cubicBezTo>
                    <a:pt x="126" y="0"/>
                    <a:pt x="0" y="201"/>
                    <a:pt x="0" y="527"/>
                  </a:cubicBezTo>
                  <a:cubicBezTo>
                    <a:pt x="0" y="627"/>
                    <a:pt x="0" y="727"/>
                    <a:pt x="126" y="827"/>
                  </a:cubicBezTo>
                  <a:cubicBezTo>
                    <a:pt x="226" y="827"/>
                    <a:pt x="326" y="928"/>
                    <a:pt x="527" y="928"/>
                  </a:cubicBezTo>
                  <a:cubicBezTo>
                    <a:pt x="752" y="928"/>
                    <a:pt x="953" y="627"/>
                    <a:pt x="953" y="401"/>
                  </a:cubicBezTo>
                  <a:cubicBezTo>
                    <a:pt x="953" y="301"/>
                    <a:pt x="853" y="101"/>
                    <a:pt x="752" y="101"/>
                  </a:cubicBezTo>
                  <a:cubicBezTo>
                    <a:pt x="627" y="0"/>
                    <a:pt x="527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3" name="Google Shape;13376;p72">
              <a:extLst>
                <a:ext uri="{FF2B5EF4-FFF2-40B4-BE49-F238E27FC236}">
                  <a16:creationId xmlns:a16="http://schemas.microsoft.com/office/drawing/2014/main" id="{EC906D7E-BC2B-C9A4-C335-78EAE1CFC404}"/>
                </a:ext>
              </a:extLst>
            </p:cNvPr>
            <p:cNvSpPr/>
            <p:nvPr/>
          </p:nvSpPr>
          <p:spPr>
            <a:xfrm>
              <a:off x="3127975" y="2063300"/>
              <a:ext cx="33850" cy="31725"/>
            </a:xfrm>
            <a:custGeom>
              <a:avLst/>
              <a:gdLst/>
              <a:ahLst/>
              <a:cxnLst/>
              <a:rect l="l" t="t" r="r" b="b"/>
              <a:pathLst>
                <a:path w="1354" h="1269" extrusionOk="0">
                  <a:moveTo>
                    <a:pt x="627" y="1"/>
                  </a:moveTo>
                  <a:cubicBezTo>
                    <a:pt x="301" y="1"/>
                    <a:pt x="0" y="402"/>
                    <a:pt x="0" y="728"/>
                  </a:cubicBezTo>
                  <a:cubicBezTo>
                    <a:pt x="100" y="828"/>
                    <a:pt x="100" y="1028"/>
                    <a:pt x="301" y="1129"/>
                  </a:cubicBezTo>
                  <a:cubicBezTo>
                    <a:pt x="401" y="1254"/>
                    <a:pt x="627" y="1254"/>
                    <a:pt x="727" y="1254"/>
                  </a:cubicBezTo>
                  <a:cubicBezTo>
                    <a:pt x="770" y="1264"/>
                    <a:pt x="811" y="1269"/>
                    <a:pt x="850" y="1269"/>
                  </a:cubicBezTo>
                  <a:cubicBezTo>
                    <a:pt x="1192" y="1269"/>
                    <a:pt x="1354" y="898"/>
                    <a:pt x="1354" y="627"/>
                  </a:cubicBezTo>
                  <a:cubicBezTo>
                    <a:pt x="1354" y="402"/>
                    <a:pt x="1253" y="201"/>
                    <a:pt x="1153" y="101"/>
                  </a:cubicBezTo>
                  <a:cubicBezTo>
                    <a:pt x="927" y="1"/>
                    <a:pt x="827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4" name="Google Shape;13377;p72">
              <a:extLst>
                <a:ext uri="{FF2B5EF4-FFF2-40B4-BE49-F238E27FC236}">
                  <a16:creationId xmlns:a16="http://schemas.microsoft.com/office/drawing/2014/main" id="{3D6FBE89-DC88-37F4-50DA-48F3363F3530}"/>
                </a:ext>
              </a:extLst>
            </p:cNvPr>
            <p:cNvSpPr/>
            <p:nvPr/>
          </p:nvSpPr>
          <p:spPr>
            <a:xfrm>
              <a:off x="3287125" y="2083975"/>
              <a:ext cx="33850" cy="33875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627" y="1"/>
                  </a:moveTo>
                  <a:cubicBezTo>
                    <a:pt x="201" y="1"/>
                    <a:pt x="0" y="427"/>
                    <a:pt x="0" y="728"/>
                  </a:cubicBezTo>
                  <a:cubicBezTo>
                    <a:pt x="0" y="928"/>
                    <a:pt x="100" y="1054"/>
                    <a:pt x="201" y="1154"/>
                  </a:cubicBezTo>
                  <a:cubicBezTo>
                    <a:pt x="301" y="1254"/>
                    <a:pt x="526" y="1354"/>
                    <a:pt x="727" y="1354"/>
                  </a:cubicBezTo>
                  <a:cubicBezTo>
                    <a:pt x="1053" y="1354"/>
                    <a:pt x="1353" y="928"/>
                    <a:pt x="1253" y="628"/>
                  </a:cubicBezTo>
                  <a:cubicBezTo>
                    <a:pt x="1253" y="427"/>
                    <a:pt x="1153" y="302"/>
                    <a:pt x="1053" y="101"/>
                  </a:cubicBezTo>
                  <a:cubicBezTo>
                    <a:pt x="927" y="1"/>
                    <a:pt x="7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5" name="Google Shape;13378;p72">
              <a:extLst>
                <a:ext uri="{FF2B5EF4-FFF2-40B4-BE49-F238E27FC236}">
                  <a16:creationId xmlns:a16="http://schemas.microsoft.com/office/drawing/2014/main" id="{47292D86-83AC-CEFB-E4D8-1F5E016F4C91}"/>
                </a:ext>
              </a:extLst>
            </p:cNvPr>
            <p:cNvSpPr/>
            <p:nvPr/>
          </p:nvSpPr>
          <p:spPr>
            <a:xfrm>
              <a:off x="3529600" y="2068325"/>
              <a:ext cx="34475" cy="33850"/>
            </a:xfrm>
            <a:custGeom>
              <a:avLst/>
              <a:gdLst/>
              <a:ahLst/>
              <a:cxnLst/>
              <a:rect l="l" t="t" r="r" b="b"/>
              <a:pathLst>
                <a:path w="1379" h="1354" extrusionOk="0">
                  <a:moveTo>
                    <a:pt x="627" y="0"/>
                  </a:moveTo>
                  <a:cubicBezTo>
                    <a:pt x="226" y="0"/>
                    <a:pt x="0" y="426"/>
                    <a:pt x="0" y="727"/>
                  </a:cubicBezTo>
                  <a:cubicBezTo>
                    <a:pt x="0" y="928"/>
                    <a:pt x="126" y="1053"/>
                    <a:pt x="226" y="1153"/>
                  </a:cubicBezTo>
                  <a:cubicBezTo>
                    <a:pt x="426" y="1254"/>
                    <a:pt x="527" y="1354"/>
                    <a:pt x="752" y="1354"/>
                  </a:cubicBezTo>
                  <a:cubicBezTo>
                    <a:pt x="1053" y="1354"/>
                    <a:pt x="1379" y="928"/>
                    <a:pt x="1379" y="627"/>
                  </a:cubicBezTo>
                  <a:cubicBezTo>
                    <a:pt x="1379" y="426"/>
                    <a:pt x="1254" y="301"/>
                    <a:pt x="1053" y="201"/>
                  </a:cubicBezTo>
                  <a:cubicBezTo>
                    <a:pt x="953" y="0"/>
                    <a:pt x="853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6" name="Google Shape;13379;p72">
              <a:extLst>
                <a:ext uri="{FF2B5EF4-FFF2-40B4-BE49-F238E27FC236}">
                  <a16:creationId xmlns:a16="http://schemas.microsoft.com/office/drawing/2014/main" id="{07D95C4A-4029-8652-0C73-AEBB770C3838}"/>
                </a:ext>
              </a:extLst>
            </p:cNvPr>
            <p:cNvSpPr/>
            <p:nvPr/>
          </p:nvSpPr>
          <p:spPr>
            <a:xfrm>
              <a:off x="3676225" y="2037000"/>
              <a:ext cx="36350" cy="33850"/>
            </a:xfrm>
            <a:custGeom>
              <a:avLst/>
              <a:gdLst/>
              <a:ahLst/>
              <a:cxnLst/>
              <a:rect l="l" t="t" r="r" b="b"/>
              <a:pathLst>
                <a:path w="1454" h="1354" extrusionOk="0">
                  <a:moveTo>
                    <a:pt x="627" y="0"/>
                  </a:moveTo>
                  <a:cubicBezTo>
                    <a:pt x="301" y="0"/>
                    <a:pt x="0" y="426"/>
                    <a:pt x="100" y="727"/>
                  </a:cubicBezTo>
                  <a:cubicBezTo>
                    <a:pt x="100" y="928"/>
                    <a:pt x="201" y="1053"/>
                    <a:pt x="301" y="1153"/>
                  </a:cubicBezTo>
                  <a:cubicBezTo>
                    <a:pt x="401" y="1354"/>
                    <a:pt x="627" y="1354"/>
                    <a:pt x="827" y="1354"/>
                  </a:cubicBezTo>
                  <a:cubicBezTo>
                    <a:pt x="1153" y="1354"/>
                    <a:pt x="1454" y="928"/>
                    <a:pt x="1353" y="627"/>
                  </a:cubicBezTo>
                  <a:cubicBezTo>
                    <a:pt x="1353" y="426"/>
                    <a:pt x="1253" y="301"/>
                    <a:pt x="1153" y="201"/>
                  </a:cubicBezTo>
                  <a:cubicBezTo>
                    <a:pt x="1028" y="101"/>
                    <a:pt x="827" y="0"/>
                    <a:pt x="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7" name="Google Shape;13380;p72">
              <a:extLst>
                <a:ext uri="{FF2B5EF4-FFF2-40B4-BE49-F238E27FC236}">
                  <a16:creationId xmlns:a16="http://schemas.microsoft.com/office/drawing/2014/main" id="{CE1FB81E-F9E5-68E9-EB47-C0E4E9D42ACE}"/>
                </a:ext>
              </a:extLst>
            </p:cNvPr>
            <p:cNvSpPr/>
            <p:nvPr/>
          </p:nvSpPr>
          <p:spPr>
            <a:xfrm>
              <a:off x="3877350" y="1971825"/>
              <a:ext cx="36100" cy="31725"/>
            </a:xfrm>
            <a:custGeom>
              <a:avLst/>
              <a:gdLst/>
              <a:ahLst/>
              <a:cxnLst/>
              <a:rect l="l" t="t" r="r" b="b"/>
              <a:pathLst>
                <a:path w="1444" h="1269" extrusionOk="0">
                  <a:moveTo>
                    <a:pt x="627" y="1"/>
                  </a:moveTo>
                  <a:cubicBezTo>
                    <a:pt x="301" y="1"/>
                    <a:pt x="0" y="402"/>
                    <a:pt x="101" y="728"/>
                  </a:cubicBezTo>
                  <a:cubicBezTo>
                    <a:pt x="101" y="828"/>
                    <a:pt x="201" y="1028"/>
                    <a:pt x="301" y="1154"/>
                  </a:cubicBezTo>
                  <a:cubicBezTo>
                    <a:pt x="401" y="1254"/>
                    <a:pt x="627" y="1254"/>
                    <a:pt x="827" y="1254"/>
                  </a:cubicBezTo>
                  <a:cubicBezTo>
                    <a:pt x="858" y="1264"/>
                    <a:pt x="889" y="1269"/>
                    <a:pt x="919" y="1269"/>
                  </a:cubicBezTo>
                  <a:cubicBezTo>
                    <a:pt x="1190" y="1269"/>
                    <a:pt x="1444" y="898"/>
                    <a:pt x="1354" y="627"/>
                  </a:cubicBezTo>
                  <a:cubicBezTo>
                    <a:pt x="1354" y="402"/>
                    <a:pt x="1253" y="201"/>
                    <a:pt x="1128" y="101"/>
                  </a:cubicBezTo>
                  <a:cubicBezTo>
                    <a:pt x="1028" y="1"/>
                    <a:pt x="827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8" name="Google Shape;13381;p72">
              <a:extLst>
                <a:ext uri="{FF2B5EF4-FFF2-40B4-BE49-F238E27FC236}">
                  <a16:creationId xmlns:a16="http://schemas.microsoft.com/office/drawing/2014/main" id="{17987DD8-4BAD-A8A2-F3A7-1AACFE4C224C}"/>
                </a:ext>
              </a:extLst>
            </p:cNvPr>
            <p:cNvSpPr/>
            <p:nvPr/>
          </p:nvSpPr>
          <p:spPr>
            <a:xfrm>
              <a:off x="3952525" y="1898525"/>
              <a:ext cx="34500" cy="33850"/>
            </a:xfrm>
            <a:custGeom>
              <a:avLst/>
              <a:gdLst/>
              <a:ahLst/>
              <a:cxnLst/>
              <a:rect l="l" t="t" r="r" b="b"/>
              <a:pathLst>
                <a:path w="1380" h="1354" extrusionOk="0">
                  <a:moveTo>
                    <a:pt x="627" y="0"/>
                  </a:moveTo>
                  <a:cubicBezTo>
                    <a:pt x="327" y="0"/>
                    <a:pt x="1" y="426"/>
                    <a:pt x="126" y="727"/>
                  </a:cubicBezTo>
                  <a:cubicBezTo>
                    <a:pt x="126" y="953"/>
                    <a:pt x="226" y="1053"/>
                    <a:pt x="327" y="1153"/>
                  </a:cubicBezTo>
                  <a:cubicBezTo>
                    <a:pt x="427" y="1254"/>
                    <a:pt x="627" y="1354"/>
                    <a:pt x="753" y="1354"/>
                  </a:cubicBezTo>
                  <a:cubicBezTo>
                    <a:pt x="1154" y="1354"/>
                    <a:pt x="1379" y="953"/>
                    <a:pt x="1379" y="627"/>
                  </a:cubicBezTo>
                  <a:cubicBezTo>
                    <a:pt x="1379" y="426"/>
                    <a:pt x="1254" y="326"/>
                    <a:pt x="1154" y="101"/>
                  </a:cubicBezTo>
                  <a:cubicBezTo>
                    <a:pt x="1053" y="0"/>
                    <a:pt x="853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79" name="Google Shape;13382;p72">
              <a:extLst>
                <a:ext uri="{FF2B5EF4-FFF2-40B4-BE49-F238E27FC236}">
                  <a16:creationId xmlns:a16="http://schemas.microsoft.com/office/drawing/2014/main" id="{74C50728-2485-43B9-EBD4-61CF89D77C31}"/>
                </a:ext>
              </a:extLst>
            </p:cNvPr>
            <p:cNvSpPr/>
            <p:nvPr/>
          </p:nvSpPr>
          <p:spPr>
            <a:xfrm>
              <a:off x="2749525" y="1929350"/>
              <a:ext cx="23200" cy="21200"/>
            </a:xfrm>
            <a:custGeom>
              <a:avLst/>
              <a:gdLst/>
              <a:ahLst/>
              <a:cxnLst/>
              <a:rect l="l" t="t" r="r" b="b"/>
              <a:pathLst>
                <a:path w="928" h="848" extrusionOk="0">
                  <a:moveTo>
                    <a:pt x="320" y="1"/>
                  </a:moveTo>
                  <a:cubicBezTo>
                    <a:pt x="150" y="1"/>
                    <a:pt x="0" y="252"/>
                    <a:pt x="0" y="447"/>
                  </a:cubicBezTo>
                  <a:cubicBezTo>
                    <a:pt x="100" y="547"/>
                    <a:pt x="100" y="747"/>
                    <a:pt x="201" y="747"/>
                  </a:cubicBezTo>
                  <a:cubicBezTo>
                    <a:pt x="301" y="848"/>
                    <a:pt x="401" y="848"/>
                    <a:pt x="501" y="848"/>
                  </a:cubicBezTo>
                  <a:cubicBezTo>
                    <a:pt x="827" y="848"/>
                    <a:pt x="928" y="647"/>
                    <a:pt x="928" y="447"/>
                  </a:cubicBezTo>
                  <a:cubicBezTo>
                    <a:pt x="928" y="221"/>
                    <a:pt x="928" y="121"/>
                    <a:pt x="827" y="121"/>
                  </a:cubicBezTo>
                  <a:cubicBezTo>
                    <a:pt x="727" y="21"/>
                    <a:pt x="627" y="21"/>
                    <a:pt x="401" y="21"/>
                  </a:cubicBezTo>
                  <a:cubicBezTo>
                    <a:pt x="374" y="7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0" name="Google Shape;13383;p72">
              <a:extLst>
                <a:ext uri="{FF2B5EF4-FFF2-40B4-BE49-F238E27FC236}">
                  <a16:creationId xmlns:a16="http://schemas.microsoft.com/office/drawing/2014/main" id="{C9D102AB-EC2A-1CDA-D66E-24A367A973F9}"/>
                </a:ext>
              </a:extLst>
            </p:cNvPr>
            <p:cNvSpPr/>
            <p:nvPr/>
          </p:nvSpPr>
          <p:spPr>
            <a:xfrm>
              <a:off x="3096650" y="1665600"/>
              <a:ext cx="23200" cy="21800"/>
            </a:xfrm>
            <a:custGeom>
              <a:avLst/>
              <a:gdLst/>
              <a:ahLst/>
              <a:cxnLst/>
              <a:rect l="l" t="t" r="r" b="b"/>
              <a:pathLst>
                <a:path w="928" h="872" extrusionOk="0">
                  <a:moveTo>
                    <a:pt x="324" y="0"/>
                  </a:moveTo>
                  <a:cubicBezTo>
                    <a:pt x="152" y="0"/>
                    <a:pt x="0" y="270"/>
                    <a:pt x="0" y="445"/>
                  </a:cubicBezTo>
                  <a:cubicBezTo>
                    <a:pt x="100" y="545"/>
                    <a:pt x="100" y="746"/>
                    <a:pt x="201" y="746"/>
                  </a:cubicBezTo>
                  <a:cubicBezTo>
                    <a:pt x="301" y="871"/>
                    <a:pt x="401" y="871"/>
                    <a:pt x="526" y="871"/>
                  </a:cubicBezTo>
                  <a:cubicBezTo>
                    <a:pt x="827" y="871"/>
                    <a:pt x="927" y="646"/>
                    <a:pt x="927" y="445"/>
                  </a:cubicBezTo>
                  <a:cubicBezTo>
                    <a:pt x="927" y="245"/>
                    <a:pt x="927" y="119"/>
                    <a:pt x="827" y="19"/>
                  </a:cubicBezTo>
                  <a:lnTo>
                    <a:pt x="401" y="19"/>
                  </a:lnTo>
                  <a:cubicBezTo>
                    <a:pt x="375" y="6"/>
                    <a:pt x="350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1" name="Google Shape;13384;p72">
              <a:extLst>
                <a:ext uri="{FF2B5EF4-FFF2-40B4-BE49-F238E27FC236}">
                  <a16:creationId xmlns:a16="http://schemas.microsoft.com/office/drawing/2014/main" id="{98BC1B14-FC37-EA62-8DAD-B16CF25E4D7D}"/>
                </a:ext>
              </a:extLst>
            </p:cNvPr>
            <p:cNvSpPr/>
            <p:nvPr/>
          </p:nvSpPr>
          <p:spPr>
            <a:xfrm>
              <a:off x="3200650" y="1634725"/>
              <a:ext cx="23825" cy="23850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427" y="1"/>
                  </a:moveTo>
                  <a:cubicBezTo>
                    <a:pt x="226" y="1"/>
                    <a:pt x="0" y="327"/>
                    <a:pt x="0" y="527"/>
                  </a:cubicBezTo>
                  <a:cubicBezTo>
                    <a:pt x="126" y="628"/>
                    <a:pt x="126" y="728"/>
                    <a:pt x="226" y="853"/>
                  </a:cubicBezTo>
                  <a:cubicBezTo>
                    <a:pt x="326" y="953"/>
                    <a:pt x="427" y="953"/>
                    <a:pt x="527" y="953"/>
                  </a:cubicBezTo>
                  <a:cubicBezTo>
                    <a:pt x="853" y="953"/>
                    <a:pt x="953" y="728"/>
                    <a:pt x="953" y="427"/>
                  </a:cubicBezTo>
                  <a:cubicBezTo>
                    <a:pt x="953" y="327"/>
                    <a:pt x="953" y="227"/>
                    <a:pt x="853" y="101"/>
                  </a:cubicBezTo>
                  <a:cubicBezTo>
                    <a:pt x="752" y="101"/>
                    <a:pt x="6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2" name="Google Shape;13385;p72">
              <a:extLst>
                <a:ext uri="{FF2B5EF4-FFF2-40B4-BE49-F238E27FC236}">
                  <a16:creationId xmlns:a16="http://schemas.microsoft.com/office/drawing/2014/main" id="{A102F408-0066-3E4C-82E4-AF887F013DB1}"/>
                </a:ext>
              </a:extLst>
            </p:cNvPr>
            <p:cNvSpPr/>
            <p:nvPr/>
          </p:nvSpPr>
          <p:spPr>
            <a:xfrm>
              <a:off x="3448775" y="16190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26" y="0"/>
                  </a:moveTo>
                  <a:cubicBezTo>
                    <a:pt x="226" y="0"/>
                    <a:pt x="0" y="326"/>
                    <a:pt x="0" y="527"/>
                  </a:cubicBezTo>
                  <a:cubicBezTo>
                    <a:pt x="0" y="627"/>
                    <a:pt x="101" y="727"/>
                    <a:pt x="226" y="853"/>
                  </a:cubicBezTo>
                  <a:cubicBezTo>
                    <a:pt x="326" y="953"/>
                    <a:pt x="426" y="953"/>
                    <a:pt x="527" y="953"/>
                  </a:cubicBezTo>
                  <a:cubicBezTo>
                    <a:pt x="852" y="953"/>
                    <a:pt x="953" y="627"/>
                    <a:pt x="953" y="426"/>
                  </a:cubicBezTo>
                  <a:cubicBezTo>
                    <a:pt x="953" y="326"/>
                    <a:pt x="852" y="226"/>
                    <a:pt x="852" y="101"/>
                  </a:cubicBezTo>
                  <a:cubicBezTo>
                    <a:pt x="727" y="0"/>
                    <a:pt x="627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3" name="Google Shape;13386;p72">
              <a:extLst>
                <a:ext uri="{FF2B5EF4-FFF2-40B4-BE49-F238E27FC236}">
                  <a16:creationId xmlns:a16="http://schemas.microsoft.com/office/drawing/2014/main" id="{C1717235-A587-3066-3E58-ED9400E8F656}"/>
                </a:ext>
              </a:extLst>
            </p:cNvPr>
            <p:cNvSpPr/>
            <p:nvPr/>
          </p:nvSpPr>
          <p:spPr>
            <a:xfrm>
              <a:off x="3642375" y="1551400"/>
              <a:ext cx="23225" cy="23200"/>
            </a:xfrm>
            <a:custGeom>
              <a:avLst/>
              <a:gdLst/>
              <a:ahLst/>
              <a:cxnLst/>
              <a:rect l="l" t="t" r="r" b="b"/>
              <a:pathLst>
                <a:path w="929" h="928" extrusionOk="0">
                  <a:moveTo>
                    <a:pt x="402" y="1"/>
                  </a:moveTo>
                  <a:cubicBezTo>
                    <a:pt x="201" y="1"/>
                    <a:pt x="1" y="301"/>
                    <a:pt x="1" y="527"/>
                  </a:cubicBezTo>
                  <a:cubicBezTo>
                    <a:pt x="1" y="627"/>
                    <a:pt x="101" y="727"/>
                    <a:pt x="201" y="828"/>
                  </a:cubicBezTo>
                  <a:cubicBezTo>
                    <a:pt x="301" y="928"/>
                    <a:pt x="402" y="928"/>
                    <a:pt x="502" y="928"/>
                  </a:cubicBezTo>
                  <a:cubicBezTo>
                    <a:pt x="728" y="928"/>
                    <a:pt x="928" y="627"/>
                    <a:pt x="928" y="427"/>
                  </a:cubicBezTo>
                  <a:cubicBezTo>
                    <a:pt x="928" y="301"/>
                    <a:pt x="828" y="201"/>
                    <a:pt x="728" y="101"/>
                  </a:cubicBezTo>
                  <a:cubicBezTo>
                    <a:pt x="627" y="1"/>
                    <a:pt x="502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4" name="Google Shape;13387;p72">
              <a:extLst>
                <a:ext uri="{FF2B5EF4-FFF2-40B4-BE49-F238E27FC236}">
                  <a16:creationId xmlns:a16="http://schemas.microsoft.com/office/drawing/2014/main" id="{F77A6469-7940-636E-69CE-5724D0349637}"/>
                </a:ext>
              </a:extLst>
            </p:cNvPr>
            <p:cNvSpPr/>
            <p:nvPr/>
          </p:nvSpPr>
          <p:spPr>
            <a:xfrm>
              <a:off x="3404275" y="1661050"/>
              <a:ext cx="23850" cy="23200"/>
            </a:xfrm>
            <a:custGeom>
              <a:avLst/>
              <a:gdLst/>
              <a:ahLst/>
              <a:cxnLst/>
              <a:rect l="l" t="t" r="r" b="b"/>
              <a:pathLst>
                <a:path w="954" h="928" extrusionOk="0">
                  <a:moveTo>
                    <a:pt x="427" y="1"/>
                  </a:moveTo>
                  <a:cubicBezTo>
                    <a:pt x="226" y="1"/>
                    <a:pt x="1" y="201"/>
                    <a:pt x="1" y="427"/>
                  </a:cubicBezTo>
                  <a:cubicBezTo>
                    <a:pt x="1" y="627"/>
                    <a:pt x="126" y="727"/>
                    <a:pt x="226" y="828"/>
                  </a:cubicBezTo>
                  <a:cubicBezTo>
                    <a:pt x="327" y="828"/>
                    <a:pt x="427" y="828"/>
                    <a:pt x="527" y="928"/>
                  </a:cubicBezTo>
                  <a:cubicBezTo>
                    <a:pt x="753" y="928"/>
                    <a:pt x="953" y="627"/>
                    <a:pt x="953" y="427"/>
                  </a:cubicBezTo>
                  <a:cubicBezTo>
                    <a:pt x="953" y="301"/>
                    <a:pt x="853" y="101"/>
                    <a:pt x="753" y="101"/>
                  </a:cubicBezTo>
                  <a:cubicBezTo>
                    <a:pt x="627" y="1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5" name="Google Shape;13388;p72">
              <a:extLst>
                <a:ext uri="{FF2B5EF4-FFF2-40B4-BE49-F238E27FC236}">
                  <a16:creationId xmlns:a16="http://schemas.microsoft.com/office/drawing/2014/main" id="{68B4C12A-3CE7-B2E6-0920-79BF98613CE5}"/>
                </a:ext>
              </a:extLst>
            </p:cNvPr>
            <p:cNvSpPr/>
            <p:nvPr/>
          </p:nvSpPr>
          <p:spPr>
            <a:xfrm>
              <a:off x="3616075" y="1603400"/>
              <a:ext cx="23200" cy="23850"/>
            </a:xfrm>
            <a:custGeom>
              <a:avLst/>
              <a:gdLst/>
              <a:ahLst/>
              <a:cxnLst/>
              <a:rect l="l" t="t" r="r" b="b"/>
              <a:pathLst>
                <a:path w="928" h="954" extrusionOk="0">
                  <a:moveTo>
                    <a:pt x="426" y="1"/>
                  </a:moveTo>
                  <a:cubicBezTo>
                    <a:pt x="100" y="1"/>
                    <a:pt x="0" y="226"/>
                    <a:pt x="0" y="427"/>
                  </a:cubicBezTo>
                  <a:cubicBezTo>
                    <a:pt x="0" y="627"/>
                    <a:pt x="0" y="728"/>
                    <a:pt x="100" y="853"/>
                  </a:cubicBezTo>
                  <a:cubicBezTo>
                    <a:pt x="201" y="853"/>
                    <a:pt x="301" y="853"/>
                    <a:pt x="526" y="953"/>
                  </a:cubicBezTo>
                  <a:cubicBezTo>
                    <a:pt x="727" y="953"/>
                    <a:pt x="927" y="627"/>
                    <a:pt x="927" y="427"/>
                  </a:cubicBezTo>
                  <a:cubicBezTo>
                    <a:pt x="927" y="327"/>
                    <a:pt x="827" y="101"/>
                    <a:pt x="727" y="101"/>
                  </a:cubicBezTo>
                  <a:cubicBezTo>
                    <a:pt x="627" y="1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6" name="Google Shape;13389;p72">
              <a:extLst>
                <a:ext uri="{FF2B5EF4-FFF2-40B4-BE49-F238E27FC236}">
                  <a16:creationId xmlns:a16="http://schemas.microsoft.com/office/drawing/2014/main" id="{6AFB0882-4952-2493-15EA-961EB672B39F}"/>
                </a:ext>
              </a:extLst>
            </p:cNvPr>
            <p:cNvSpPr/>
            <p:nvPr/>
          </p:nvSpPr>
          <p:spPr>
            <a:xfrm>
              <a:off x="2960675" y="1640375"/>
              <a:ext cx="42000" cy="41375"/>
            </a:xfrm>
            <a:custGeom>
              <a:avLst/>
              <a:gdLst/>
              <a:ahLst/>
              <a:cxnLst/>
              <a:rect l="l" t="t" r="r" b="b"/>
              <a:pathLst>
                <a:path w="1680" h="1655" extrusionOk="0">
                  <a:moveTo>
                    <a:pt x="827" y="1"/>
                  </a:moveTo>
                  <a:cubicBezTo>
                    <a:pt x="326" y="1"/>
                    <a:pt x="0" y="502"/>
                    <a:pt x="0" y="928"/>
                  </a:cubicBezTo>
                  <a:cubicBezTo>
                    <a:pt x="101" y="1128"/>
                    <a:pt x="201" y="1354"/>
                    <a:pt x="326" y="1454"/>
                  </a:cubicBezTo>
                  <a:cubicBezTo>
                    <a:pt x="527" y="1655"/>
                    <a:pt x="727" y="1655"/>
                    <a:pt x="953" y="1655"/>
                  </a:cubicBezTo>
                  <a:cubicBezTo>
                    <a:pt x="1354" y="1655"/>
                    <a:pt x="1680" y="1128"/>
                    <a:pt x="1680" y="727"/>
                  </a:cubicBezTo>
                  <a:cubicBezTo>
                    <a:pt x="1680" y="502"/>
                    <a:pt x="1579" y="301"/>
                    <a:pt x="1354" y="201"/>
                  </a:cubicBezTo>
                  <a:cubicBezTo>
                    <a:pt x="1153" y="1"/>
                    <a:pt x="1053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7" name="Google Shape;13390;p72">
              <a:extLst>
                <a:ext uri="{FF2B5EF4-FFF2-40B4-BE49-F238E27FC236}">
                  <a16:creationId xmlns:a16="http://schemas.microsoft.com/office/drawing/2014/main" id="{92002FA0-082C-0023-E250-C59758741BEC}"/>
                </a:ext>
              </a:extLst>
            </p:cNvPr>
            <p:cNvSpPr/>
            <p:nvPr/>
          </p:nvSpPr>
          <p:spPr>
            <a:xfrm>
              <a:off x="3020825" y="1661050"/>
              <a:ext cx="54525" cy="52025"/>
            </a:xfrm>
            <a:custGeom>
              <a:avLst/>
              <a:gdLst/>
              <a:ahLst/>
              <a:cxnLst/>
              <a:rect l="l" t="t" r="r" b="b"/>
              <a:pathLst>
                <a:path w="2181" h="2081" extrusionOk="0">
                  <a:moveTo>
                    <a:pt x="928" y="1"/>
                  </a:moveTo>
                  <a:cubicBezTo>
                    <a:pt x="426" y="1"/>
                    <a:pt x="0" y="627"/>
                    <a:pt x="0" y="1153"/>
                  </a:cubicBezTo>
                  <a:cubicBezTo>
                    <a:pt x="0" y="1454"/>
                    <a:pt x="201" y="1680"/>
                    <a:pt x="426" y="1880"/>
                  </a:cubicBezTo>
                  <a:cubicBezTo>
                    <a:pt x="627" y="2081"/>
                    <a:pt x="827" y="2081"/>
                    <a:pt x="1153" y="2081"/>
                  </a:cubicBezTo>
                  <a:cubicBezTo>
                    <a:pt x="1780" y="2081"/>
                    <a:pt x="2181" y="1454"/>
                    <a:pt x="2181" y="928"/>
                  </a:cubicBezTo>
                  <a:cubicBezTo>
                    <a:pt x="2081" y="627"/>
                    <a:pt x="1980" y="427"/>
                    <a:pt x="1780" y="201"/>
                  </a:cubicBezTo>
                  <a:cubicBezTo>
                    <a:pt x="1554" y="1"/>
                    <a:pt x="1254" y="1"/>
                    <a:pt x="9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8" name="Google Shape;13391;p72">
              <a:extLst>
                <a:ext uri="{FF2B5EF4-FFF2-40B4-BE49-F238E27FC236}">
                  <a16:creationId xmlns:a16="http://schemas.microsoft.com/office/drawing/2014/main" id="{F36C8EE1-02CC-F1B8-7D39-529FECB229D4}"/>
                </a:ext>
              </a:extLst>
            </p:cNvPr>
            <p:cNvSpPr/>
            <p:nvPr/>
          </p:nvSpPr>
          <p:spPr>
            <a:xfrm>
              <a:off x="2577200" y="1919200"/>
              <a:ext cx="54550" cy="55150"/>
            </a:xfrm>
            <a:custGeom>
              <a:avLst/>
              <a:gdLst/>
              <a:ahLst/>
              <a:cxnLst/>
              <a:rect l="l" t="t" r="r" b="b"/>
              <a:pathLst>
                <a:path w="2182" h="2206" extrusionOk="0">
                  <a:moveTo>
                    <a:pt x="1029" y="0"/>
                  </a:moveTo>
                  <a:cubicBezTo>
                    <a:pt x="402" y="0"/>
                    <a:pt x="1" y="627"/>
                    <a:pt x="1" y="1153"/>
                  </a:cubicBezTo>
                  <a:cubicBezTo>
                    <a:pt x="101" y="1479"/>
                    <a:pt x="201" y="1780"/>
                    <a:pt x="402" y="1880"/>
                  </a:cubicBezTo>
                  <a:cubicBezTo>
                    <a:pt x="628" y="2106"/>
                    <a:pt x="928" y="2106"/>
                    <a:pt x="1129" y="2206"/>
                  </a:cubicBezTo>
                  <a:cubicBezTo>
                    <a:pt x="1755" y="2206"/>
                    <a:pt x="2181" y="1579"/>
                    <a:pt x="2181" y="953"/>
                  </a:cubicBezTo>
                  <a:cubicBezTo>
                    <a:pt x="2181" y="752"/>
                    <a:pt x="1981" y="427"/>
                    <a:pt x="1755" y="226"/>
                  </a:cubicBezTo>
                  <a:cubicBezTo>
                    <a:pt x="1555" y="126"/>
                    <a:pt x="1354" y="0"/>
                    <a:pt x="10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89" name="Google Shape;13392;p72">
              <a:extLst>
                <a:ext uri="{FF2B5EF4-FFF2-40B4-BE49-F238E27FC236}">
                  <a16:creationId xmlns:a16="http://schemas.microsoft.com/office/drawing/2014/main" id="{6F2943E2-2C9A-4A39-0C6F-3DBF1F7992F5}"/>
                </a:ext>
              </a:extLst>
            </p:cNvPr>
            <p:cNvSpPr/>
            <p:nvPr/>
          </p:nvSpPr>
          <p:spPr>
            <a:xfrm>
              <a:off x="2906150" y="2026100"/>
              <a:ext cx="54550" cy="52900"/>
            </a:xfrm>
            <a:custGeom>
              <a:avLst/>
              <a:gdLst/>
              <a:ahLst/>
              <a:cxnLst/>
              <a:rect l="l" t="t" r="r" b="b"/>
              <a:pathLst>
                <a:path w="2182" h="2116" extrusionOk="0">
                  <a:moveTo>
                    <a:pt x="913" y="1"/>
                  </a:moveTo>
                  <a:cubicBezTo>
                    <a:pt x="353" y="1"/>
                    <a:pt x="1" y="670"/>
                    <a:pt x="1" y="1163"/>
                  </a:cubicBezTo>
                  <a:cubicBezTo>
                    <a:pt x="101" y="1364"/>
                    <a:pt x="201" y="1689"/>
                    <a:pt x="402" y="1890"/>
                  </a:cubicBezTo>
                  <a:cubicBezTo>
                    <a:pt x="627" y="2115"/>
                    <a:pt x="928" y="2115"/>
                    <a:pt x="1129" y="2115"/>
                  </a:cubicBezTo>
                  <a:cubicBezTo>
                    <a:pt x="1755" y="2115"/>
                    <a:pt x="2181" y="1489"/>
                    <a:pt x="2181" y="963"/>
                  </a:cubicBezTo>
                  <a:cubicBezTo>
                    <a:pt x="2081" y="637"/>
                    <a:pt x="1981" y="436"/>
                    <a:pt x="1755" y="236"/>
                  </a:cubicBezTo>
                  <a:cubicBezTo>
                    <a:pt x="1555" y="10"/>
                    <a:pt x="1254" y="10"/>
                    <a:pt x="1029" y="10"/>
                  </a:cubicBezTo>
                  <a:cubicBezTo>
                    <a:pt x="989" y="4"/>
                    <a:pt x="950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0" name="Google Shape;13393;p72">
              <a:extLst>
                <a:ext uri="{FF2B5EF4-FFF2-40B4-BE49-F238E27FC236}">
                  <a16:creationId xmlns:a16="http://schemas.microsoft.com/office/drawing/2014/main" id="{D56E58A3-5E93-FF75-6392-7134CC7DBF5D}"/>
                </a:ext>
              </a:extLst>
            </p:cNvPr>
            <p:cNvSpPr/>
            <p:nvPr/>
          </p:nvSpPr>
          <p:spPr>
            <a:xfrm>
              <a:off x="3339125" y="209150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053" y="1"/>
                  </a:moveTo>
                  <a:cubicBezTo>
                    <a:pt x="426" y="1"/>
                    <a:pt x="0" y="627"/>
                    <a:pt x="0" y="1154"/>
                  </a:cubicBezTo>
                  <a:cubicBezTo>
                    <a:pt x="101" y="1479"/>
                    <a:pt x="226" y="1680"/>
                    <a:pt x="426" y="1880"/>
                  </a:cubicBezTo>
                  <a:cubicBezTo>
                    <a:pt x="627" y="2106"/>
                    <a:pt x="953" y="2106"/>
                    <a:pt x="1153" y="2206"/>
                  </a:cubicBezTo>
                  <a:cubicBezTo>
                    <a:pt x="1780" y="2206"/>
                    <a:pt x="2206" y="1479"/>
                    <a:pt x="2206" y="953"/>
                  </a:cubicBezTo>
                  <a:cubicBezTo>
                    <a:pt x="2206" y="753"/>
                    <a:pt x="1980" y="427"/>
                    <a:pt x="1780" y="226"/>
                  </a:cubicBezTo>
                  <a:cubicBezTo>
                    <a:pt x="1579" y="126"/>
                    <a:pt x="1354" y="1"/>
                    <a:pt x="1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1" name="Google Shape;13394;p72">
              <a:extLst>
                <a:ext uri="{FF2B5EF4-FFF2-40B4-BE49-F238E27FC236}">
                  <a16:creationId xmlns:a16="http://schemas.microsoft.com/office/drawing/2014/main" id="{7491F5AC-46CD-458C-CACC-A33A146C68A1}"/>
                </a:ext>
              </a:extLst>
            </p:cNvPr>
            <p:cNvSpPr/>
            <p:nvPr/>
          </p:nvSpPr>
          <p:spPr>
            <a:xfrm>
              <a:off x="3459425" y="2083975"/>
              <a:ext cx="54525" cy="54550"/>
            </a:xfrm>
            <a:custGeom>
              <a:avLst/>
              <a:gdLst/>
              <a:ahLst/>
              <a:cxnLst/>
              <a:rect l="l" t="t" r="r" b="b"/>
              <a:pathLst>
                <a:path w="2181" h="2182" extrusionOk="0">
                  <a:moveTo>
                    <a:pt x="1053" y="1"/>
                  </a:moveTo>
                  <a:cubicBezTo>
                    <a:pt x="426" y="1"/>
                    <a:pt x="0" y="628"/>
                    <a:pt x="0" y="1154"/>
                  </a:cubicBezTo>
                  <a:cubicBezTo>
                    <a:pt x="101" y="1455"/>
                    <a:pt x="201" y="1680"/>
                    <a:pt x="426" y="1881"/>
                  </a:cubicBezTo>
                  <a:cubicBezTo>
                    <a:pt x="627" y="2081"/>
                    <a:pt x="928" y="2081"/>
                    <a:pt x="1254" y="2181"/>
                  </a:cubicBezTo>
                  <a:cubicBezTo>
                    <a:pt x="1780" y="2181"/>
                    <a:pt x="2181" y="1555"/>
                    <a:pt x="2181" y="928"/>
                  </a:cubicBezTo>
                  <a:cubicBezTo>
                    <a:pt x="2181" y="728"/>
                    <a:pt x="1980" y="427"/>
                    <a:pt x="1780" y="201"/>
                  </a:cubicBezTo>
                  <a:cubicBezTo>
                    <a:pt x="1554" y="101"/>
                    <a:pt x="135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2" name="Google Shape;13395;p72">
              <a:extLst>
                <a:ext uri="{FF2B5EF4-FFF2-40B4-BE49-F238E27FC236}">
                  <a16:creationId xmlns:a16="http://schemas.microsoft.com/office/drawing/2014/main" id="{0718F633-FDC3-926B-AFB4-0ADFDADE156C}"/>
                </a:ext>
              </a:extLst>
            </p:cNvPr>
            <p:cNvSpPr/>
            <p:nvPr/>
          </p:nvSpPr>
          <p:spPr>
            <a:xfrm>
              <a:off x="3611050" y="2047650"/>
              <a:ext cx="54550" cy="52250"/>
            </a:xfrm>
            <a:custGeom>
              <a:avLst/>
              <a:gdLst/>
              <a:ahLst/>
              <a:cxnLst/>
              <a:rect l="l" t="t" r="r" b="b"/>
              <a:pathLst>
                <a:path w="2182" h="2090" extrusionOk="0">
                  <a:moveTo>
                    <a:pt x="1028" y="0"/>
                  </a:moveTo>
                  <a:cubicBezTo>
                    <a:pt x="402" y="0"/>
                    <a:pt x="1" y="627"/>
                    <a:pt x="1" y="1128"/>
                  </a:cubicBezTo>
                  <a:cubicBezTo>
                    <a:pt x="1" y="1454"/>
                    <a:pt x="201" y="1654"/>
                    <a:pt x="402" y="1880"/>
                  </a:cubicBezTo>
                  <a:cubicBezTo>
                    <a:pt x="627" y="2081"/>
                    <a:pt x="928" y="2081"/>
                    <a:pt x="1128" y="2081"/>
                  </a:cubicBezTo>
                  <a:cubicBezTo>
                    <a:pt x="1168" y="2087"/>
                    <a:pt x="1207" y="2090"/>
                    <a:pt x="1245" y="2090"/>
                  </a:cubicBezTo>
                  <a:cubicBezTo>
                    <a:pt x="1807" y="2090"/>
                    <a:pt x="2181" y="1421"/>
                    <a:pt x="2181" y="928"/>
                  </a:cubicBezTo>
                  <a:cubicBezTo>
                    <a:pt x="2081" y="727"/>
                    <a:pt x="1981" y="401"/>
                    <a:pt x="1755" y="201"/>
                  </a:cubicBezTo>
                  <a:cubicBezTo>
                    <a:pt x="1554" y="101"/>
                    <a:pt x="1254" y="0"/>
                    <a:pt x="1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3" name="Google Shape;13396;p72">
              <a:extLst>
                <a:ext uri="{FF2B5EF4-FFF2-40B4-BE49-F238E27FC236}">
                  <a16:creationId xmlns:a16="http://schemas.microsoft.com/office/drawing/2014/main" id="{3E8739C1-1C50-B7E9-EBF1-F4CB37A88C2B}"/>
                </a:ext>
              </a:extLst>
            </p:cNvPr>
            <p:cNvSpPr/>
            <p:nvPr/>
          </p:nvSpPr>
          <p:spPr>
            <a:xfrm>
              <a:off x="3921200" y="1938000"/>
              <a:ext cx="55175" cy="54525"/>
            </a:xfrm>
            <a:custGeom>
              <a:avLst/>
              <a:gdLst/>
              <a:ahLst/>
              <a:cxnLst/>
              <a:rect l="l" t="t" r="r" b="b"/>
              <a:pathLst>
                <a:path w="2207" h="2181" extrusionOk="0">
                  <a:moveTo>
                    <a:pt x="1053" y="0"/>
                  </a:moveTo>
                  <a:cubicBezTo>
                    <a:pt x="427" y="0"/>
                    <a:pt x="1" y="627"/>
                    <a:pt x="1" y="1128"/>
                  </a:cubicBezTo>
                  <a:cubicBezTo>
                    <a:pt x="126" y="1454"/>
                    <a:pt x="226" y="1655"/>
                    <a:pt x="427" y="1880"/>
                  </a:cubicBezTo>
                  <a:cubicBezTo>
                    <a:pt x="627" y="2081"/>
                    <a:pt x="953" y="2081"/>
                    <a:pt x="1154" y="2181"/>
                  </a:cubicBezTo>
                  <a:cubicBezTo>
                    <a:pt x="1780" y="2181"/>
                    <a:pt x="2206" y="1554"/>
                    <a:pt x="2206" y="928"/>
                  </a:cubicBezTo>
                  <a:cubicBezTo>
                    <a:pt x="2206" y="727"/>
                    <a:pt x="2006" y="401"/>
                    <a:pt x="1780" y="201"/>
                  </a:cubicBezTo>
                  <a:cubicBezTo>
                    <a:pt x="1580" y="101"/>
                    <a:pt x="1254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4" name="Google Shape;13397;p72">
              <a:extLst>
                <a:ext uri="{FF2B5EF4-FFF2-40B4-BE49-F238E27FC236}">
                  <a16:creationId xmlns:a16="http://schemas.microsoft.com/office/drawing/2014/main" id="{274A2AEF-4579-EDBE-CFCF-4114BF5122AF}"/>
                </a:ext>
              </a:extLst>
            </p:cNvPr>
            <p:cNvSpPr/>
            <p:nvPr/>
          </p:nvSpPr>
          <p:spPr>
            <a:xfrm>
              <a:off x="3759550" y="1981850"/>
              <a:ext cx="57675" cy="52675"/>
            </a:xfrm>
            <a:custGeom>
              <a:avLst/>
              <a:gdLst/>
              <a:ahLst/>
              <a:cxnLst/>
              <a:rect l="l" t="t" r="r" b="b"/>
              <a:pathLst>
                <a:path w="2307" h="2107" extrusionOk="0">
                  <a:moveTo>
                    <a:pt x="1053" y="1"/>
                  </a:moveTo>
                  <a:cubicBezTo>
                    <a:pt x="527" y="1"/>
                    <a:pt x="0" y="627"/>
                    <a:pt x="101" y="1154"/>
                  </a:cubicBezTo>
                  <a:cubicBezTo>
                    <a:pt x="101" y="1479"/>
                    <a:pt x="201" y="1680"/>
                    <a:pt x="427" y="1880"/>
                  </a:cubicBezTo>
                  <a:cubicBezTo>
                    <a:pt x="727" y="2106"/>
                    <a:pt x="953" y="2106"/>
                    <a:pt x="1254" y="2106"/>
                  </a:cubicBezTo>
                  <a:cubicBezTo>
                    <a:pt x="1780" y="2106"/>
                    <a:pt x="2306" y="1479"/>
                    <a:pt x="2206" y="953"/>
                  </a:cubicBezTo>
                  <a:cubicBezTo>
                    <a:pt x="2206" y="627"/>
                    <a:pt x="2081" y="427"/>
                    <a:pt x="1780" y="226"/>
                  </a:cubicBezTo>
                  <a:cubicBezTo>
                    <a:pt x="1579" y="1"/>
                    <a:pt x="135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5" name="Google Shape;13398;p72">
              <a:extLst>
                <a:ext uri="{FF2B5EF4-FFF2-40B4-BE49-F238E27FC236}">
                  <a16:creationId xmlns:a16="http://schemas.microsoft.com/office/drawing/2014/main" id="{3DD80FE8-CE40-F95E-1382-47303E838D4C}"/>
                </a:ext>
              </a:extLst>
            </p:cNvPr>
            <p:cNvSpPr/>
            <p:nvPr/>
          </p:nvSpPr>
          <p:spPr>
            <a:xfrm>
              <a:off x="3485750" y="1130975"/>
              <a:ext cx="28200" cy="26350"/>
            </a:xfrm>
            <a:custGeom>
              <a:avLst/>
              <a:gdLst/>
              <a:ahLst/>
              <a:cxnLst/>
              <a:rect l="l" t="t" r="r" b="b"/>
              <a:pathLst>
                <a:path w="1128" h="1054" extrusionOk="0">
                  <a:moveTo>
                    <a:pt x="501" y="0"/>
                  </a:moveTo>
                  <a:cubicBezTo>
                    <a:pt x="201" y="0"/>
                    <a:pt x="0" y="326"/>
                    <a:pt x="0" y="627"/>
                  </a:cubicBezTo>
                  <a:cubicBezTo>
                    <a:pt x="0" y="727"/>
                    <a:pt x="100" y="828"/>
                    <a:pt x="201" y="953"/>
                  </a:cubicBezTo>
                  <a:cubicBezTo>
                    <a:pt x="301" y="1053"/>
                    <a:pt x="401" y="1053"/>
                    <a:pt x="627" y="1053"/>
                  </a:cubicBezTo>
                  <a:cubicBezTo>
                    <a:pt x="827" y="1053"/>
                    <a:pt x="1128" y="727"/>
                    <a:pt x="1028" y="527"/>
                  </a:cubicBezTo>
                  <a:cubicBezTo>
                    <a:pt x="1028" y="326"/>
                    <a:pt x="1028" y="201"/>
                    <a:pt x="827" y="101"/>
                  </a:cubicBezTo>
                  <a:cubicBezTo>
                    <a:pt x="727" y="0"/>
                    <a:pt x="627" y="0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6" name="Google Shape;13399;p72">
              <a:extLst>
                <a:ext uri="{FF2B5EF4-FFF2-40B4-BE49-F238E27FC236}">
                  <a16:creationId xmlns:a16="http://schemas.microsoft.com/office/drawing/2014/main" id="{8F575FFF-BB2A-05D2-FA46-ACADD6D7E8F7}"/>
                </a:ext>
              </a:extLst>
            </p:cNvPr>
            <p:cNvSpPr/>
            <p:nvPr/>
          </p:nvSpPr>
          <p:spPr>
            <a:xfrm>
              <a:off x="3282100" y="1149150"/>
              <a:ext cx="49525" cy="47025"/>
            </a:xfrm>
            <a:custGeom>
              <a:avLst/>
              <a:gdLst/>
              <a:ahLst/>
              <a:cxnLst/>
              <a:rect l="l" t="t" r="r" b="b"/>
              <a:pathLst>
                <a:path w="1981" h="1881" extrusionOk="0">
                  <a:moveTo>
                    <a:pt x="928" y="0"/>
                  </a:moveTo>
                  <a:cubicBezTo>
                    <a:pt x="402" y="0"/>
                    <a:pt x="1" y="527"/>
                    <a:pt x="101" y="1053"/>
                  </a:cubicBezTo>
                  <a:cubicBezTo>
                    <a:pt x="101" y="1253"/>
                    <a:pt x="201" y="1479"/>
                    <a:pt x="402" y="1680"/>
                  </a:cubicBezTo>
                  <a:cubicBezTo>
                    <a:pt x="627" y="1780"/>
                    <a:pt x="828" y="1880"/>
                    <a:pt x="1028" y="1880"/>
                  </a:cubicBezTo>
                  <a:cubicBezTo>
                    <a:pt x="1554" y="1880"/>
                    <a:pt x="1981" y="1354"/>
                    <a:pt x="1880" y="852"/>
                  </a:cubicBezTo>
                  <a:cubicBezTo>
                    <a:pt x="1880" y="627"/>
                    <a:pt x="1755" y="426"/>
                    <a:pt x="1554" y="226"/>
                  </a:cubicBezTo>
                  <a:cubicBezTo>
                    <a:pt x="1354" y="0"/>
                    <a:pt x="1128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7" name="Google Shape;13400;p72">
              <a:extLst>
                <a:ext uri="{FF2B5EF4-FFF2-40B4-BE49-F238E27FC236}">
                  <a16:creationId xmlns:a16="http://schemas.microsoft.com/office/drawing/2014/main" id="{4CBCD9A7-55AC-CA66-7FE0-82BA13E03D94}"/>
                </a:ext>
              </a:extLst>
            </p:cNvPr>
            <p:cNvSpPr/>
            <p:nvPr/>
          </p:nvSpPr>
          <p:spPr>
            <a:xfrm>
              <a:off x="3433100" y="1146650"/>
              <a:ext cx="49525" cy="47000"/>
            </a:xfrm>
            <a:custGeom>
              <a:avLst/>
              <a:gdLst/>
              <a:ahLst/>
              <a:cxnLst/>
              <a:rect l="l" t="t" r="r" b="b"/>
              <a:pathLst>
                <a:path w="1981" h="1880" extrusionOk="0">
                  <a:moveTo>
                    <a:pt x="953" y="0"/>
                  </a:moveTo>
                  <a:cubicBezTo>
                    <a:pt x="427" y="0"/>
                    <a:pt x="1" y="526"/>
                    <a:pt x="101" y="952"/>
                  </a:cubicBezTo>
                  <a:cubicBezTo>
                    <a:pt x="101" y="1253"/>
                    <a:pt x="226" y="1454"/>
                    <a:pt x="427" y="1679"/>
                  </a:cubicBezTo>
                  <a:cubicBezTo>
                    <a:pt x="627" y="1780"/>
                    <a:pt x="853" y="1880"/>
                    <a:pt x="1053" y="1880"/>
                  </a:cubicBezTo>
                  <a:cubicBezTo>
                    <a:pt x="1580" y="1880"/>
                    <a:pt x="1981" y="1253"/>
                    <a:pt x="1981" y="827"/>
                  </a:cubicBezTo>
                  <a:cubicBezTo>
                    <a:pt x="1880" y="627"/>
                    <a:pt x="1780" y="326"/>
                    <a:pt x="1580" y="201"/>
                  </a:cubicBezTo>
                  <a:cubicBezTo>
                    <a:pt x="1354" y="0"/>
                    <a:pt x="1154" y="0"/>
                    <a:pt x="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8" name="Google Shape;13401;p72">
              <a:extLst>
                <a:ext uri="{FF2B5EF4-FFF2-40B4-BE49-F238E27FC236}">
                  <a16:creationId xmlns:a16="http://schemas.microsoft.com/office/drawing/2014/main" id="{F1BCD231-7DF1-8333-2C8E-11473F72CD00}"/>
                </a:ext>
              </a:extLst>
            </p:cNvPr>
            <p:cNvSpPr/>
            <p:nvPr/>
          </p:nvSpPr>
          <p:spPr>
            <a:xfrm>
              <a:off x="3132975" y="2263825"/>
              <a:ext cx="42000" cy="162300"/>
            </a:xfrm>
            <a:custGeom>
              <a:avLst/>
              <a:gdLst/>
              <a:ahLst/>
              <a:cxnLst/>
              <a:rect l="l" t="t" r="r" b="b"/>
              <a:pathLst>
                <a:path w="1680" h="6492" extrusionOk="0">
                  <a:moveTo>
                    <a:pt x="1154" y="0"/>
                  </a:moveTo>
                  <a:cubicBezTo>
                    <a:pt x="1053" y="0"/>
                    <a:pt x="953" y="125"/>
                    <a:pt x="953" y="125"/>
                  </a:cubicBezTo>
                  <a:cubicBezTo>
                    <a:pt x="953" y="2105"/>
                    <a:pt x="1" y="4612"/>
                    <a:pt x="1154" y="6391"/>
                  </a:cubicBezTo>
                  <a:cubicBezTo>
                    <a:pt x="1254" y="6491"/>
                    <a:pt x="1354" y="6491"/>
                    <a:pt x="1354" y="6491"/>
                  </a:cubicBezTo>
                  <a:cubicBezTo>
                    <a:pt x="1580" y="6491"/>
                    <a:pt x="1680" y="6391"/>
                    <a:pt x="1580" y="6165"/>
                  </a:cubicBezTo>
                  <a:cubicBezTo>
                    <a:pt x="727" y="4286"/>
                    <a:pt x="1454" y="2105"/>
                    <a:pt x="1254" y="125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299" name="Google Shape;13402;p72">
              <a:extLst>
                <a:ext uri="{FF2B5EF4-FFF2-40B4-BE49-F238E27FC236}">
                  <a16:creationId xmlns:a16="http://schemas.microsoft.com/office/drawing/2014/main" id="{7910680C-EC93-6715-A2DE-0BBD4001968B}"/>
                </a:ext>
              </a:extLst>
            </p:cNvPr>
            <p:cNvSpPr/>
            <p:nvPr/>
          </p:nvSpPr>
          <p:spPr>
            <a:xfrm>
              <a:off x="3179975" y="2263825"/>
              <a:ext cx="91500" cy="138475"/>
            </a:xfrm>
            <a:custGeom>
              <a:avLst/>
              <a:gdLst/>
              <a:ahLst/>
              <a:cxnLst/>
              <a:rect l="l" t="t" r="r" b="b"/>
              <a:pathLst>
                <a:path w="3660" h="5539" extrusionOk="0">
                  <a:moveTo>
                    <a:pt x="1454" y="0"/>
                  </a:moveTo>
                  <a:cubicBezTo>
                    <a:pt x="1454" y="0"/>
                    <a:pt x="1354" y="0"/>
                    <a:pt x="1354" y="125"/>
                  </a:cubicBezTo>
                  <a:cubicBezTo>
                    <a:pt x="1153" y="1779"/>
                    <a:pt x="0" y="4185"/>
                    <a:pt x="1680" y="5338"/>
                  </a:cubicBezTo>
                  <a:cubicBezTo>
                    <a:pt x="1880" y="5439"/>
                    <a:pt x="1980" y="5539"/>
                    <a:pt x="2206" y="5539"/>
                  </a:cubicBezTo>
                  <a:cubicBezTo>
                    <a:pt x="2607" y="5539"/>
                    <a:pt x="3033" y="5138"/>
                    <a:pt x="3233" y="4812"/>
                  </a:cubicBezTo>
                  <a:cubicBezTo>
                    <a:pt x="3660" y="4185"/>
                    <a:pt x="3660" y="3258"/>
                    <a:pt x="3334" y="2632"/>
                  </a:cubicBezTo>
                  <a:cubicBezTo>
                    <a:pt x="3233" y="2506"/>
                    <a:pt x="3233" y="2506"/>
                    <a:pt x="3133" y="2506"/>
                  </a:cubicBezTo>
                  <a:lnTo>
                    <a:pt x="3033" y="2506"/>
                  </a:lnTo>
                  <a:cubicBezTo>
                    <a:pt x="2507" y="2832"/>
                    <a:pt x="2607" y="3258"/>
                    <a:pt x="2406" y="3659"/>
                  </a:cubicBezTo>
                  <a:cubicBezTo>
                    <a:pt x="2306" y="3885"/>
                    <a:pt x="2507" y="3985"/>
                    <a:pt x="2607" y="3985"/>
                  </a:cubicBezTo>
                  <a:cubicBezTo>
                    <a:pt x="2707" y="3985"/>
                    <a:pt x="2832" y="3985"/>
                    <a:pt x="2832" y="3885"/>
                  </a:cubicBezTo>
                  <a:cubicBezTo>
                    <a:pt x="2933" y="3659"/>
                    <a:pt x="2933" y="3358"/>
                    <a:pt x="3033" y="3133"/>
                  </a:cubicBezTo>
                  <a:lnTo>
                    <a:pt x="3033" y="3133"/>
                  </a:lnTo>
                  <a:cubicBezTo>
                    <a:pt x="3133" y="3659"/>
                    <a:pt x="3033" y="4286"/>
                    <a:pt x="2607" y="4712"/>
                  </a:cubicBezTo>
                  <a:cubicBezTo>
                    <a:pt x="2507" y="4912"/>
                    <a:pt x="2306" y="4912"/>
                    <a:pt x="2206" y="4912"/>
                  </a:cubicBezTo>
                  <a:cubicBezTo>
                    <a:pt x="1680" y="4912"/>
                    <a:pt x="1254" y="3885"/>
                    <a:pt x="1254" y="3459"/>
                  </a:cubicBezTo>
                  <a:cubicBezTo>
                    <a:pt x="1254" y="2306"/>
                    <a:pt x="1780" y="1153"/>
                    <a:pt x="1579" y="125"/>
                  </a:cubicBezTo>
                  <a:cubicBezTo>
                    <a:pt x="1579" y="0"/>
                    <a:pt x="1579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0" name="Google Shape;13403;p72">
              <a:extLst>
                <a:ext uri="{FF2B5EF4-FFF2-40B4-BE49-F238E27FC236}">
                  <a16:creationId xmlns:a16="http://schemas.microsoft.com/office/drawing/2014/main" id="{5E31C49A-E1DC-769D-7B6F-81D919D624E2}"/>
                </a:ext>
              </a:extLst>
            </p:cNvPr>
            <p:cNvSpPr/>
            <p:nvPr/>
          </p:nvSpPr>
          <p:spPr>
            <a:xfrm>
              <a:off x="3263300" y="2271950"/>
              <a:ext cx="57675" cy="172350"/>
            </a:xfrm>
            <a:custGeom>
              <a:avLst/>
              <a:gdLst/>
              <a:ahLst/>
              <a:cxnLst/>
              <a:rect l="l" t="t" r="r" b="b"/>
              <a:pathLst>
                <a:path w="2307" h="6894" extrusionOk="0">
                  <a:moveTo>
                    <a:pt x="126" y="1"/>
                  </a:moveTo>
                  <a:lnTo>
                    <a:pt x="1" y="101"/>
                  </a:lnTo>
                  <a:cubicBezTo>
                    <a:pt x="853" y="1154"/>
                    <a:pt x="1154" y="1981"/>
                    <a:pt x="1053" y="3234"/>
                  </a:cubicBezTo>
                  <a:cubicBezTo>
                    <a:pt x="1053" y="4487"/>
                    <a:pt x="427" y="5439"/>
                    <a:pt x="1" y="6693"/>
                  </a:cubicBezTo>
                  <a:cubicBezTo>
                    <a:pt x="1" y="6793"/>
                    <a:pt x="126" y="6893"/>
                    <a:pt x="226" y="6893"/>
                  </a:cubicBezTo>
                  <a:lnTo>
                    <a:pt x="327" y="6893"/>
                  </a:lnTo>
                  <a:cubicBezTo>
                    <a:pt x="1880" y="5640"/>
                    <a:pt x="2306" y="928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1" name="Google Shape;13404;p72">
              <a:extLst>
                <a:ext uri="{FF2B5EF4-FFF2-40B4-BE49-F238E27FC236}">
                  <a16:creationId xmlns:a16="http://schemas.microsoft.com/office/drawing/2014/main" id="{560529B2-440C-E21B-C43F-2CA303145928}"/>
                </a:ext>
              </a:extLst>
            </p:cNvPr>
            <p:cNvSpPr/>
            <p:nvPr/>
          </p:nvSpPr>
          <p:spPr>
            <a:xfrm>
              <a:off x="3320950" y="2214325"/>
              <a:ext cx="31350" cy="227450"/>
            </a:xfrm>
            <a:custGeom>
              <a:avLst/>
              <a:gdLst/>
              <a:ahLst/>
              <a:cxnLst/>
              <a:rect l="l" t="t" r="r" b="b"/>
              <a:pathLst>
                <a:path w="1254" h="9098" extrusionOk="0">
                  <a:moveTo>
                    <a:pt x="201" y="0"/>
                  </a:moveTo>
                  <a:cubicBezTo>
                    <a:pt x="201" y="0"/>
                    <a:pt x="101" y="0"/>
                    <a:pt x="101" y="100"/>
                  </a:cubicBezTo>
                  <a:cubicBezTo>
                    <a:pt x="326" y="2932"/>
                    <a:pt x="0" y="6065"/>
                    <a:pt x="627" y="8872"/>
                  </a:cubicBezTo>
                  <a:cubicBezTo>
                    <a:pt x="727" y="8998"/>
                    <a:pt x="828" y="9098"/>
                    <a:pt x="953" y="9098"/>
                  </a:cubicBezTo>
                  <a:cubicBezTo>
                    <a:pt x="1053" y="9098"/>
                    <a:pt x="1254" y="8998"/>
                    <a:pt x="1254" y="8772"/>
                  </a:cubicBezTo>
                  <a:cubicBezTo>
                    <a:pt x="1153" y="5965"/>
                    <a:pt x="1053" y="2832"/>
                    <a:pt x="326" y="100"/>
                  </a:cubicBezTo>
                  <a:cubicBezTo>
                    <a:pt x="326" y="0"/>
                    <a:pt x="201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2" name="Google Shape;13405;p72">
              <a:extLst>
                <a:ext uri="{FF2B5EF4-FFF2-40B4-BE49-F238E27FC236}">
                  <a16:creationId xmlns:a16="http://schemas.microsoft.com/office/drawing/2014/main" id="{52EE81B8-3DC8-CD6B-4BC0-2A4E5E85C9A5}"/>
                </a:ext>
              </a:extLst>
            </p:cNvPr>
            <p:cNvSpPr/>
            <p:nvPr/>
          </p:nvSpPr>
          <p:spPr>
            <a:xfrm>
              <a:off x="3378600" y="2295150"/>
              <a:ext cx="15675" cy="94000"/>
            </a:xfrm>
            <a:custGeom>
              <a:avLst/>
              <a:gdLst/>
              <a:ahLst/>
              <a:cxnLst/>
              <a:rect l="l" t="t" r="r" b="b"/>
              <a:pathLst>
                <a:path w="627" h="3760" extrusionOk="0">
                  <a:moveTo>
                    <a:pt x="301" y="0"/>
                  </a:moveTo>
                  <a:cubicBezTo>
                    <a:pt x="301" y="0"/>
                    <a:pt x="301" y="125"/>
                    <a:pt x="201" y="125"/>
                  </a:cubicBezTo>
                  <a:cubicBezTo>
                    <a:pt x="101" y="1253"/>
                    <a:pt x="0" y="2406"/>
                    <a:pt x="101" y="3559"/>
                  </a:cubicBezTo>
                  <a:cubicBezTo>
                    <a:pt x="101" y="3760"/>
                    <a:pt x="201" y="3760"/>
                    <a:pt x="301" y="3760"/>
                  </a:cubicBezTo>
                  <a:cubicBezTo>
                    <a:pt x="401" y="3760"/>
                    <a:pt x="527" y="3760"/>
                    <a:pt x="527" y="3559"/>
                  </a:cubicBezTo>
                  <a:cubicBezTo>
                    <a:pt x="627" y="2406"/>
                    <a:pt x="527" y="1253"/>
                    <a:pt x="401" y="125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3" name="Google Shape;13406;p72">
              <a:extLst>
                <a:ext uri="{FF2B5EF4-FFF2-40B4-BE49-F238E27FC236}">
                  <a16:creationId xmlns:a16="http://schemas.microsoft.com/office/drawing/2014/main" id="{03C9E410-B55E-39B2-05FE-5D63B8FAD321}"/>
                </a:ext>
              </a:extLst>
            </p:cNvPr>
            <p:cNvSpPr/>
            <p:nvPr/>
          </p:nvSpPr>
          <p:spPr>
            <a:xfrm>
              <a:off x="3423075" y="2253800"/>
              <a:ext cx="33875" cy="151025"/>
            </a:xfrm>
            <a:custGeom>
              <a:avLst/>
              <a:gdLst/>
              <a:ahLst/>
              <a:cxnLst/>
              <a:rect l="l" t="t" r="r" b="b"/>
              <a:pathLst>
                <a:path w="1355" h="6041" extrusionOk="0">
                  <a:moveTo>
                    <a:pt x="201" y="0"/>
                  </a:moveTo>
                  <a:lnTo>
                    <a:pt x="101" y="100"/>
                  </a:lnTo>
                  <a:cubicBezTo>
                    <a:pt x="1" y="1980"/>
                    <a:pt x="627" y="3860"/>
                    <a:pt x="728" y="5739"/>
                  </a:cubicBezTo>
                  <a:cubicBezTo>
                    <a:pt x="728" y="5940"/>
                    <a:pt x="928" y="6040"/>
                    <a:pt x="1028" y="6040"/>
                  </a:cubicBezTo>
                  <a:cubicBezTo>
                    <a:pt x="1254" y="6040"/>
                    <a:pt x="1354" y="5940"/>
                    <a:pt x="1354" y="5739"/>
                  </a:cubicBezTo>
                  <a:cubicBezTo>
                    <a:pt x="1129" y="3860"/>
                    <a:pt x="728" y="1980"/>
                    <a:pt x="301" y="100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4" name="Google Shape;13407;p72">
              <a:extLst>
                <a:ext uri="{FF2B5EF4-FFF2-40B4-BE49-F238E27FC236}">
                  <a16:creationId xmlns:a16="http://schemas.microsoft.com/office/drawing/2014/main" id="{201148AB-5DF9-CE9D-1B5F-FA049D524B50}"/>
                </a:ext>
              </a:extLst>
            </p:cNvPr>
            <p:cNvSpPr/>
            <p:nvPr/>
          </p:nvSpPr>
          <p:spPr>
            <a:xfrm>
              <a:off x="2699400" y="1650400"/>
              <a:ext cx="39500" cy="15700"/>
            </a:xfrm>
            <a:custGeom>
              <a:avLst/>
              <a:gdLst/>
              <a:ahLst/>
              <a:cxnLst/>
              <a:rect l="l" t="t" r="r" b="b"/>
              <a:pathLst>
                <a:path w="1580" h="628" extrusionOk="0">
                  <a:moveTo>
                    <a:pt x="852" y="1"/>
                  </a:moveTo>
                  <a:cubicBezTo>
                    <a:pt x="627" y="101"/>
                    <a:pt x="426" y="226"/>
                    <a:pt x="226" y="226"/>
                  </a:cubicBezTo>
                  <a:cubicBezTo>
                    <a:pt x="0" y="326"/>
                    <a:pt x="0" y="527"/>
                    <a:pt x="226" y="627"/>
                  </a:cubicBezTo>
                  <a:lnTo>
                    <a:pt x="1153" y="627"/>
                  </a:lnTo>
                  <a:cubicBezTo>
                    <a:pt x="1579" y="627"/>
                    <a:pt x="1379" y="1"/>
                    <a:pt x="1053" y="1"/>
                  </a:cubicBezTo>
                  <a:close/>
                </a:path>
              </a:pathLst>
            </a:custGeom>
            <a:solidFill>
              <a:srgbClr val="506E3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5" name="Google Shape;13408;p72">
              <a:extLst>
                <a:ext uri="{FF2B5EF4-FFF2-40B4-BE49-F238E27FC236}">
                  <a16:creationId xmlns:a16="http://schemas.microsoft.com/office/drawing/2014/main" id="{4B9FFF24-0166-CE58-439A-13ACD096793F}"/>
                </a:ext>
              </a:extLst>
            </p:cNvPr>
            <p:cNvSpPr/>
            <p:nvPr/>
          </p:nvSpPr>
          <p:spPr>
            <a:xfrm>
              <a:off x="2720700" y="1666075"/>
              <a:ext cx="44500" cy="26325"/>
            </a:xfrm>
            <a:custGeom>
              <a:avLst/>
              <a:gdLst/>
              <a:ahLst/>
              <a:cxnLst/>
              <a:rect l="l" t="t" r="r" b="b"/>
              <a:pathLst>
                <a:path w="1780" h="1053" extrusionOk="0">
                  <a:moveTo>
                    <a:pt x="1253" y="0"/>
                  </a:moveTo>
                  <a:cubicBezTo>
                    <a:pt x="1153" y="0"/>
                    <a:pt x="1028" y="0"/>
                    <a:pt x="928" y="100"/>
                  </a:cubicBezTo>
                  <a:cubicBezTo>
                    <a:pt x="727" y="326"/>
                    <a:pt x="401" y="426"/>
                    <a:pt x="101" y="627"/>
                  </a:cubicBezTo>
                  <a:cubicBezTo>
                    <a:pt x="0" y="627"/>
                    <a:pt x="0" y="727"/>
                    <a:pt x="101" y="852"/>
                  </a:cubicBezTo>
                  <a:cubicBezTo>
                    <a:pt x="201" y="1053"/>
                    <a:pt x="401" y="1053"/>
                    <a:pt x="627" y="1053"/>
                  </a:cubicBezTo>
                  <a:cubicBezTo>
                    <a:pt x="928" y="1053"/>
                    <a:pt x="1253" y="952"/>
                    <a:pt x="1454" y="852"/>
                  </a:cubicBezTo>
                  <a:cubicBezTo>
                    <a:pt x="1654" y="727"/>
                    <a:pt x="1780" y="426"/>
                    <a:pt x="1654" y="226"/>
                  </a:cubicBezTo>
                  <a:cubicBezTo>
                    <a:pt x="1554" y="0"/>
                    <a:pt x="1454" y="0"/>
                    <a:pt x="1253" y="0"/>
                  </a:cubicBezTo>
                  <a:close/>
                </a:path>
              </a:pathLst>
            </a:custGeom>
            <a:solidFill>
              <a:srgbClr val="506E3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6" name="Google Shape;13409;p72">
              <a:extLst>
                <a:ext uri="{FF2B5EF4-FFF2-40B4-BE49-F238E27FC236}">
                  <a16:creationId xmlns:a16="http://schemas.microsoft.com/office/drawing/2014/main" id="{F76E7D7A-C41F-9D97-C930-196685C26AD5}"/>
                </a:ext>
              </a:extLst>
            </p:cNvPr>
            <p:cNvSpPr/>
            <p:nvPr/>
          </p:nvSpPr>
          <p:spPr>
            <a:xfrm>
              <a:off x="2770200" y="1674200"/>
              <a:ext cx="23200" cy="13200"/>
            </a:xfrm>
            <a:custGeom>
              <a:avLst/>
              <a:gdLst/>
              <a:ahLst/>
              <a:cxnLst/>
              <a:rect l="l" t="t" r="r" b="b"/>
              <a:pathLst>
                <a:path w="928" h="528" extrusionOk="0">
                  <a:moveTo>
                    <a:pt x="627" y="1"/>
                  </a:moveTo>
                  <a:cubicBezTo>
                    <a:pt x="627" y="1"/>
                    <a:pt x="527" y="1"/>
                    <a:pt x="527" y="101"/>
                  </a:cubicBezTo>
                  <a:cubicBezTo>
                    <a:pt x="426" y="201"/>
                    <a:pt x="301" y="302"/>
                    <a:pt x="201" y="302"/>
                  </a:cubicBezTo>
                  <a:cubicBezTo>
                    <a:pt x="0" y="302"/>
                    <a:pt x="101" y="527"/>
                    <a:pt x="201" y="527"/>
                  </a:cubicBezTo>
                  <a:cubicBezTo>
                    <a:pt x="426" y="527"/>
                    <a:pt x="627" y="402"/>
                    <a:pt x="727" y="302"/>
                  </a:cubicBezTo>
                  <a:cubicBezTo>
                    <a:pt x="928" y="201"/>
                    <a:pt x="727" y="1"/>
                    <a:pt x="627" y="1"/>
                  </a:cubicBezTo>
                  <a:close/>
                </a:path>
              </a:pathLst>
            </a:custGeom>
            <a:solidFill>
              <a:srgbClr val="506E3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7" name="Google Shape;13410;p72">
              <a:extLst>
                <a:ext uri="{FF2B5EF4-FFF2-40B4-BE49-F238E27FC236}">
                  <a16:creationId xmlns:a16="http://schemas.microsoft.com/office/drawing/2014/main" id="{57E4CDB7-1EC0-61CD-13AC-87727BBCD17C}"/>
                </a:ext>
              </a:extLst>
            </p:cNvPr>
            <p:cNvSpPr/>
            <p:nvPr/>
          </p:nvSpPr>
          <p:spPr>
            <a:xfrm>
              <a:off x="3268950" y="1444250"/>
              <a:ext cx="20700" cy="39500"/>
            </a:xfrm>
            <a:custGeom>
              <a:avLst/>
              <a:gdLst/>
              <a:ahLst/>
              <a:cxnLst/>
              <a:rect l="l" t="t" r="r" b="b"/>
              <a:pathLst>
                <a:path w="828" h="1580" extrusionOk="0">
                  <a:moveTo>
                    <a:pt x="401" y="1"/>
                  </a:moveTo>
                  <a:cubicBezTo>
                    <a:pt x="301" y="1"/>
                    <a:pt x="201" y="1"/>
                    <a:pt x="101" y="201"/>
                  </a:cubicBezTo>
                  <a:lnTo>
                    <a:pt x="0" y="1154"/>
                  </a:lnTo>
                  <a:cubicBezTo>
                    <a:pt x="0" y="1354"/>
                    <a:pt x="201" y="1580"/>
                    <a:pt x="401" y="1580"/>
                  </a:cubicBezTo>
                  <a:cubicBezTo>
                    <a:pt x="627" y="1580"/>
                    <a:pt x="827" y="1354"/>
                    <a:pt x="827" y="1154"/>
                  </a:cubicBezTo>
                  <a:lnTo>
                    <a:pt x="727" y="201"/>
                  </a:lnTo>
                  <a:cubicBezTo>
                    <a:pt x="627" y="1"/>
                    <a:pt x="527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8" name="Google Shape;13411;p72">
              <a:extLst>
                <a:ext uri="{FF2B5EF4-FFF2-40B4-BE49-F238E27FC236}">
                  <a16:creationId xmlns:a16="http://schemas.microsoft.com/office/drawing/2014/main" id="{E9B957FF-A857-EF98-826F-056FF48F35E8}"/>
                </a:ext>
              </a:extLst>
            </p:cNvPr>
            <p:cNvSpPr/>
            <p:nvPr/>
          </p:nvSpPr>
          <p:spPr>
            <a:xfrm>
              <a:off x="3292125" y="1436750"/>
              <a:ext cx="37000" cy="70200"/>
            </a:xfrm>
            <a:custGeom>
              <a:avLst/>
              <a:gdLst/>
              <a:ahLst/>
              <a:cxnLst/>
              <a:rect l="l" t="t" r="r" b="b"/>
              <a:pathLst>
                <a:path w="1480" h="2808" extrusionOk="0">
                  <a:moveTo>
                    <a:pt x="527" y="0"/>
                  </a:moveTo>
                  <a:cubicBezTo>
                    <a:pt x="226" y="0"/>
                    <a:pt x="101" y="201"/>
                    <a:pt x="1" y="501"/>
                  </a:cubicBezTo>
                  <a:cubicBezTo>
                    <a:pt x="1" y="1128"/>
                    <a:pt x="1" y="2080"/>
                    <a:pt x="427" y="2607"/>
                  </a:cubicBezTo>
                  <a:cubicBezTo>
                    <a:pt x="627" y="2707"/>
                    <a:pt x="727" y="2807"/>
                    <a:pt x="853" y="2807"/>
                  </a:cubicBezTo>
                  <a:cubicBezTo>
                    <a:pt x="1153" y="2807"/>
                    <a:pt x="1479" y="2381"/>
                    <a:pt x="1479" y="2080"/>
                  </a:cubicBezTo>
                  <a:cubicBezTo>
                    <a:pt x="1354" y="1755"/>
                    <a:pt x="1254" y="1554"/>
                    <a:pt x="1153" y="1253"/>
                  </a:cubicBezTo>
                  <a:cubicBezTo>
                    <a:pt x="1053" y="927"/>
                    <a:pt x="1053" y="727"/>
                    <a:pt x="953" y="401"/>
                  </a:cubicBezTo>
                  <a:cubicBezTo>
                    <a:pt x="953" y="201"/>
                    <a:pt x="727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09" name="Google Shape;13412;p72">
              <a:extLst>
                <a:ext uri="{FF2B5EF4-FFF2-40B4-BE49-F238E27FC236}">
                  <a16:creationId xmlns:a16="http://schemas.microsoft.com/office/drawing/2014/main" id="{23CAF6DD-0C7E-C588-A039-6C4176F9FD3A}"/>
                </a:ext>
              </a:extLst>
            </p:cNvPr>
            <p:cNvSpPr/>
            <p:nvPr/>
          </p:nvSpPr>
          <p:spPr>
            <a:xfrm>
              <a:off x="3334100" y="1439250"/>
              <a:ext cx="36375" cy="49525"/>
            </a:xfrm>
            <a:custGeom>
              <a:avLst/>
              <a:gdLst/>
              <a:ahLst/>
              <a:cxnLst/>
              <a:rect l="l" t="t" r="r" b="b"/>
              <a:pathLst>
                <a:path w="1455" h="1981" extrusionOk="0">
                  <a:moveTo>
                    <a:pt x="427" y="0"/>
                  </a:moveTo>
                  <a:cubicBezTo>
                    <a:pt x="201" y="0"/>
                    <a:pt x="1" y="201"/>
                    <a:pt x="1" y="401"/>
                  </a:cubicBezTo>
                  <a:cubicBezTo>
                    <a:pt x="1" y="827"/>
                    <a:pt x="101" y="1354"/>
                    <a:pt x="302" y="1780"/>
                  </a:cubicBezTo>
                  <a:cubicBezTo>
                    <a:pt x="527" y="1880"/>
                    <a:pt x="627" y="1980"/>
                    <a:pt x="828" y="1980"/>
                  </a:cubicBezTo>
                  <a:lnTo>
                    <a:pt x="1154" y="1980"/>
                  </a:lnTo>
                  <a:cubicBezTo>
                    <a:pt x="1354" y="1780"/>
                    <a:pt x="1454" y="1354"/>
                    <a:pt x="1254" y="1028"/>
                  </a:cubicBezTo>
                  <a:cubicBezTo>
                    <a:pt x="928" y="827"/>
                    <a:pt x="828" y="627"/>
                    <a:pt x="828" y="301"/>
                  </a:cubicBezTo>
                  <a:cubicBezTo>
                    <a:pt x="828" y="101"/>
                    <a:pt x="62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0" name="Google Shape;13413;p72">
              <a:extLst>
                <a:ext uri="{FF2B5EF4-FFF2-40B4-BE49-F238E27FC236}">
                  <a16:creationId xmlns:a16="http://schemas.microsoft.com/office/drawing/2014/main" id="{B05589E5-0146-7CE1-438E-F3F452815C3F}"/>
                </a:ext>
              </a:extLst>
            </p:cNvPr>
            <p:cNvSpPr/>
            <p:nvPr/>
          </p:nvSpPr>
          <p:spPr>
            <a:xfrm>
              <a:off x="3320950" y="1909175"/>
              <a:ext cx="33850" cy="65175"/>
            </a:xfrm>
            <a:custGeom>
              <a:avLst/>
              <a:gdLst/>
              <a:ahLst/>
              <a:cxnLst/>
              <a:rect l="l" t="t" r="r" b="b"/>
              <a:pathLst>
                <a:path w="1354" h="2607" extrusionOk="0">
                  <a:moveTo>
                    <a:pt x="953" y="0"/>
                  </a:moveTo>
                  <a:cubicBezTo>
                    <a:pt x="727" y="0"/>
                    <a:pt x="527" y="201"/>
                    <a:pt x="527" y="401"/>
                  </a:cubicBezTo>
                  <a:cubicBezTo>
                    <a:pt x="527" y="727"/>
                    <a:pt x="427" y="928"/>
                    <a:pt x="326" y="1254"/>
                  </a:cubicBezTo>
                  <a:cubicBezTo>
                    <a:pt x="201" y="1554"/>
                    <a:pt x="0" y="1780"/>
                    <a:pt x="0" y="2181"/>
                  </a:cubicBezTo>
                  <a:cubicBezTo>
                    <a:pt x="101" y="2406"/>
                    <a:pt x="326" y="2607"/>
                    <a:pt x="527" y="2607"/>
                  </a:cubicBezTo>
                  <a:lnTo>
                    <a:pt x="627" y="2607"/>
                  </a:lnTo>
                  <a:cubicBezTo>
                    <a:pt x="1053" y="2406"/>
                    <a:pt x="1153" y="2081"/>
                    <a:pt x="1254" y="1554"/>
                  </a:cubicBezTo>
                  <a:cubicBezTo>
                    <a:pt x="1354" y="1254"/>
                    <a:pt x="1354" y="828"/>
                    <a:pt x="1354" y="401"/>
                  </a:cubicBezTo>
                  <a:cubicBezTo>
                    <a:pt x="1354" y="201"/>
                    <a:pt x="1153" y="0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1" name="Google Shape;13414;p72">
              <a:extLst>
                <a:ext uri="{FF2B5EF4-FFF2-40B4-BE49-F238E27FC236}">
                  <a16:creationId xmlns:a16="http://schemas.microsoft.com/office/drawing/2014/main" id="{98BC18BC-4000-F76B-689A-1F11023CC066}"/>
                </a:ext>
              </a:extLst>
            </p:cNvPr>
            <p:cNvSpPr/>
            <p:nvPr/>
          </p:nvSpPr>
          <p:spPr>
            <a:xfrm>
              <a:off x="3383600" y="1906675"/>
              <a:ext cx="23850" cy="59550"/>
            </a:xfrm>
            <a:custGeom>
              <a:avLst/>
              <a:gdLst/>
              <a:ahLst/>
              <a:cxnLst/>
              <a:rect l="l" t="t" r="r" b="b"/>
              <a:pathLst>
                <a:path w="954" h="2382" extrusionOk="0">
                  <a:moveTo>
                    <a:pt x="427" y="0"/>
                  </a:moveTo>
                  <a:cubicBezTo>
                    <a:pt x="327" y="0"/>
                    <a:pt x="201" y="100"/>
                    <a:pt x="101" y="201"/>
                  </a:cubicBezTo>
                  <a:cubicBezTo>
                    <a:pt x="1" y="827"/>
                    <a:pt x="1" y="1354"/>
                    <a:pt x="1" y="1980"/>
                  </a:cubicBezTo>
                  <a:cubicBezTo>
                    <a:pt x="1" y="2281"/>
                    <a:pt x="201" y="2381"/>
                    <a:pt x="427" y="2381"/>
                  </a:cubicBezTo>
                  <a:cubicBezTo>
                    <a:pt x="627" y="2381"/>
                    <a:pt x="953" y="2181"/>
                    <a:pt x="828" y="1880"/>
                  </a:cubicBezTo>
                  <a:cubicBezTo>
                    <a:pt x="627" y="1354"/>
                    <a:pt x="627" y="827"/>
                    <a:pt x="728" y="301"/>
                  </a:cubicBezTo>
                  <a:cubicBezTo>
                    <a:pt x="728" y="100"/>
                    <a:pt x="62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2" name="Google Shape;13415;p72">
              <a:extLst>
                <a:ext uri="{FF2B5EF4-FFF2-40B4-BE49-F238E27FC236}">
                  <a16:creationId xmlns:a16="http://schemas.microsoft.com/office/drawing/2014/main" id="{35E07C6B-1357-039B-BA64-FCEE65E9F4FD}"/>
                </a:ext>
              </a:extLst>
            </p:cNvPr>
            <p:cNvSpPr/>
            <p:nvPr/>
          </p:nvSpPr>
          <p:spPr>
            <a:xfrm>
              <a:off x="3433100" y="1887875"/>
              <a:ext cx="52650" cy="60175"/>
            </a:xfrm>
            <a:custGeom>
              <a:avLst/>
              <a:gdLst/>
              <a:ahLst/>
              <a:cxnLst/>
              <a:rect l="l" t="t" r="r" b="b"/>
              <a:pathLst>
                <a:path w="2106" h="2407" extrusionOk="0">
                  <a:moveTo>
                    <a:pt x="427" y="0"/>
                  </a:moveTo>
                  <a:cubicBezTo>
                    <a:pt x="226" y="0"/>
                    <a:pt x="1" y="226"/>
                    <a:pt x="101" y="426"/>
                  </a:cubicBezTo>
                  <a:cubicBezTo>
                    <a:pt x="327" y="1053"/>
                    <a:pt x="627" y="1680"/>
                    <a:pt x="1053" y="2206"/>
                  </a:cubicBezTo>
                  <a:cubicBezTo>
                    <a:pt x="1053" y="2306"/>
                    <a:pt x="1254" y="2406"/>
                    <a:pt x="1354" y="2406"/>
                  </a:cubicBezTo>
                  <a:cubicBezTo>
                    <a:pt x="1680" y="2406"/>
                    <a:pt x="2106" y="1880"/>
                    <a:pt x="1680" y="1579"/>
                  </a:cubicBezTo>
                  <a:cubicBezTo>
                    <a:pt x="1254" y="1153"/>
                    <a:pt x="953" y="752"/>
                    <a:pt x="728" y="126"/>
                  </a:cubicBezTo>
                  <a:cubicBezTo>
                    <a:pt x="627" y="0"/>
                    <a:pt x="52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3" name="Google Shape;13416;p72">
              <a:extLst>
                <a:ext uri="{FF2B5EF4-FFF2-40B4-BE49-F238E27FC236}">
                  <a16:creationId xmlns:a16="http://schemas.microsoft.com/office/drawing/2014/main" id="{2F61FD51-A88D-A3C0-7BBA-5202AE00C533}"/>
                </a:ext>
              </a:extLst>
            </p:cNvPr>
            <p:cNvSpPr/>
            <p:nvPr/>
          </p:nvSpPr>
          <p:spPr>
            <a:xfrm>
              <a:off x="3602900" y="2169825"/>
              <a:ext cx="80850" cy="42000"/>
            </a:xfrm>
            <a:custGeom>
              <a:avLst/>
              <a:gdLst/>
              <a:ahLst/>
              <a:cxnLst/>
              <a:rect l="l" t="t" r="r" b="b"/>
              <a:pathLst>
                <a:path w="3234" h="1680" extrusionOk="0">
                  <a:moveTo>
                    <a:pt x="627" y="1"/>
                  </a:moveTo>
                  <a:cubicBezTo>
                    <a:pt x="327" y="1"/>
                    <a:pt x="1" y="427"/>
                    <a:pt x="327" y="752"/>
                  </a:cubicBezTo>
                  <a:cubicBezTo>
                    <a:pt x="828" y="1153"/>
                    <a:pt x="1580" y="1680"/>
                    <a:pt x="2206" y="1680"/>
                  </a:cubicBezTo>
                  <a:cubicBezTo>
                    <a:pt x="2507" y="1680"/>
                    <a:pt x="2833" y="1580"/>
                    <a:pt x="3033" y="1379"/>
                  </a:cubicBezTo>
                  <a:cubicBezTo>
                    <a:pt x="3234" y="1153"/>
                    <a:pt x="3134" y="953"/>
                    <a:pt x="3033" y="752"/>
                  </a:cubicBezTo>
                  <a:cubicBezTo>
                    <a:pt x="2708" y="427"/>
                    <a:pt x="2407" y="427"/>
                    <a:pt x="1981" y="326"/>
                  </a:cubicBezTo>
                  <a:cubicBezTo>
                    <a:pt x="1580" y="226"/>
                    <a:pt x="1154" y="126"/>
                    <a:pt x="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4" name="Google Shape;13417;p72">
              <a:extLst>
                <a:ext uri="{FF2B5EF4-FFF2-40B4-BE49-F238E27FC236}">
                  <a16:creationId xmlns:a16="http://schemas.microsoft.com/office/drawing/2014/main" id="{FEE9E71B-6449-E091-280A-9F59F4C93F55}"/>
                </a:ext>
              </a:extLst>
            </p:cNvPr>
            <p:cNvSpPr/>
            <p:nvPr/>
          </p:nvSpPr>
          <p:spPr>
            <a:xfrm>
              <a:off x="3654900" y="2141625"/>
              <a:ext cx="78350" cy="36375"/>
            </a:xfrm>
            <a:custGeom>
              <a:avLst/>
              <a:gdLst/>
              <a:ahLst/>
              <a:cxnLst/>
              <a:rect l="l" t="t" r="r" b="b"/>
              <a:pathLst>
                <a:path w="3134" h="1455" extrusionOk="0">
                  <a:moveTo>
                    <a:pt x="753" y="1"/>
                  </a:moveTo>
                  <a:cubicBezTo>
                    <a:pt x="327" y="1"/>
                    <a:pt x="1" y="502"/>
                    <a:pt x="427" y="828"/>
                  </a:cubicBezTo>
                  <a:cubicBezTo>
                    <a:pt x="853" y="1254"/>
                    <a:pt x="1379" y="1454"/>
                    <a:pt x="2006" y="1454"/>
                  </a:cubicBezTo>
                  <a:cubicBezTo>
                    <a:pt x="2106" y="1454"/>
                    <a:pt x="2307" y="1354"/>
                    <a:pt x="2407" y="1354"/>
                  </a:cubicBezTo>
                  <a:cubicBezTo>
                    <a:pt x="3134" y="1254"/>
                    <a:pt x="2933" y="302"/>
                    <a:pt x="2307" y="302"/>
                  </a:cubicBezTo>
                  <a:lnTo>
                    <a:pt x="1780" y="302"/>
                  </a:lnTo>
                  <a:cubicBezTo>
                    <a:pt x="1580" y="302"/>
                    <a:pt x="1254" y="201"/>
                    <a:pt x="953" y="101"/>
                  </a:cubicBezTo>
                  <a:cubicBezTo>
                    <a:pt x="953" y="1"/>
                    <a:pt x="853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5" name="Google Shape;13418;p72">
              <a:extLst>
                <a:ext uri="{FF2B5EF4-FFF2-40B4-BE49-F238E27FC236}">
                  <a16:creationId xmlns:a16="http://schemas.microsoft.com/office/drawing/2014/main" id="{98F158EA-5C08-DEC8-1520-8CEDDD704E32}"/>
                </a:ext>
              </a:extLst>
            </p:cNvPr>
            <p:cNvSpPr/>
            <p:nvPr/>
          </p:nvSpPr>
          <p:spPr>
            <a:xfrm>
              <a:off x="2605400" y="2075850"/>
              <a:ext cx="68325" cy="36975"/>
            </a:xfrm>
            <a:custGeom>
              <a:avLst/>
              <a:gdLst/>
              <a:ahLst/>
              <a:cxnLst/>
              <a:rect l="l" t="t" r="r" b="b"/>
              <a:pathLst>
                <a:path w="2733" h="1479" extrusionOk="0">
                  <a:moveTo>
                    <a:pt x="1580" y="0"/>
                  </a:moveTo>
                  <a:cubicBezTo>
                    <a:pt x="1254" y="326"/>
                    <a:pt x="953" y="526"/>
                    <a:pt x="527" y="627"/>
                  </a:cubicBezTo>
                  <a:cubicBezTo>
                    <a:pt x="1" y="852"/>
                    <a:pt x="226" y="1479"/>
                    <a:pt x="627" y="1479"/>
                  </a:cubicBezTo>
                  <a:lnTo>
                    <a:pt x="753" y="1479"/>
                  </a:lnTo>
                  <a:cubicBezTo>
                    <a:pt x="1254" y="1379"/>
                    <a:pt x="1680" y="1253"/>
                    <a:pt x="2206" y="1053"/>
                  </a:cubicBezTo>
                  <a:cubicBezTo>
                    <a:pt x="2733" y="752"/>
                    <a:pt x="2307" y="0"/>
                    <a:pt x="1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6" name="Google Shape;13419;p72">
              <a:extLst>
                <a:ext uri="{FF2B5EF4-FFF2-40B4-BE49-F238E27FC236}">
                  <a16:creationId xmlns:a16="http://schemas.microsoft.com/office/drawing/2014/main" id="{D01E5F93-1EFA-C97E-C5D1-0A3F97253DAA}"/>
                </a:ext>
              </a:extLst>
            </p:cNvPr>
            <p:cNvSpPr/>
            <p:nvPr/>
          </p:nvSpPr>
          <p:spPr>
            <a:xfrm>
              <a:off x="2571575" y="2060175"/>
              <a:ext cx="47025" cy="23825"/>
            </a:xfrm>
            <a:custGeom>
              <a:avLst/>
              <a:gdLst/>
              <a:ahLst/>
              <a:cxnLst/>
              <a:rect l="l" t="t" r="r" b="b"/>
              <a:pathLst>
                <a:path w="1881" h="953" extrusionOk="0">
                  <a:moveTo>
                    <a:pt x="1354" y="1"/>
                  </a:moveTo>
                  <a:cubicBezTo>
                    <a:pt x="1354" y="1"/>
                    <a:pt x="1254" y="1"/>
                    <a:pt x="1254" y="126"/>
                  </a:cubicBezTo>
                  <a:cubicBezTo>
                    <a:pt x="1053" y="126"/>
                    <a:pt x="853" y="226"/>
                    <a:pt x="627" y="226"/>
                  </a:cubicBezTo>
                  <a:cubicBezTo>
                    <a:pt x="527" y="326"/>
                    <a:pt x="426" y="326"/>
                    <a:pt x="326" y="326"/>
                  </a:cubicBezTo>
                  <a:cubicBezTo>
                    <a:pt x="226" y="427"/>
                    <a:pt x="226" y="527"/>
                    <a:pt x="101" y="527"/>
                  </a:cubicBezTo>
                  <a:cubicBezTo>
                    <a:pt x="0" y="527"/>
                    <a:pt x="0" y="752"/>
                    <a:pt x="101" y="752"/>
                  </a:cubicBezTo>
                  <a:cubicBezTo>
                    <a:pt x="226" y="752"/>
                    <a:pt x="226" y="853"/>
                    <a:pt x="326" y="853"/>
                  </a:cubicBezTo>
                  <a:cubicBezTo>
                    <a:pt x="426" y="953"/>
                    <a:pt x="527" y="953"/>
                    <a:pt x="627" y="953"/>
                  </a:cubicBezTo>
                  <a:lnTo>
                    <a:pt x="727" y="953"/>
                  </a:lnTo>
                  <a:cubicBezTo>
                    <a:pt x="1053" y="953"/>
                    <a:pt x="1254" y="853"/>
                    <a:pt x="1579" y="752"/>
                  </a:cubicBezTo>
                  <a:cubicBezTo>
                    <a:pt x="1880" y="527"/>
                    <a:pt x="1680" y="1"/>
                    <a:pt x="1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7" name="Google Shape;13420;p72">
              <a:extLst>
                <a:ext uri="{FF2B5EF4-FFF2-40B4-BE49-F238E27FC236}">
                  <a16:creationId xmlns:a16="http://schemas.microsoft.com/office/drawing/2014/main" id="{202F8873-233B-C8A7-1503-F42AB97F1962}"/>
                </a:ext>
              </a:extLst>
            </p:cNvPr>
            <p:cNvSpPr/>
            <p:nvPr/>
          </p:nvSpPr>
          <p:spPr>
            <a:xfrm>
              <a:off x="2827850" y="2112800"/>
              <a:ext cx="54525" cy="47025"/>
            </a:xfrm>
            <a:custGeom>
              <a:avLst/>
              <a:gdLst/>
              <a:ahLst/>
              <a:cxnLst/>
              <a:rect l="l" t="t" r="r" b="b"/>
              <a:pathLst>
                <a:path w="2181" h="1881" extrusionOk="0">
                  <a:moveTo>
                    <a:pt x="1554" y="1"/>
                  </a:moveTo>
                  <a:cubicBezTo>
                    <a:pt x="1454" y="1"/>
                    <a:pt x="1353" y="101"/>
                    <a:pt x="1253" y="201"/>
                  </a:cubicBezTo>
                  <a:cubicBezTo>
                    <a:pt x="1128" y="201"/>
                    <a:pt x="1028" y="402"/>
                    <a:pt x="927" y="402"/>
                  </a:cubicBezTo>
                  <a:cubicBezTo>
                    <a:pt x="727" y="527"/>
                    <a:pt x="627" y="627"/>
                    <a:pt x="401" y="728"/>
                  </a:cubicBezTo>
                  <a:cubicBezTo>
                    <a:pt x="201" y="928"/>
                    <a:pt x="0" y="1254"/>
                    <a:pt x="201" y="1555"/>
                  </a:cubicBezTo>
                  <a:cubicBezTo>
                    <a:pt x="301" y="1780"/>
                    <a:pt x="501" y="1881"/>
                    <a:pt x="727" y="1881"/>
                  </a:cubicBezTo>
                  <a:cubicBezTo>
                    <a:pt x="827" y="1881"/>
                    <a:pt x="927" y="1881"/>
                    <a:pt x="1028" y="1780"/>
                  </a:cubicBezTo>
                  <a:cubicBezTo>
                    <a:pt x="1454" y="1455"/>
                    <a:pt x="1880" y="1154"/>
                    <a:pt x="2080" y="627"/>
                  </a:cubicBezTo>
                  <a:cubicBezTo>
                    <a:pt x="2181" y="402"/>
                    <a:pt x="1980" y="201"/>
                    <a:pt x="1880" y="101"/>
                  </a:cubicBezTo>
                  <a:cubicBezTo>
                    <a:pt x="1754" y="1"/>
                    <a:pt x="1654" y="1"/>
                    <a:pt x="15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8" name="Google Shape;13421;p72">
              <a:extLst>
                <a:ext uri="{FF2B5EF4-FFF2-40B4-BE49-F238E27FC236}">
                  <a16:creationId xmlns:a16="http://schemas.microsoft.com/office/drawing/2014/main" id="{5BEC1ECE-0120-3050-6247-4532A28A0B93}"/>
                </a:ext>
              </a:extLst>
            </p:cNvPr>
            <p:cNvSpPr/>
            <p:nvPr/>
          </p:nvSpPr>
          <p:spPr>
            <a:xfrm>
              <a:off x="2861675" y="2130975"/>
              <a:ext cx="47025" cy="42000"/>
            </a:xfrm>
            <a:custGeom>
              <a:avLst/>
              <a:gdLst/>
              <a:ahLst/>
              <a:cxnLst/>
              <a:rect l="l" t="t" r="r" b="b"/>
              <a:pathLst>
                <a:path w="1881" h="1680" extrusionOk="0">
                  <a:moveTo>
                    <a:pt x="1354" y="1"/>
                  </a:moveTo>
                  <a:cubicBezTo>
                    <a:pt x="1254" y="1"/>
                    <a:pt x="1028" y="1"/>
                    <a:pt x="928" y="201"/>
                  </a:cubicBezTo>
                  <a:cubicBezTo>
                    <a:pt x="828" y="427"/>
                    <a:pt x="627" y="527"/>
                    <a:pt x="401" y="728"/>
                  </a:cubicBezTo>
                  <a:cubicBezTo>
                    <a:pt x="101" y="828"/>
                    <a:pt x="0" y="1154"/>
                    <a:pt x="201" y="1354"/>
                  </a:cubicBezTo>
                  <a:cubicBezTo>
                    <a:pt x="301" y="1555"/>
                    <a:pt x="401" y="1680"/>
                    <a:pt x="627" y="1680"/>
                  </a:cubicBezTo>
                  <a:cubicBezTo>
                    <a:pt x="727" y="1680"/>
                    <a:pt x="828" y="1680"/>
                    <a:pt x="828" y="1555"/>
                  </a:cubicBezTo>
                  <a:cubicBezTo>
                    <a:pt x="1254" y="1354"/>
                    <a:pt x="1454" y="1053"/>
                    <a:pt x="1780" y="627"/>
                  </a:cubicBezTo>
                  <a:cubicBezTo>
                    <a:pt x="1880" y="427"/>
                    <a:pt x="1780" y="101"/>
                    <a:pt x="15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19" name="Google Shape;13422;p72">
              <a:extLst>
                <a:ext uri="{FF2B5EF4-FFF2-40B4-BE49-F238E27FC236}">
                  <a16:creationId xmlns:a16="http://schemas.microsoft.com/office/drawing/2014/main" id="{2447D7B4-70FC-F634-B500-D93725740956}"/>
                </a:ext>
              </a:extLst>
            </p:cNvPr>
            <p:cNvSpPr/>
            <p:nvPr/>
          </p:nvSpPr>
          <p:spPr>
            <a:xfrm>
              <a:off x="3177475" y="838375"/>
              <a:ext cx="52025" cy="44500"/>
            </a:xfrm>
            <a:custGeom>
              <a:avLst/>
              <a:gdLst/>
              <a:ahLst/>
              <a:cxnLst/>
              <a:rect l="l" t="t" r="r" b="b"/>
              <a:pathLst>
                <a:path w="2081" h="1780" extrusionOk="0">
                  <a:moveTo>
                    <a:pt x="1679" y="0"/>
                  </a:moveTo>
                  <a:cubicBezTo>
                    <a:pt x="1554" y="0"/>
                    <a:pt x="1454" y="0"/>
                    <a:pt x="1454" y="125"/>
                  </a:cubicBezTo>
                  <a:cubicBezTo>
                    <a:pt x="1253" y="226"/>
                    <a:pt x="1153" y="426"/>
                    <a:pt x="927" y="627"/>
                  </a:cubicBezTo>
                  <a:cubicBezTo>
                    <a:pt x="727" y="752"/>
                    <a:pt x="526" y="953"/>
                    <a:pt x="301" y="1053"/>
                  </a:cubicBezTo>
                  <a:cubicBezTo>
                    <a:pt x="0" y="1253"/>
                    <a:pt x="301" y="1780"/>
                    <a:pt x="627" y="1780"/>
                  </a:cubicBezTo>
                  <a:lnTo>
                    <a:pt x="727" y="1780"/>
                  </a:lnTo>
                  <a:cubicBezTo>
                    <a:pt x="1053" y="1679"/>
                    <a:pt x="1354" y="1479"/>
                    <a:pt x="1554" y="1253"/>
                  </a:cubicBezTo>
                  <a:cubicBezTo>
                    <a:pt x="1780" y="953"/>
                    <a:pt x="1980" y="627"/>
                    <a:pt x="1980" y="326"/>
                  </a:cubicBezTo>
                  <a:cubicBezTo>
                    <a:pt x="2080" y="125"/>
                    <a:pt x="1880" y="0"/>
                    <a:pt x="1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0" name="Google Shape;13423;p72">
              <a:extLst>
                <a:ext uri="{FF2B5EF4-FFF2-40B4-BE49-F238E27FC236}">
                  <a16:creationId xmlns:a16="http://schemas.microsoft.com/office/drawing/2014/main" id="{3D680D80-4881-F4B7-C15B-93C5738EAD27}"/>
                </a:ext>
              </a:extLst>
            </p:cNvPr>
            <p:cNvSpPr/>
            <p:nvPr/>
          </p:nvSpPr>
          <p:spPr>
            <a:xfrm>
              <a:off x="3221950" y="849025"/>
              <a:ext cx="28850" cy="60175"/>
            </a:xfrm>
            <a:custGeom>
              <a:avLst/>
              <a:gdLst/>
              <a:ahLst/>
              <a:cxnLst/>
              <a:rect l="l" t="t" r="r" b="b"/>
              <a:pathLst>
                <a:path w="1154" h="2407" extrusionOk="0">
                  <a:moveTo>
                    <a:pt x="627" y="0"/>
                  </a:moveTo>
                  <a:cubicBezTo>
                    <a:pt x="402" y="0"/>
                    <a:pt x="301" y="100"/>
                    <a:pt x="301" y="326"/>
                  </a:cubicBezTo>
                  <a:cubicBezTo>
                    <a:pt x="201" y="527"/>
                    <a:pt x="201" y="827"/>
                    <a:pt x="201" y="1053"/>
                  </a:cubicBezTo>
                  <a:cubicBezTo>
                    <a:pt x="101" y="1354"/>
                    <a:pt x="1" y="1679"/>
                    <a:pt x="101" y="1980"/>
                  </a:cubicBezTo>
                  <a:cubicBezTo>
                    <a:pt x="101" y="2206"/>
                    <a:pt x="301" y="2406"/>
                    <a:pt x="627" y="2406"/>
                  </a:cubicBezTo>
                  <a:cubicBezTo>
                    <a:pt x="727" y="2406"/>
                    <a:pt x="828" y="2406"/>
                    <a:pt x="928" y="2206"/>
                  </a:cubicBezTo>
                  <a:cubicBezTo>
                    <a:pt x="1153" y="1679"/>
                    <a:pt x="1028" y="953"/>
                    <a:pt x="928" y="326"/>
                  </a:cubicBezTo>
                  <a:cubicBezTo>
                    <a:pt x="928" y="100"/>
                    <a:pt x="828" y="0"/>
                    <a:pt x="6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1" name="Google Shape;13424;p72">
              <a:extLst>
                <a:ext uri="{FF2B5EF4-FFF2-40B4-BE49-F238E27FC236}">
                  <a16:creationId xmlns:a16="http://schemas.microsoft.com/office/drawing/2014/main" id="{11FC94DA-6090-B290-3DAC-4F802F359A92}"/>
                </a:ext>
              </a:extLst>
            </p:cNvPr>
            <p:cNvSpPr/>
            <p:nvPr/>
          </p:nvSpPr>
          <p:spPr>
            <a:xfrm>
              <a:off x="3263300" y="835850"/>
              <a:ext cx="28850" cy="52675"/>
            </a:xfrm>
            <a:custGeom>
              <a:avLst/>
              <a:gdLst/>
              <a:ahLst/>
              <a:cxnLst/>
              <a:rect l="l" t="t" r="r" b="b"/>
              <a:pathLst>
                <a:path w="1154" h="2107" extrusionOk="0">
                  <a:moveTo>
                    <a:pt x="327" y="1"/>
                  </a:moveTo>
                  <a:cubicBezTo>
                    <a:pt x="226" y="1"/>
                    <a:pt x="126" y="101"/>
                    <a:pt x="1" y="327"/>
                  </a:cubicBezTo>
                  <a:cubicBezTo>
                    <a:pt x="1" y="853"/>
                    <a:pt x="126" y="1354"/>
                    <a:pt x="226" y="1780"/>
                  </a:cubicBezTo>
                  <a:cubicBezTo>
                    <a:pt x="226" y="1981"/>
                    <a:pt x="427" y="2106"/>
                    <a:pt x="627" y="2106"/>
                  </a:cubicBezTo>
                  <a:cubicBezTo>
                    <a:pt x="853" y="2106"/>
                    <a:pt x="1154" y="1881"/>
                    <a:pt x="1053" y="1580"/>
                  </a:cubicBezTo>
                  <a:cubicBezTo>
                    <a:pt x="953" y="1154"/>
                    <a:pt x="627" y="728"/>
                    <a:pt x="627" y="226"/>
                  </a:cubicBezTo>
                  <a:cubicBezTo>
                    <a:pt x="527" y="101"/>
                    <a:pt x="427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2" name="Google Shape;13425;p72">
              <a:extLst>
                <a:ext uri="{FF2B5EF4-FFF2-40B4-BE49-F238E27FC236}">
                  <a16:creationId xmlns:a16="http://schemas.microsoft.com/office/drawing/2014/main" id="{7DD2C2D1-12B6-3569-78A0-9A4F63784BD9}"/>
                </a:ext>
              </a:extLst>
            </p:cNvPr>
            <p:cNvSpPr/>
            <p:nvPr/>
          </p:nvSpPr>
          <p:spPr>
            <a:xfrm>
              <a:off x="2874825" y="1243125"/>
              <a:ext cx="43900" cy="42000"/>
            </a:xfrm>
            <a:custGeom>
              <a:avLst/>
              <a:gdLst/>
              <a:ahLst/>
              <a:cxnLst/>
              <a:rect l="l" t="t" r="r" b="b"/>
              <a:pathLst>
                <a:path w="1756" h="1680" extrusionOk="0">
                  <a:moveTo>
                    <a:pt x="1555" y="1"/>
                  </a:moveTo>
                  <a:cubicBezTo>
                    <a:pt x="1354" y="327"/>
                    <a:pt x="1129" y="527"/>
                    <a:pt x="928" y="627"/>
                  </a:cubicBezTo>
                  <a:cubicBezTo>
                    <a:pt x="728" y="853"/>
                    <a:pt x="302" y="728"/>
                    <a:pt x="101" y="953"/>
                  </a:cubicBezTo>
                  <a:cubicBezTo>
                    <a:pt x="1" y="1154"/>
                    <a:pt x="1" y="1479"/>
                    <a:pt x="201" y="1580"/>
                  </a:cubicBezTo>
                  <a:cubicBezTo>
                    <a:pt x="302" y="1680"/>
                    <a:pt x="402" y="1680"/>
                    <a:pt x="502" y="1680"/>
                  </a:cubicBezTo>
                  <a:cubicBezTo>
                    <a:pt x="828" y="1680"/>
                    <a:pt x="1129" y="1354"/>
                    <a:pt x="1354" y="1154"/>
                  </a:cubicBezTo>
                  <a:cubicBezTo>
                    <a:pt x="1555" y="853"/>
                    <a:pt x="1755" y="527"/>
                    <a:pt x="1755" y="101"/>
                  </a:cubicBezTo>
                  <a:cubicBezTo>
                    <a:pt x="1755" y="1"/>
                    <a:pt x="1755" y="1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3" name="Google Shape;13426;p72">
              <a:extLst>
                <a:ext uri="{FF2B5EF4-FFF2-40B4-BE49-F238E27FC236}">
                  <a16:creationId xmlns:a16="http://schemas.microsoft.com/office/drawing/2014/main" id="{AE2C6DF2-82FF-0BAF-26C0-B96901078740}"/>
                </a:ext>
              </a:extLst>
            </p:cNvPr>
            <p:cNvSpPr/>
            <p:nvPr/>
          </p:nvSpPr>
          <p:spPr>
            <a:xfrm>
              <a:off x="2898025" y="1253775"/>
              <a:ext cx="49525" cy="47025"/>
            </a:xfrm>
            <a:custGeom>
              <a:avLst/>
              <a:gdLst/>
              <a:ahLst/>
              <a:cxnLst/>
              <a:rect l="l" t="t" r="r" b="b"/>
              <a:pathLst>
                <a:path w="1981" h="1881" extrusionOk="0">
                  <a:moveTo>
                    <a:pt x="1679" y="1"/>
                  </a:moveTo>
                  <a:cubicBezTo>
                    <a:pt x="1579" y="1"/>
                    <a:pt x="1454" y="101"/>
                    <a:pt x="1354" y="201"/>
                  </a:cubicBezTo>
                  <a:cubicBezTo>
                    <a:pt x="1253" y="728"/>
                    <a:pt x="827" y="928"/>
                    <a:pt x="426" y="1053"/>
                  </a:cubicBezTo>
                  <a:cubicBezTo>
                    <a:pt x="201" y="1053"/>
                    <a:pt x="0" y="1354"/>
                    <a:pt x="100" y="1555"/>
                  </a:cubicBezTo>
                  <a:cubicBezTo>
                    <a:pt x="100" y="1780"/>
                    <a:pt x="326" y="1880"/>
                    <a:pt x="526" y="1880"/>
                  </a:cubicBezTo>
                  <a:lnTo>
                    <a:pt x="627" y="1880"/>
                  </a:lnTo>
                  <a:cubicBezTo>
                    <a:pt x="1454" y="1780"/>
                    <a:pt x="1880" y="1053"/>
                    <a:pt x="1980" y="302"/>
                  </a:cubicBezTo>
                  <a:cubicBezTo>
                    <a:pt x="1980" y="101"/>
                    <a:pt x="1780" y="1"/>
                    <a:pt x="1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4" name="Google Shape;13427;p72">
              <a:extLst>
                <a:ext uri="{FF2B5EF4-FFF2-40B4-BE49-F238E27FC236}">
                  <a16:creationId xmlns:a16="http://schemas.microsoft.com/office/drawing/2014/main" id="{E28B6463-BF53-62CB-7BDC-9DDC86F25EB2}"/>
                </a:ext>
              </a:extLst>
            </p:cNvPr>
            <p:cNvSpPr/>
            <p:nvPr/>
          </p:nvSpPr>
          <p:spPr>
            <a:xfrm>
              <a:off x="3334100" y="1295750"/>
              <a:ext cx="44525" cy="57050"/>
            </a:xfrm>
            <a:custGeom>
              <a:avLst/>
              <a:gdLst/>
              <a:ahLst/>
              <a:cxnLst/>
              <a:rect l="l" t="t" r="r" b="b"/>
              <a:pathLst>
                <a:path w="1781" h="2282" extrusionOk="0">
                  <a:moveTo>
                    <a:pt x="201" y="1"/>
                  </a:moveTo>
                  <a:cubicBezTo>
                    <a:pt x="101" y="1"/>
                    <a:pt x="101" y="101"/>
                    <a:pt x="1" y="201"/>
                  </a:cubicBezTo>
                  <a:cubicBezTo>
                    <a:pt x="1" y="502"/>
                    <a:pt x="1" y="728"/>
                    <a:pt x="101" y="1029"/>
                  </a:cubicBezTo>
                  <a:cubicBezTo>
                    <a:pt x="201" y="1455"/>
                    <a:pt x="427" y="1881"/>
                    <a:pt x="627" y="2081"/>
                  </a:cubicBezTo>
                  <a:cubicBezTo>
                    <a:pt x="828" y="2181"/>
                    <a:pt x="928" y="2282"/>
                    <a:pt x="1053" y="2282"/>
                  </a:cubicBezTo>
                  <a:cubicBezTo>
                    <a:pt x="1454" y="2282"/>
                    <a:pt x="1780" y="1755"/>
                    <a:pt x="1454" y="1455"/>
                  </a:cubicBezTo>
                  <a:cubicBezTo>
                    <a:pt x="1254" y="1254"/>
                    <a:pt x="1053" y="1029"/>
                    <a:pt x="828" y="828"/>
                  </a:cubicBezTo>
                  <a:cubicBezTo>
                    <a:pt x="728" y="628"/>
                    <a:pt x="627" y="502"/>
                    <a:pt x="627" y="402"/>
                  </a:cubicBezTo>
                  <a:cubicBezTo>
                    <a:pt x="527" y="302"/>
                    <a:pt x="427" y="201"/>
                    <a:pt x="302" y="10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5" name="Google Shape;13428;p72">
              <a:extLst>
                <a:ext uri="{FF2B5EF4-FFF2-40B4-BE49-F238E27FC236}">
                  <a16:creationId xmlns:a16="http://schemas.microsoft.com/office/drawing/2014/main" id="{BA2FA3A2-22D5-FE72-8CF9-F4BAB4C1A84D}"/>
                </a:ext>
              </a:extLst>
            </p:cNvPr>
            <p:cNvSpPr/>
            <p:nvPr/>
          </p:nvSpPr>
          <p:spPr>
            <a:xfrm>
              <a:off x="3367950" y="1295750"/>
              <a:ext cx="36350" cy="47025"/>
            </a:xfrm>
            <a:custGeom>
              <a:avLst/>
              <a:gdLst/>
              <a:ahLst/>
              <a:cxnLst/>
              <a:rect l="l" t="t" r="r" b="b"/>
              <a:pathLst>
                <a:path w="1454" h="1881" extrusionOk="0">
                  <a:moveTo>
                    <a:pt x="100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201" y="728"/>
                    <a:pt x="326" y="1455"/>
                    <a:pt x="827" y="1881"/>
                  </a:cubicBezTo>
                  <a:lnTo>
                    <a:pt x="1053" y="1881"/>
                  </a:lnTo>
                  <a:cubicBezTo>
                    <a:pt x="1253" y="1881"/>
                    <a:pt x="1454" y="1655"/>
                    <a:pt x="1354" y="1354"/>
                  </a:cubicBezTo>
                  <a:cubicBezTo>
                    <a:pt x="1053" y="928"/>
                    <a:pt x="527" y="628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6" name="Google Shape;13429;p72">
              <a:extLst>
                <a:ext uri="{FF2B5EF4-FFF2-40B4-BE49-F238E27FC236}">
                  <a16:creationId xmlns:a16="http://schemas.microsoft.com/office/drawing/2014/main" id="{E1E1AFC5-5B52-19BC-A63C-83A282C07A50}"/>
                </a:ext>
              </a:extLst>
            </p:cNvPr>
            <p:cNvSpPr/>
            <p:nvPr/>
          </p:nvSpPr>
          <p:spPr>
            <a:xfrm>
              <a:off x="3344750" y="1253775"/>
              <a:ext cx="25725" cy="31350"/>
            </a:xfrm>
            <a:custGeom>
              <a:avLst/>
              <a:gdLst/>
              <a:ahLst/>
              <a:cxnLst/>
              <a:rect l="l" t="t" r="r" b="b"/>
              <a:pathLst>
                <a:path w="1029" h="1254" extrusionOk="0">
                  <a:moveTo>
                    <a:pt x="302" y="1"/>
                  </a:moveTo>
                  <a:cubicBezTo>
                    <a:pt x="201" y="1"/>
                    <a:pt x="101" y="1"/>
                    <a:pt x="101" y="101"/>
                  </a:cubicBezTo>
                  <a:cubicBezTo>
                    <a:pt x="1" y="527"/>
                    <a:pt x="1" y="828"/>
                    <a:pt x="201" y="1154"/>
                  </a:cubicBezTo>
                  <a:cubicBezTo>
                    <a:pt x="302" y="1254"/>
                    <a:pt x="402" y="1254"/>
                    <a:pt x="502" y="1254"/>
                  </a:cubicBezTo>
                  <a:cubicBezTo>
                    <a:pt x="828" y="1254"/>
                    <a:pt x="1028" y="828"/>
                    <a:pt x="828" y="527"/>
                  </a:cubicBezTo>
                  <a:cubicBezTo>
                    <a:pt x="728" y="527"/>
                    <a:pt x="627" y="302"/>
                    <a:pt x="502" y="101"/>
                  </a:cubicBezTo>
                  <a:cubicBezTo>
                    <a:pt x="502" y="1"/>
                    <a:pt x="402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7" name="Google Shape;13430;p72">
              <a:extLst>
                <a:ext uri="{FF2B5EF4-FFF2-40B4-BE49-F238E27FC236}">
                  <a16:creationId xmlns:a16="http://schemas.microsoft.com/office/drawing/2014/main" id="{D19E1C09-ABC7-5D19-0AB3-36BDE90DDFEB}"/>
                </a:ext>
              </a:extLst>
            </p:cNvPr>
            <p:cNvSpPr/>
            <p:nvPr/>
          </p:nvSpPr>
          <p:spPr>
            <a:xfrm>
              <a:off x="3616075" y="1245625"/>
              <a:ext cx="52025" cy="44525"/>
            </a:xfrm>
            <a:custGeom>
              <a:avLst/>
              <a:gdLst/>
              <a:ahLst/>
              <a:cxnLst/>
              <a:rect l="l" t="t" r="r" b="b"/>
              <a:pathLst>
                <a:path w="2081" h="1781" extrusionOk="0">
                  <a:moveTo>
                    <a:pt x="301" y="1"/>
                  </a:moveTo>
                  <a:cubicBezTo>
                    <a:pt x="201" y="1"/>
                    <a:pt x="0" y="227"/>
                    <a:pt x="100" y="427"/>
                  </a:cubicBezTo>
                  <a:cubicBezTo>
                    <a:pt x="201" y="853"/>
                    <a:pt x="526" y="1154"/>
                    <a:pt x="827" y="1379"/>
                  </a:cubicBezTo>
                  <a:cubicBezTo>
                    <a:pt x="1053" y="1580"/>
                    <a:pt x="1353" y="1780"/>
                    <a:pt x="1554" y="1780"/>
                  </a:cubicBezTo>
                  <a:cubicBezTo>
                    <a:pt x="1679" y="1780"/>
                    <a:pt x="1880" y="1780"/>
                    <a:pt x="1980" y="1680"/>
                  </a:cubicBezTo>
                  <a:cubicBezTo>
                    <a:pt x="1980" y="1580"/>
                    <a:pt x="2080" y="1480"/>
                    <a:pt x="1980" y="1379"/>
                  </a:cubicBezTo>
                  <a:cubicBezTo>
                    <a:pt x="1980" y="1054"/>
                    <a:pt x="1554" y="953"/>
                    <a:pt x="1253" y="853"/>
                  </a:cubicBezTo>
                  <a:cubicBezTo>
                    <a:pt x="927" y="628"/>
                    <a:pt x="727" y="427"/>
                    <a:pt x="526" y="126"/>
                  </a:cubicBezTo>
                  <a:cubicBezTo>
                    <a:pt x="426" y="126"/>
                    <a:pt x="426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8" name="Google Shape;13431;p72">
              <a:extLst>
                <a:ext uri="{FF2B5EF4-FFF2-40B4-BE49-F238E27FC236}">
                  <a16:creationId xmlns:a16="http://schemas.microsoft.com/office/drawing/2014/main" id="{B6D16819-F6A3-7122-C20F-BEEBE285E283}"/>
                </a:ext>
              </a:extLst>
            </p:cNvPr>
            <p:cNvSpPr/>
            <p:nvPr/>
          </p:nvSpPr>
          <p:spPr>
            <a:xfrm>
              <a:off x="3681225" y="1258800"/>
              <a:ext cx="31350" cy="18200"/>
            </a:xfrm>
            <a:custGeom>
              <a:avLst/>
              <a:gdLst/>
              <a:ahLst/>
              <a:cxnLst/>
              <a:rect l="l" t="t" r="r" b="b"/>
              <a:pathLst>
                <a:path w="1254" h="728" extrusionOk="0">
                  <a:moveTo>
                    <a:pt x="101" y="0"/>
                  </a:moveTo>
                  <a:cubicBezTo>
                    <a:pt x="1" y="0"/>
                    <a:pt x="1" y="101"/>
                    <a:pt x="1" y="226"/>
                  </a:cubicBezTo>
                  <a:cubicBezTo>
                    <a:pt x="201" y="326"/>
                    <a:pt x="326" y="426"/>
                    <a:pt x="527" y="527"/>
                  </a:cubicBezTo>
                  <a:cubicBezTo>
                    <a:pt x="627" y="627"/>
                    <a:pt x="828" y="727"/>
                    <a:pt x="953" y="727"/>
                  </a:cubicBezTo>
                  <a:lnTo>
                    <a:pt x="1153" y="727"/>
                  </a:lnTo>
                  <a:cubicBezTo>
                    <a:pt x="1153" y="727"/>
                    <a:pt x="1254" y="627"/>
                    <a:pt x="1254" y="527"/>
                  </a:cubicBezTo>
                  <a:cubicBezTo>
                    <a:pt x="1254" y="226"/>
                    <a:pt x="1053" y="101"/>
                    <a:pt x="727" y="101"/>
                  </a:cubicBezTo>
                  <a:cubicBezTo>
                    <a:pt x="627" y="0"/>
                    <a:pt x="427" y="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29" name="Google Shape;13432;p72">
              <a:extLst>
                <a:ext uri="{FF2B5EF4-FFF2-40B4-BE49-F238E27FC236}">
                  <a16:creationId xmlns:a16="http://schemas.microsoft.com/office/drawing/2014/main" id="{DCDE0AD0-BE65-BE35-E224-C4B5B190BA7C}"/>
                </a:ext>
              </a:extLst>
            </p:cNvPr>
            <p:cNvSpPr/>
            <p:nvPr/>
          </p:nvSpPr>
          <p:spPr>
            <a:xfrm>
              <a:off x="3618575" y="120930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527" y="0"/>
                  </a:moveTo>
                  <a:cubicBezTo>
                    <a:pt x="326" y="0"/>
                    <a:pt x="0" y="201"/>
                    <a:pt x="101" y="527"/>
                  </a:cubicBezTo>
                  <a:cubicBezTo>
                    <a:pt x="201" y="827"/>
                    <a:pt x="426" y="1153"/>
                    <a:pt x="627" y="1454"/>
                  </a:cubicBezTo>
                  <a:cubicBezTo>
                    <a:pt x="827" y="1680"/>
                    <a:pt x="1153" y="1880"/>
                    <a:pt x="1454" y="1880"/>
                  </a:cubicBezTo>
                  <a:cubicBezTo>
                    <a:pt x="1579" y="1880"/>
                    <a:pt x="1680" y="1780"/>
                    <a:pt x="1780" y="1780"/>
                  </a:cubicBezTo>
                  <a:cubicBezTo>
                    <a:pt x="1880" y="1680"/>
                    <a:pt x="1880" y="1579"/>
                    <a:pt x="1880" y="1354"/>
                  </a:cubicBezTo>
                  <a:cubicBezTo>
                    <a:pt x="1780" y="1053"/>
                    <a:pt x="1454" y="953"/>
                    <a:pt x="1253" y="727"/>
                  </a:cubicBezTo>
                  <a:lnTo>
                    <a:pt x="1053" y="527"/>
                  </a:lnTo>
                  <a:cubicBezTo>
                    <a:pt x="1053" y="426"/>
                    <a:pt x="953" y="326"/>
                    <a:pt x="953" y="201"/>
                  </a:cubicBezTo>
                  <a:cubicBezTo>
                    <a:pt x="827" y="101"/>
                    <a:pt x="727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0" name="Google Shape;13433;p72">
              <a:extLst>
                <a:ext uri="{FF2B5EF4-FFF2-40B4-BE49-F238E27FC236}">
                  <a16:creationId xmlns:a16="http://schemas.microsoft.com/office/drawing/2014/main" id="{CBB153A2-96C9-FA79-63A4-12C7F5178760}"/>
                </a:ext>
              </a:extLst>
            </p:cNvPr>
            <p:cNvSpPr/>
            <p:nvPr/>
          </p:nvSpPr>
          <p:spPr>
            <a:xfrm>
              <a:off x="3550900" y="1305775"/>
              <a:ext cx="52025" cy="26350"/>
            </a:xfrm>
            <a:custGeom>
              <a:avLst/>
              <a:gdLst/>
              <a:ahLst/>
              <a:cxnLst/>
              <a:rect l="l" t="t" r="r" b="b"/>
              <a:pathLst>
                <a:path w="2081" h="1054" extrusionOk="0">
                  <a:moveTo>
                    <a:pt x="527" y="1"/>
                  </a:moveTo>
                  <a:cubicBezTo>
                    <a:pt x="201" y="1"/>
                    <a:pt x="1" y="427"/>
                    <a:pt x="301" y="628"/>
                  </a:cubicBezTo>
                  <a:cubicBezTo>
                    <a:pt x="727" y="728"/>
                    <a:pt x="1028" y="1054"/>
                    <a:pt x="1454" y="1054"/>
                  </a:cubicBezTo>
                  <a:lnTo>
                    <a:pt x="1554" y="1054"/>
                  </a:lnTo>
                  <a:cubicBezTo>
                    <a:pt x="1780" y="1054"/>
                    <a:pt x="2081" y="853"/>
                    <a:pt x="1880" y="527"/>
                  </a:cubicBezTo>
                  <a:cubicBezTo>
                    <a:pt x="1655" y="327"/>
                    <a:pt x="1554" y="227"/>
                    <a:pt x="1254" y="101"/>
                  </a:cubicBezTo>
                  <a:cubicBezTo>
                    <a:pt x="1028" y="101"/>
                    <a:pt x="828" y="1"/>
                    <a:pt x="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1" name="Google Shape;13434;p72">
              <a:extLst>
                <a:ext uri="{FF2B5EF4-FFF2-40B4-BE49-F238E27FC236}">
                  <a16:creationId xmlns:a16="http://schemas.microsoft.com/office/drawing/2014/main" id="{1471E8F4-8DA6-E94C-889F-29E20FE12941}"/>
                </a:ext>
              </a:extLst>
            </p:cNvPr>
            <p:cNvSpPr/>
            <p:nvPr/>
          </p:nvSpPr>
          <p:spPr>
            <a:xfrm>
              <a:off x="3276475" y="486225"/>
              <a:ext cx="36975" cy="49525"/>
            </a:xfrm>
            <a:custGeom>
              <a:avLst/>
              <a:gdLst/>
              <a:ahLst/>
              <a:cxnLst/>
              <a:rect l="l" t="t" r="r" b="b"/>
              <a:pathLst>
                <a:path w="1479" h="1981" extrusionOk="0">
                  <a:moveTo>
                    <a:pt x="426" y="1"/>
                  </a:moveTo>
                  <a:cubicBezTo>
                    <a:pt x="326" y="1"/>
                    <a:pt x="100" y="101"/>
                    <a:pt x="100" y="201"/>
                  </a:cubicBezTo>
                  <a:cubicBezTo>
                    <a:pt x="0" y="527"/>
                    <a:pt x="100" y="828"/>
                    <a:pt x="226" y="1154"/>
                  </a:cubicBezTo>
                  <a:cubicBezTo>
                    <a:pt x="326" y="1455"/>
                    <a:pt x="326" y="1881"/>
                    <a:pt x="727" y="1981"/>
                  </a:cubicBezTo>
                  <a:lnTo>
                    <a:pt x="852" y="1981"/>
                  </a:lnTo>
                  <a:cubicBezTo>
                    <a:pt x="1053" y="1981"/>
                    <a:pt x="1253" y="1881"/>
                    <a:pt x="1253" y="1680"/>
                  </a:cubicBezTo>
                  <a:cubicBezTo>
                    <a:pt x="1479" y="1354"/>
                    <a:pt x="1153" y="1054"/>
                    <a:pt x="1053" y="828"/>
                  </a:cubicBezTo>
                  <a:cubicBezTo>
                    <a:pt x="852" y="527"/>
                    <a:pt x="852" y="201"/>
                    <a:pt x="526" y="101"/>
                  </a:cubicBezTo>
                  <a:cubicBezTo>
                    <a:pt x="526" y="1"/>
                    <a:pt x="426" y="1"/>
                    <a:pt x="426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2" name="Google Shape;13435;p72">
              <a:extLst>
                <a:ext uri="{FF2B5EF4-FFF2-40B4-BE49-F238E27FC236}">
                  <a16:creationId xmlns:a16="http://schemas.microsoft.com/office/drawing/2014/main" id="{D1725423-DE16-BAE3-117E-F2822A8A69ED}"/>
                </a:ext>
              </a:extLst>
            </p:cNvPr>
            <p:cNvSpPr/>
            <p:nvPr/>
          </p:nvSpPr>
          <p:spPr>
            <a:xfrm>
              <a:off x="2978850" y="1117825"/>
              <a:ext cx="18200" cy="1567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326" y="0"/>
                  </a:moveTo>
                  <a:cubicBezTo>
                    <a:pt x="226" y="0"/>
                    <a:pt x="100" y="0"/>
                    <a:pt x="100" y="226"/>
                  </a:cubicBezTo>
                  <a:lnTo>
                    <a:pt x="0" y="226"/>
                  </a:lnTo>
                  <a:cubicBezTo>
                    <a:pt x="0" y="426"/>
                    <a:pt x="226" y="627"/>
                    <a:pt x="326" y="627"/>
                  </a:cubicBezTo>
                  <a:cubicBezTo>
                    <a:pt x="426" y="627"/>
                    <a:pt x="426" y="526"/>
                    <a:pt x="527" y="526"/>
                  </a:cubicBezTo>
                  <a:cubicBezTo>
                    <a:pt x="727" y="226"/>
                    <a:pt x="527" y="0"/>
                    <a:pt x="326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3" name="Google Shape;13436;p72">
              <a:extLst>
                <a:ext uri="{FF2B5EF4-FFF2-40B4-BE49-F238E27FC236}">
                  <a16:creationId xmlns:a16="http://schemas.microsoft.com/office/drawing/2014/main" id="{09D84F77-35D4-CC1F-C728-7C84A42D58A4}"/>
                </a:ext>
              </a:extLst>
            </p:cNvPr>
            <p:cNvSpPr/>
            <p:nvPr/>
          </p:nvSpPr>
          <p:spPr>
            <a:xfrm>
              <a:off x="3041500" y="1128475"/>
              <a:ext cx="15700" cy="10675"/>
            </a:xfrm>
            <a:custGeom>
              <a:avLst/>
              <a:gdLst/>
              <a:ahLst/>
              <a:cxnLst/>
              <a:rect l="l" t="t" r="r" b="b"/>
              <a:pathLst>
                <a:path w="628" h="427" extrusionOk="0">
                  <a:moveTo>
                    <a:pt x="326" y="0"/>
                  </a:moveTo>
                  <a:cubicBezTo>
                    <a:pt x="101" y="0"/>
                    <a:pt x="0" y="201"/>
                    <a:pt x="101" y="426"/>
                  </a:cubicBezTo>
                  <a:cubicBezTo>
                    <a:pt x="226" y="201"/>
                    <a:pt x="427" y="0"/>
                    <a:pt x="627" y="0"/>
                  </a:cubicBezTo>
                  <a:close/>
                </a:path>
              </a:pathLst>
            </a:custGeom>
            <a:solidFill>
              <a:srgbClr val="A7C785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4" name="Google Shape;13437;p72">
              <a:extLst>
                <a:ext uri="{FF2B5EF4-FFF2-40B4-BE49-F238E27FC236}">
                  <a16:creationId xmlns:a16="http://schemas.microsoft.com/office/drawing/2014/main" id="{448E1B10-CFF3-E838-A096-433324FF964B}"/>
                </a:ext>
              </a:extLst>
            </p:cNvPr>
            <p:cNvSpPr/>
            <p:nvPr/>
          </p:nvSpPr>
          <p:spPr>
            <a:xfrm>
              <a:off x="3044000" y="1128475"/>
              <a:ext cx="18825" cy="15675"/>
            </a:xfrm>
            <a:custGeom>
              <a:avLst/>
              <a:gdLst/>
              <a:ahLst/>
              <a:cxnLst/>
              <a:rect l="l" t="t" r="r" b="b"/>
              <a:pathLst>
                <a:path w="753" h="627" extrusionOk="0">
                  <a:moveTo>
                    <a:pt x="527" y="0"/>
                  </a:moveTo>
                  <a:cubicBezTo>
                    <a:pt x="327" y="0"/>
                    <a:pt x="126" y="201"/>
                    <a:pt x="1" y="426"/>
                  </a:cubicBezTo>
                  <a:cubicBezTo>
                    <a:pt x="1" y="527"/>
                    <a:pt x="226" y="627"/>
                    <a:pt x="327" y="627"/>
                  </a:cubicBezTo>
                  <a:lnTo>
                    <a:pt x="427" y="627"/>
                  </a:lnTo>
                  <a:cubicBezTo>
                    <a:pt x="627" y="627"/>
                    <a:pt x="753" y="426"/>
                    <a:pt x="753" y="301"/>
                  </a:cubicBezTo>
                  <a:cubicBezTo>
                    <a:pt x="753" y="201"/>
                    <a:pt x="753" y="0"/>
                    <a:pt x="627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5" name="Google Shape;13438;p72">
              <a:extLst>
                <a:ext uri="{FF2B5EF4-FFF2-40B4-BE49-F238E27FC236}">
                  <a16:creationId xmlns:a16="http://schemas.microsoft.com/office/drawing/2014/main" id="{E94DBB96-8C94-0629-BD28-84934577A75E}"/>
                </a:ext>
              </a:extLst>
            </p:cNvPr>
            <p:cNvSpPr/>
            <p:nvPr/>
          </p:nvSpPr>
          <p:spPr>
            <a:xfrm>
              <a:off x="3104150" y="1149150"/>
              <a:ext cx="15700" cy="18200"/>
            </a:xfrm>
            <a:custGeom>
              <a:avLst/>
              <a:gdLst/>
              <a:ahLst/>
              <a:cxnLst/>
              <a:rect l="l" t="t" r="r" b="b"/>
              <a:pathLst>
                <a:path w="628" h="728" extrusionOk="0">
                  <a:moveTo>
                    <a:pt x="427" y="0"/>
                  </a:moveTo>
                  <a:cubicBezTo>
                    <a:pt x="327" y="0"/>
                    <a:pt x="327" y="0"/>
                    <a:pt x="226" y="101"/>
                  </a:cubicBezTo>
                  <a:cubicBezTo>
                    <a:pt x="101" y="226"/>
                    <a:pt x="1" y="326"/>
                    <a:pt x="1" y="426"/>
                  </a:cubicBezTo>
                  <a:lnTo>
                    <a:pt x="101" y="527"/>
                  </a:lnTo>
                  <a:cubicBezTo>
                    <a:pt x="101" y="627"/>
                    <a:pt x="226" y="727"/>
                    <a:pt x="327" y="727"/>
                  </a:cubicBezTo>
                  <a:cubicBezTo>
                    <a:pt x="527" y="727"/>
                    <a:pt x="627" y="527"/>
                    <a:pt x="627" y="426"/>
                  </a:cubicBezTo>
                  <a:lnTo>
                    <a:pt x="627" y="326"/>
                  </a:lnTo>
                  <a:cubicBezTo>
                    <a:pt x="627" y="226"/>
                    <a:pt x="527" y="0"/>
                    <a:pt x="4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6" name="Google Shape;13439;p72">
              <a:extLst>
                <a:ext uri="{FF2B5EF4-FFF2-40B4-BE49-F238E27FC236}">
                  <a16:creationId xmlns:a16="http://schemas.microsoft.com/office/drawing/2014/main" id="{C6B69530-696E-B2DF-E1F5-DD4CBBB50DCA}"/>
                </a:ext>
              </a:extLst>
            </p:cNvPr>
            <p:cNvSpPr/>
            <p:nvPr/>
          </p:nvSpPr>
          <p:spPr>
            <a:xfrm>
              <a:off x="3182475" y="1149150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101" y="0"/>
                  </a:moveTo>
                  <a:cubicBezTo>
                    <a:pt x="1" y="101"/>
                    <a:pt x="1" y="226"/>
                    <a:pt x="1" y="326"/>
                  </a:cubicBezTo>
                  <a:lnTo>
                    <a:pt x="101" y="426"/>
                  </a:lnTo>
                  <a:lnTo>
                    <a:pt x="226" y="426"/>
                  </a:lnTo>
                  <a:cubicBezTo>
                    <a:pt x="326" y="426"/>
                    <a:pt x="326" y="426"/>
                    <a:pt x="427" y="326"/>
                  </a:cubicBezTo>
                  <a:cubicBezTo>
                    <a:pt x="527" y="101"/>
                    <a:pt x="427" y="0"/>
                    <a:pt x="226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7" name="Google Shape;13440;p72">
              <a:extLst>
                <a:ext uri="{FF2B5EF4-FFF2-40B4-BE49-F238E27FC236}">
                  <a16:creationId xmlns:a16="http://schemas.microsoft.com/office/drawing/2014/main" id="{C5759C5C-E5EC-4DCB-0DD0-631D5AB8F035}"/>
                </a:ext>
              </a:extLst>
            </p:cNvPr>
            <p:cNvSpPr/>
            <p:nvPr/>
          </p:nvSpPr>
          <p:spPr>
            <a:xfrm>
              <a:off x="3240125" y="1149150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301" y="0"/>
                  </a:moveTo>
                  <a:cubicBezTo>
                    <a:pt x="201" y="0"/>
                    <a:pt x="201" y="0"/>
                    <a:pt x="101" y="101"/>
                  </a:cubicBezTo>
                  <a:lnTo>
                    <a:pt x="0" y="101"/>
                  </a:lnTo>
                  <a:lnTo>
                    <a:pt x="0" y="426"/>
                  </a:lnTo>
                  <a:lnTo>
                    <a:pt x="101" y="426"/>
                  </a:lnTo>
                  <a:cubicBezTo>
                    <a:pt x="201" y="527"/>
                    <a:pt x="201" y="527"/>
                    <a:pt x="301" y="527"/>
                  </a:cubicBezTo>
                  <a:cubicBezTo>
                    <a:pt x="426" y="527"/>
                    <a:pt x="627" y="426"/>
                    <a:pt x="627" y="226"/>
                  </a:cubicBezTo>
                  <a:cubicBezTo>
                    <a:pt x="627" y="101"/>
                    <a:pt x="426" y="0"/>
                    <a:pt x="3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8" name="Google Shape;13441;p72">
              <a:extLst>
                <a:ext uri="{FF2B5EF4-FFF2-40B4-BE49-F238E27FC236}">
                  <a16:creationId xmlns:a16="http://schemas.microsoft.com/office/drawing/2014/main" id="{EC6CDA3D-C345-7D51-87B0-9879B690AC63}"/>
                </a:ext>
              </a:extLst>
            </p:cNvPr>
            <p:cNvSpPr/>
            <p:nvPr/>
          </p:nvSpPr>
          <p:spPr>
            <a:xfrm>
              <a:off x="3294625" y="1157300"/>
              <a:ext cx="18825" cy="13175"/>
            </a:xfrm>
            <a:custGeom>
              <a:avLst/>
              <a:gdLst/>
              <a:ahLst/>
              <a:cxnLst/>
              <a:rect l="l" t="t" r="r" b="b"/>
              <a:pathLst>
                <a:path w="753" h="527" extrusionOk="0">
                  <a:moveTo>
                    <a:pt x="327" y="0"/>
                  </a:moveTo>
                  <a:cubicBezTo>
                    <a:pt x="1" y="0"/>
                    <a:pt x="1" y="526"/>
                    <a:pt x="327" y="526"/>
                  </a:cubicBezTo>
                  <a:cubicBezTo>
                    <a:pt x="753" y="526"/>
                    <a:pt x="753" y="0"/>
                    <a:pt x="3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39" name="Google Shape;13442;p72">
              <a:extLst>
                <a:ext uri="{FF2B5EF4-FFF2-40B4-BE49-F238E27FC236}">
                  <a16:creationId xmlns:a16="http://schemas.microsoft.com/office/drawing/2014/main" id="{DC6CF942-5131-E675-4921-727BB608F5CD}"/>
                </a:ext>
              </a:extLst>
            </p:cNvPr>
            <p:cNvSpPr/>
            <p:nvPr/>
          </p:nvSpPr>
          <p:spPr>
            <a:xfrm>
              <a:off x="3349775" y="1151650"/>
              <a:ext cx="10675" cy="8175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0" y="1"/>
                    <a:pt x="0" y="326"/>
                    <a:pt x="201" y="326"/>
                  </a:cubicBezTo>
                  <a:cubicBezTo>
                    <a:pt x="426" y="326"/>
                    <a:pt x="426" y="1"/>
                    <a:pt x="2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0" name="Google Shape;13443;p72">
              <a:extLst>
                <a:ext uri="{FF2B5EF4-FFF2-40B4-BE49-F238E27FC236}">
                  <a16:creationId xmlns:a16="http://schemas.microsoft.com/office/drawing/2014/main" id="{8D16B279-6230-CE7F-D3EF-CDFC0DB8EE2C}"/>
                </a:ext>
              </a:extLst>
            </p:cNvPr>
            <p:cNvSpPr/>
            <p:nvPr/>
          </p:nvSpPr>
          <p:spPr>
            <a:xfrm>
              <a:off x="3404275" y="1146650"/>
              <a:ext cx="13200" cy="13175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327" y="0"/>
                  </a:moveTo>
                  <a:cubicBezTo>
                    <a:pt x="226" y="0"/>
                    <a:pt x="226" y="0"/>
                    <a:pt x="126" y="100"/>
                  </a:cubicBezTo>
                  <a:cubicBezTo>
                    <a:pt x="1" y="100"/>
                    <a:pt x="126" y="201"/>
                    <a:pt x="1" y="326"/>
                  </a:cubicBezTo>
                  <a:cubicBezTo>
                    <a:pt x="1" y="426"/>
                    <a:pt x="1" y="426"/>
                    <a:pt x="126" y="426"/>
                  </a:cubicBezTo>
                  <a:lnTo>
                    <a:pt x="126" y="526"/>
                  </a:lnTo>
                  <a:lnTo>
                    <a:pt x="327" y="526"/>
                  </a:lnTo>
                  <a:cubicBezTo>
                    <a:pt x="427" y="526"/>
                    <a:pt x="527" y="426"/>
                    <a:pt x="527" y="201"/>
                  </a:cubicBezTo>
                  <a:cubicBezTo>
                    <a:pt x="527" y="100"/>
                    <a:pt x="427" y="0"/>
                    <a:pt x="3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1" name="Google Shape;13444;p72">
              <a:extLst>
                <a:ext uri="{FF2B5EF4-FFF2-40B4-BE49-F238E27FC236}">
                  <a16:creationId xmlns:a16="http://schemas.microsoft.com/office/drawing/2014/main" id="{76CDE197-9063-7B44-2AB5-97CA23AD8941}"/>
                </a:ext>
              </a:extLst>
            </p:cNvPr>
            <p:cNvSpPr/>
            <p:nvPr/>
          </p:nvSpPr>
          <p:spPr>
            <a:xfrm>
              <a:off x="3446275" y="1151650"/>
              <a:ext cx="18175" cy="15700"/>
            </a:xfrm>
            <a:custGeom>
              <a:avLst/>
              <a:gdLst/>
              <a:ahLst/>
              <a:cxnLst/>
              <a:rect l="l" t="t" r="r" b="b"/>
              <a:pathLst>
                <a:path w="727" h="628" extrusionOk="0">
                  <a:moveTo>
                    <a:pt x="426" y="1"/>
                  </a:moveTo>
                  <a:cubicBezTo>
                    <a:pt x="0" y="126"/>
                    <a:pt x="0" y="627"/>
                    <a:pt x="426" y="627"/>
                  </a:cubicBezTo>
                  <a:lnTo>
                    <a:pt x="526" y="627"/>
                  </a:lnTo>
                  <a:cubicBezTo>
                    <a:pt x="727" y="627"/>
                    <a:pt x="727" y="527"/>
                    <a:pt x="727" y="326"/>
                  </a:cubicBezTo>
                  <a:cubicBezTo>
                    <a:pt x="727" y="226"/>
                    <a:pt x="727" y="1"/>
                    <a:pt x="526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2" name="Google Shape;13445;p72">
              <a:extLst>
                <a:ext uri="{FF2B5EF4-FFF2-40B4-BE49-F238E27FC236}">
                  <a16:creationId xmlns:a16="http://schemas.microsoft.com/office/drawing/2014/main" id="{C7A88507-B626-2E81-8707-5B6D96210EC0}"/>
                </a:ext>
              </a:extLst>
            </p:cNvPr>
            <p:cNvSpPr/>
            <p:nvPr/>
          </p:nvSpPr>
          <p:spPr>
            <a:xfrm>
              <a:off x="3490750" y="1135975"/>
              <a:ext cx="10675" cy="10700"/>
            </a:xfrm>
            <a:custGeom>
              <a:avLst/>
              <a:gdLst/>
              <a:ahLst/>
              <a:cxnLst/>
              <a:rect l="l" t="t" r="r" b="b"/>
              <a:pathLst>
                <a:path w="427" h="428" extrusionOk="0">
                  <a:moveTo>
                    <a:pt x="201" y="1"/>
                  </a:moveTo>
                  <a:cubicBezTo>
                    <a:pt x="101" y="1"/>
                    <a:pt x="1" y="126"/>
                    <a:pt x="1" y="227"/>
                  </a:cubicBezTo>
                  <a:cubicBezTo>
                    <a:pt x="1" y="327"/>
                    <a:pt x="101" y="327"/>
                    <a:pt x="101" y="427"/>
                  </a:cubicBezTo>
                  <a:lnTo>
                    <a:pt x="201" y="427"/>
                  </a:lnTo>
                  <a:cubicBezTo>
                    <a:pt x="301" y="427"/>
                    <a:pt x="427" y="227"/>
                    <a:pt x="301" y="126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3" name="Google Shape;13446;p72">
              <a:extLst>
                <a:ext uri="{FF2B5EF4-FFF2-40B4-BE49-F238E27FC236}">
                  <a16:creationId xmlns:a16="http://schemas.microsoft.com/office/drawing/2014/main" id="{014D3F46-71AB-930B-E176-650D1F81A970}"/>
                </a:ext>
              </a:extLst>
            </p:cNvPr>
            <p:cNvSpPr/>
            <p:nvPr/>
          </p:nvSpPr>
          <p:spPr>
            <a:xfrm>
              <a:off x="3540250" y="1144125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326" y="1"/>
                  </a:moveTo>
                  <a:cubicBezTo>
                    <a:pt x="201" y="1"/>
                    <a:pt x="101" y="1"/>
                    <a:pt x="0" y="101"/>
                  </a:cubicBezTo>
                  <a:cubicBezTo>
                    <a:pt x="0" y="302"/>
                    <a:pt x="101" y="427"/>
                    <a:pt x="326" y="427"/>
                  </a:cubicBezTo>
                  <a:cubicBezTo>
                    <a:pt x="326" y="427"/>
                    <a:pt x="427" y="427"/>
                    <a:pt x="427" y="302"/>
                  </a:cubicBezTo>
                  <a:cubicBezTo>
                    <a:pt x="527" y="201"/>
                    <a:pt x="527" y="101"/>
                    <a:pt x="527" y="101"/>
                  </a:cubicBezTo>
                  <a:lnTo>
                    <a:pt x="427" y="101"/>
                  </a:lnTo>
                  <a:cubicBezTo>
                    <a:pt x="427" y="1"/>
                    <a:pt x="326" y="1"/>
                    <a:pt x="326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4" name="Google Shape;13447;p72">
              <a:extLst>
                <a:ext uri="{FF2B5EF4-FFF2-40B4-BE49-F238E27FC236}">
                  <a16:creationId xmlns:a16="http://schemas.microsoft.com/office/drawing/2014/main" id="{777C6C57-E853-9ACA-F5E8-0E45E68CC33C}"/>
                </a:ext>
              </a:extLst>
            </p:cNvPr>
            <p:cNvSpPr/>
            <p:nvPr/>
          </p:nvSpPr>
          <p:spPr>
            <a:xfrm>
              <a:off x="3589750" y="1117825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326" y="0"/>
                  </a:moveTo>
                  <a:cubicBezTo>
                    <a:pt x="0" y="0"/>
                    <a:pt x="0" y="526"/>
                    <a:pt x="326" y="526"/>
                  </a:cubicBezTo>
                  <a:cubicBezTo>
                    <a:pt x="627" y="526"/>
                    <a:pt x="627" y="0"/>
                    <a:pt x="326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5" name="Google Shape;13448;p72">
              <a:extLst>
                <a:ext uri="{FF2B5EF4-FFF2-40B4-BE49-F238E27FC236}">
                  <a16:creationId xmlns:a16="http://schemas.microsoft.com/office/drawing/2014/main" id="{032E8D1A-5CE0-A361-9551-6DADAEBE5452}"/>
                </a:ext>
              </a:extLst>
            </p:cNvPr>
            <p:cNvSpPr/>
            <p:nvPr/>
          </p:nvSpPr>
          <p:spPr>
            <a:xfrm>
              <a:off x="3597900" y="112345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"/>
                  </a:moveTo>
                  <a:lnTo>
                    <a:pt x="0" y="101"/>
                  </a:lnTo>
                  <a:close/>
                </a:path>
              </a:pathLst>
            </a:custGeom>
            <a:solidFill>
              <a:srgbClr val="B8D0E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6" name="Google Shape;13449;p72">
              <a:extLst>
                <a:ext uri="{FF2B5EF4-FFF2-40B4-BE49-F238E27FC236}">
                  <a16:creationId xmlns:a16="http://schemas.microsoft.com/office/drawing/2014/main" id="{C000E943-DBD5-A081-62B7-5D209D0DCACA}"/>
                </a:ext>
              </a:extLst>
            </p:cNvPr>
            <p:cNvSpPr/>
            <p:nvPr/>
          </p:nvSpPr>
          <p:spPr>
            <a:xfrm>
              <a:off x="2788375" y="1525075"/>
              <a:ext cx="15675" cy="13200"/>
            </a:xfrm>
            <a:custGeom>
              <a:avLst/>
              <a:gdLst/>
              <a:ahLst/>
              <a:cxnLst/>
              <a:rect l="l" t="t" r="r" b="b"/>
              <a:pathLst>
                <a:path w="627" h="528" extrusionOk="0">
                  <a:moveTo>
                    <a:pt x="326" y="1"/>
                  </a:moveTo>
                  <a:cubicBezTo>
                    <a:pt x="0" y="1"/>
                    <a:pt x="0" y="527"/>
                    <a:pt x="326" y="527"/>
                  </a:cubicBezTo>
                  <a:cubicBezTo>
                    <a:pt x="627" y="527"/>
                    <a:pt x="627" y="1"/>
                    <a:pt x="326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7" name="Google Shape;13450;p72">
              <a:extLst>
                <a:ext uri="{FF2B5EF4-FFF2-40B4-BE49-F238E27FC236}">
                  <a16:creationId xmlns:a16="http://schemas.microsoft.com/office/drawing/2014/main" id="{0CCC0C48-3511-CD95-4341-86BD6A42F687}"/>
                </a:ext>
              </a:extLst>
            </p:cNvPr>
            <p:cNvSpPr/>
            <p:nvPr/>
          </p:nvSpPr>
          <p:spPr>
            <a:xfrm>
              <a:off x="2827850" y="1564550"/>
              <a:ext cx="20700" cy="15700"/>
            </a:xfrm>
            <a:custGeom>
              <a:avLst/>
              <a:gdLst/>
              <a:ahLst/>
              <a:cxnLst/>
              <a:rect l="l" t="t" r="r" b="b"/>
              <a:pathLst>
                <a:path w="828" h="628" extrusionOk="0">
                  <a:moveTo>
                    <a:pt x="401" y="1"/>
                  </a:moveTo>
                  <a:cubicBezTo>
                    <a:pt x="201" y="1"/>
                    <a:pt x="201" y="101"/>
                    <a:pt x="100" y="201"/>
                  </a:cubicBezTo>
                  <a:cubicBezTo>
                    <a:pt x="0" y="302"/>
                    <a:pt x="0" y="402"/>
                    <a:pt x="100" y="527"/>
                  </a:cubicBezTo>
                  <a:cubicBezTo>
                    <a:pt x="201" y="527"/>
                    <a:pt x="301" y="628"/>
                    <a:pt x="401" y="628"/>
                  </a:cubicBezTo>
                  <a:cubicBezTo>
                    <a:pt x="401" y="628"/>
                    <a:pt x="501" y="527"/>
                    <a:pt x="627" y="527"/>
                  </a:cubicBezTo>
                  <a:cubicBezTo>
                    <a:pt x="827" y="402"/>
                    <a:pt x="727" y="1"/>
                    <a:pt x="401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8" name="Google Shape;13451;p72">
              <a:extLst>
                <a:ext uri="{FF2B5EF4-FFF2-40B4-BE49-F238E27FC236}">
                  <a16:creationId xmlns:a16="http://schemas.microsoft.com/office/drawing/2014/main" id="{85D4E728-093B-493E-1609-F96D987C6274}"/>
                </a:ext>
              </a:extLst>
            </p:cNvPr>
            <p:cNvSpPr/>
            <p:nvPr/>
          </p:nvSpPr>
          <p:spPr>
            <a:xfrm>
              <a:off x="2887375" y="1574575"/>
              <a:ext cx="8150" cy="5675"/>
            </a:xfrm>
            <a:custGeom>
              <a:avLst/>
              <a:gdLst/>
              <a:ahLst/>
              <a:cxnLst/>
              <a:rect l="l" t="t" r="r" b="b"/>
              <a:pathLst>
                <a:path w="326" h="227" extrusionOk="0">
                  <a:moveTo>
                    <a:pt x="226" y="1"/>
                  </a:moveTo>
                  <a:cubicBezTo>
                    <a:pt x="125" y="1"/>
                    <a:pt x="125" y="126"/>
                    <a:pt x="0" y="126"/>
                  </a:cubicBezTo>
                  <a:lnTo>
                    <a:pt x="0" y="227"/>
                  </a:lnTo>
                  <a:cubicBezTo>
                    <a:pt x="125" y="126"/>
                    <a:pt x="226" y="1"/>
                    <a:pt x="326" y="1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49" name="Google Shape;13452;p72">
              <a:extLst>
                <a:ext uri="{FF2B5EF4-FFF2-40B4-BE49-F238E27FC236}">
                  <a16:creationId xmlns:a16="http://schemas.microsoft.com/office/drawing/2014/main" id="{D3B04592-16D5-D033-49A0-6F6A639381FC}"/>
                </a:ext>
              </a:extLst>
            </p:cNvPr>
            <p:cNvSpPr/>
            <p:nvPr/>
          </p:nvSpPr>
          <p:spPr>
            <a:xfrm>
              <a:off x="2887375" y="1574575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326" y="1"/>
                  </a:moveTo>
                  <a:cubicBezTo>
                    <a:pt x="226" y="1"/>
                    <a:pt x="125" y="126"/>
                    <a:pt x="0" y="227"/>
                  </a:cubicBezTo>
                  <a:cubicBezTo>
                    <a:pt x="0" y="327"/>
                    <a:pt x="0" y="327"/>
                    <a:pt x="125" y="327"/>
                  </a:cubicBezTo>
                  <a:cubicBezTo>
                    <a:pt x="125" y="427"/>
                    <a:pt x="226" y="427"/>
                    <a:pt x="326" y="427"/>
                  </a:cubicBezTo>
                  <a:cubicBezTo>
                    <a:pt x="426" y="427"/>
                    <a:pt x="526" y="327"/>
                    <a:pt x="526" y="227"/>
                  </a:cubicBezTo>
                  <a:cubicBezTo>
                    <a:pt x="526" y="126"/>
                    <a:pt x="426" y="1"/>
                    <a:pt x="326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0" name="Google Shape;13453;p72">
              <a:extLst>
                <a:ext uri="{FF2B5EF4-FFF2-40B4-BE49-F238E27FC236}">
                  <a16:creationId xmlns:a16="http://schemas.microsoft.com/office/drawing/2014/main" id="{106D8394-0F90-BD11-7993-B2CB2881ADD2}"/>
                </a:ext>
              </a:extLst>
            </p:cNvPr>
            <p:cNvSpPr/>
            <p:nvPr/>
          </p:nvSpPr>
          <p:spPr>
            <a:xfrm>
              <a:off x="2931850" y="1616575"/>
              <a:ext cx="5675" cy="25"/>
            </a:xfrm>
            <a:custGeom>
              <a:avLst/>
              <a:gdLst/>
              <a:ahLst/>
              <a:cxnLst/>
              <a:rect l="l" t="t" r="r" b="b"/>
              <a:pathLst>
                <a:path w="227" h="1" extrusionOk="0">
                  <a:moveTo>
                    <a:pt x="101" y="0"/>
                  </a:moveTo>
                  <a:cubicBezTo>
                    <a:pt x="1" y="0"/>
                    <a:pt x="1" y="0"/>
                    <a:pt x="101" y="0"/>
                  </a:cubicBezTo>
                  <a:cubicBezTo>
                    <a:pt x="226" y="0"/>
                    <a:pt x="226" y="0"/>
                    <a:pt x="1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1" name="Google Shape;13454;p72">
              <a:extLst>
                <a:ext uri="{FF2B5EF4-FFF2-40B4-BE49-F238E27FC236}">
                  <a16:creationId xmlns:a16="http://schemas.microsoft.com/office/drawing/2014/main" id="{22685D19-1318-13BE-56D1-28F5C82B7542}"/>
                </a:ext>
              </a:extLst>
            </p:cNvPr>
            <p:cNvSpPr/>
            <p:nvPr/>
          </p:nvSpPr>
          <p:spPr>
            <a:xfrm>
              <a:off x="2971325" y="1650400"/>
              <a:ext cx="18200" cy="13175"/>
            </a:xfrm>
            <a:custGeom>
              <a:avLst/>
              <a:gdLst/>
              <a:ahLst/>
              <a:cxnLst/>
              <a:rect l="l" t="t" r="r" b="b"/>
              <a:pathLst>
                <a:path w="728" h="527" extrusionOk="0">
                  <a:moveTo>
                    <a:pt x="301" y="1"/>
                  </a:moveTo>
                  <a:cubicBezTo>
                    <a:pt x="201" y="1"/>
                    <a:pt x="101" y="1"/>
                    <a:pt x="101" y="101"/>
                  </a:cubicBezTo>
                  <a:lnTo>
                    <a:pt x="0" y="226"/>
                  </a:lnTo>
                  <a:lnTo>
                    <a:pt x="0" y="326"/>
                  </a:lnTo>
                  <a:cubicBezTo>
                    <a:pt x="0" y="527"/>
                    <a:pt x="101" y="527"/>
                    <a:pt x="201" y="527"/>
                  </a:cubicBezTo>
                  <a:cubicBezTo>
                    <a:pt x="301" y="527"/>
                    <a:pt x="401" y="527"/>
                    <a:pt x="527" y="427"/>
                  </a:cubicBezTo>
                  <a:cubicBezTo>
                    <a:pt x="727" y="226"/>
                    <a:pt x="527" y="1"/>
                    <a:pt x="301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2" name="Google Shape;13455;p72">
              <a:extLst>
                <a:ext uri="{FF2B5EF4-FFF2-40B4-BE49-F238E27FC236}">
                  <a16:creationId xmlns:a16="http://schemas.microsoft.com/office/drawing/2014/main" id="{0CE148F7-ED2B-E308-5F5E-FEC61FD62FBF}"/>
                </a:ext>
              </a:extLst>
            </p:cNvPr>
            <p:cNvSpPr/>
            <p:nvPr/>
          </p:nvSpPr>
          <p:spPr>
            <a:xfrm>
              <a:off x="3031475" y="1661050"/>
              <a:ext cx="7550" cy="5050"/>
            </a:xfrm>
            <a:custGeom>
              <a:avLst/>
              <a:gdLst/>
              <a:ahLst/>
              <a:cxnLst/>
              <a:rect l="l" t="t" r="r" b="b"/>
              <a:pathLst>
                <a:path w="302" h="202" extrusionOk="0">
                  <a:moveTo>
                    <a:pt x="301" y="1"/>
                  </a:moveTo>
                  <a:cubicBezTo>
                    <a:pt x="201" y="1"/>
                    <a:pt x="101" y="101"/>
                    <a:pt x="0" y="201"/>
                  </a:cubicBezTo>
                  <a:cubicBezTo>
                    <a:pt x="101" y="101"/>
                    <a:pt x="201" y="101"/>
                    <a:pt x="301" y="1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3" name="Google Shape;13456;p72">
              <a:extLst>
                <a:ext uri="{FF2B5EF4-FFF2-40B4-BE49-F238E27FC236}">
                  <a16:creationId xmlns:a16="http://schemas.microsoft.com/office/drawing/2014/main" id="{D169529D-1512-51E6-719F-25BAAB6BA272}"/>
                </a:ext>
              </a:extLst>
            </p:cNvPr>
            <p:cNvSpPr/>
            <p:nvPr/>
          </p:nvSpPr>
          <p:spPr>
            <a:xfrm>
              <a:off x="3025825" y="1661050"/>
              <a:ext cx="21350" cy="15700"/>
            </a:xfrm>
            <a:custGeom>
              <a:avLst/>
              <a:gdLst/>
              <a:ahLst/>
              <a:cxnLst/>
              <a:rect l="l" t="t" r="r" b="b"/>
              <a:pathLst>
                <a:path w="854" h="628" extrusionOk="0">
                  <a:moveTo>
                    <a:pt x="527" y="1"/>
                  </a:moveTo>
                  <a:cubicBezTo>
                    <a:pt x="427" y="101"/>
                    <a:pt x="327" y="101"/>
                    <a:pt x="226" y="201"/>
                  </a:cubicBezTo>
                  <a:cubicBezTo>
                    <a:pt x="1" y="427"/>
                    <a:pt x="226" y="627"/>
                    <a:pt x="527" y="627"/>
                  </a:cubicBezTo>
                  <a:cubicBezTo>
                    <a:pt x="627" y="627"/>
                    <a:pt x="627" y="627"/>
                    <a:pt x="728" y="527"/>
                  </a:cubicBezTo>
                  <a:lnTo>
                    <a:pt x="853" y="427"/>
                  </a:lnTo>
                  <a:cubicBezTo>
                    <a:pt x="853" y="301"/>
                    <a:pt x="853" y="201"/>
                    <a:pt x="728" y="101"/>
                  </a:cubicBezTo>
                  <a:cubicBezTo>
                    <a:pt x="728" y="1"/>
                    <a:pt x="627" y="1"/>
                    <a:pt x="527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4" name="Google Shape;13457;p72">
              <a:extLst>
                <a:ext uri="{FF2B5EF4-FFF2-40B4-BE49-F238E27FC236}">
                  <a16:creationId xmlns:a16="http://schemas.microsoft.com/office/drawing/2014/main" id="{78AA3422-4FC6-635F-E79B-EF999A6E83C8}"/>
                </a:ext>
              </a:extLst>
            </p:cNvPr>
            <p:cNvSpPr/>
            <p:nvPr/>
          </p:nvSpPr>
          <p:spPr>
            <a:xfrm>
              <a:off x="3096650" y="16767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cubicBezTo>
                    <a:pt x="0" y="35"/>
                    <a:pt x="12" y="58"/>
                    <a:pt x="28" y="73"/>
                  </a:cubicBezTo>
                  <a:lnTo>
                    <a:pt x="28" y="73"/>
                  </a:lnTo>
                  <a:cubicBezTo>
                    <a:pt x="0" y="43"/>
                    <a:pt x="0" y="1"/>
                    <a:pt x="0" y="0"/>
                  </a:cubicBezTo>
                  <a:close/>
                  <a:moveTo>
                    <a:pt x="28" y="73"/>
                  </a:moveTo>
                  <a:cubicBezTo>
                    <a:pt x="43" y="88"/>
                    <a:pt x="65" y="100"/>
                    <a:pt x="100" y="100"/>
                  </a:cubicBezTo>
                  <a:cubicBezTo>
                    <a:pt x="100" y="100"/>
                    <a:pt x="58" y="100"/>
                    <a:pt x="28" y="73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5" name="Google Shape;13458;p72">
              <a:extLst>
                <a:ext uri="{FF2B5EF4-FFF2-40B4-BE49-F238E27FC236}">
                  <a16:creationId xmlns:a16="http://schemas.microsoft.com/office/drawing/2014/main" id="{FE159D24-C683-B433-92AF-BB60A835D5B2}"/>
                </a:ext>
              </a:extLst>
            </p:cNvPr>
            <p:cNvSpPr/>
            <p:nvPr/>
          </p:nvSpPr>
          <p:spPr>
            <a:xfrm>
              <a:off x="3096650" y="1668575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201" y="0"/>
                  </a:moveTo>
                  <a:cubicBezTo>
                    <a:pt x="201" y="0"/>
                    <a:pt x="100" y="0"/>
                    <a:pt x="100" y="126"/>
                  </a:cubicBezTo>
                  <a:cubicBezTo>
                    <a:pt x="100" y="126"/>
                    <a:pt x="0" y="226"/>
                    <a:pt x="0" y="326"/>
                  </a:cubicBezTo>
                  <a:cubicBezTo>
                    <a:pt x="0" y="426"/>
                    <a:pt x="100" y="426"/>
                    <a:pt x="100" y="426"/>
                  </a:cubicBezTo>
                  <a:cubicBezTo>
                    <a:pt x="100" y="527"/>
                    <a:pt x="201" y="527"/>
                    <a:pt x="201" y="527"/>
                  </a:cubicBezTo>
                  <a:lnTo>
                    <a:pt x="301" y="527"/>
                  </a:lnTo>
                  <a:cubicBezTo>
                    <a:pt x="627" y="426"/>
                    <a:pt x="627" y="126"/>
                    <a:pt x="301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6" name="Google Shape;13459;p72">
              <a:extLst>
                <a:ext uri="{FF2B5EF4-FFF2-40B4-BE49-F238E27FC236}">
                  <a16:creationId xmlns:a16="http://schemas.microsoft.com/office/drawing/2014/main" id="{5EAD6CE5-6167-03B8-EB98-E25CF6DA2875}"/>
                </a:ext>
              </a:extLst>
            </p:cNvPr>
            <p:cNvSpPr/>
            <p:nvPr/>
          </p:nvSpPr>
          <p:spPr>
            <a:xfrm>
              <a:off x="3161800" y="1656050"/>
              <a:ext cx="18200" cy="1567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301" y="0"/>
                  </a:moveTo>
                  <a:cubicBezTo>
                    <a:pt x="201" y="0"/>
                    <a:pt x="1" y="100"/>
                    <a:pt x="1" y="301"/>
                  </a:cubicBezTo>
                  <a:cubicBezTo>
                    <a:pt x="1" y="501"/>
                    <a:pt x="201" y="627"/>
                    <a:pt x="301" y="627"/>
                  </a:cubicBezTo>
                  <a:cubicBezTo>
                    <a:pt x="427" y="627"/>
                    <a:pt x="527" y="501"/>
                    <a:pt x="527" y="501"/>
                  </a:cubicBezTo>
                  <a:cubicBezTo>
                    <a:pt x="727" y="401"/>
                    <a:pt x="627" y="201"/>
                    <a:pt x="627" y="100"/>
                  </a:cubicBezTo>
                  <a:lnTo>
                    <a:pt x="527" y="100"/>
                  </a:lnTo>
                  <a:cubicBezTo>
                    <a:pt x="527" y="100"/>
                    <a:pt x="427" y="0"/>
                    <a:pt x="301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7" name="Google Shape;13460;p72">
              <a:extLst>
                <a:ext uri="{FF2B5EF4-FFF2-40B4-BE49-F238E27FC236}">
                  <a16:creationId xmlns:a16="http://schemas.microsoft.com/office/drawing/2014/main" id="{53DE7FA7-82DF-78F0-37A6-9AEECDEF1BD1}"/>
                </a:ext>
              </a:extLst>
            </p:cNvPr>
            <p:cNvSpPr/>
            <p:nvPr/>
          </p:nvSpPr>
          <p:spPr>
            <a:xfrm>
              <a:off x="3206300" y="1637250"/>
              <a:ext cx="13175" cy="8175"/>
            </a:xfrm>
            <a:custGeom>
              <a:avLst/>
              <a:gdLst/>
              <a:ahLst/>
              <a:cxnLst/>
              <a:rect l="l" t="t" r="r" b="b"/>
              <a:pathLst>
                <a:path w="527" h="327" extrusionOk="0">
                  <a:moveTo>
                    <a:pt x="201" y="0"/>
                  </a:moveTo>
                  <a:cubicBezTo>
                    <a:pt x="100" y="0"/>
                    <a:pt x="0" y="126"/>
                    <a:pt x="0" y="226"/>
                  </a:cubicBezTo>
                  <a:lnTo>
                    <a:pt x="100" y="326"/>
                  </a:lnTo>
                  <a:lnTo>
                    <a:pt x="201" y="326"/>
                  </a:lnTo>
                  <a:cubicBezTo>
                    <a:pt x="401" y="326"/>
                    <a:pt x="526" y="126"/>
                    <a:pt x="3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8" name="Google Shape;13461;p72">
              <a:extLst>
                <a:ext uri="{FF2B5EF4-FFF2-40B4-BE49-F238E27FC236}">
                  <a16:creationId xmlns:a16="http://schemas.microsoft.com/office/drawing/2014/main" id="{F87FE784-F1AB-6D50-EED6-B0F6E005114E}"/>
                </a:ext>
              </a:extLst>
            </p:cNvPr>
            <p:cNvSpPr/>
            <p:nvPr/>
          </p:nvSpPr>
          <p:spPr>
            <a:xfrm>
              <a:off x="3242625" y="1671700"/>
              <a:ext cx="15700" cy="12550"/>
            </a:xfrm>
            <a:custGeom>
              <a:avLst/>
              <a:gdLst/>
              <a:ahLst/>
              <a:cxnLst/>
              <a:rect l="l" t="t" r="r" b="b"/>
              <a:pathLst>
                <a:path w="628" h="502" extrusionOk="0">
                  <a:moveTo>
                    <a:pt x="326" y="1"/>
                  </a:moveTo>
                  <a:cubicBezTo>
                    <a:pt x="201" y="1"/>
                    <a:pt x="1" y="101"/>
                    <a:pt x="1" y="201"/>
                  </a:cubicBezTo>
                  <a:cubicBezTo>
                    <a:pt x="1" y="402"/>
                    <a:pt x="201" y="502"/>
                    <a:pt x="326" y="502"/>
                  </a:cubicBezTo>
                  <a:lnTo>
                    <a:pt x="527" y="502"/>
                  </a:lnTo>
                  <a:cubicBezTo>
                    <a:pt x="627" y="402"/>
                    <a:pt x="627" y="101"/>
                    <a:pt x="527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59" name="Google Shape;13462;p72">
              <a:extLst>
                <a:ext uri="{FF2B5EF4-FFF2-40B4-BE49-F238E27FC236}">
                  <a16:creationId xmlns:a16="http://schemas.microsoft.com/office/drawing/2014/main" id="{B59BF93C-49BE-C0E4-6924-ED921B4A4280}"/>
                </a:ext>
              </a:extLst>
            </p:cNvPr>
            <p:cNvSpPr/>
            <p:nvPr/>
          </p:nvSpPr>
          <p:spPr>
            <a:xfrm>
              <a:off x="3294625" y="1689875"/>
              <a:ext cx="23850" cy="18200"/>
            </a:xfrm>
            <a:custGeom>
              <a:avLst/>
              <a:gdLst/>
              <a:ahLst/>
              <a:cxnLst/>
              <a:rect l="l" t="t" r="r" b="b"/>
              <a:pathLst>
                <a:path w="954" h="728" extrusionOk="0">
                  <a:moveTo>
                    <a:pt x="427" y="0"/>
                  </a:moveTo>
                  <a:cubicBezTo>
                    <a:pt x="1" y="101"/>
                    <a:pt x="1" y="527"/>
                    <a:pt x="327" y="627"/>
                  </a:cubicBezTo>
                  <a:cubicBezTo>
                    <a:pt x="427" y="727"/>
                    <a:pt x="527" y="727"/>
                    <a:pt x="527" y="727"/>
                  </a:cubicBezTo>
                  <a:cubicBezTo>
                    <a:pt x="753" y="727"/>
                    <a:pt x="853" y="627"/>
                    <a:pt x="853" y="401"/>
                  </a:cubicBezTo>
                  <a:cubicBezTo>
                    <a:pt x="953" y="401"/>
                    <a:pt x="953" y="301"/>
                    <a:pt x="853" y="201"/>
                  </a:cubicBezTo>
                  <a:cubicBezTo>
                    <a:pt x="853" y="101"/>
                    <a:pt x="753" y="0"/>
                    <a:pt x="5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0" name="Google Shape;13463;p72">
              <a:extLst>
                <a:ext uri="{FF2B5EF4-FFF2-40B4-BE49-F238E27FC236}">
                  <a16:creationId xmlns:a16="http://schemas.microsoft.com/office/drawing/2014/main" id="{D242FBE8-4AB2-C37A-B4BB-69E8840E97C6}"/>
                </a:ext>
              </a:extLst>
            </p:cNvPr>
            <p:cNvSpPr/>
            <p:nvPr/>
          </p:nvSpPr>
          <p:spPr>
            <a:xfrm>
              <a:off x="3354775" y="1681725"/>
              <a:ext cx="18200" cy="15700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427" y="1"/>
                  </a:moveTo>
                  <a:lnTo>
                    <a:pt x="327" y="101"/>
                  </a:lnTo>
                  <a:cubicBezTo>
                    <a:pt x="1" y="101"/>
                    <a:pt x="101" y="627"/>
                    <a:pt x="427" y="627"/>
                  </a:cubicBezTo>
                  <a:cubicBezTo>
                    <a:pt x="427" y="627"/>
                    <a:pt x="427" y="527"/>
                    <a:pt x="527" y="527"/>
                  </a:cubicBezTo>
                  <a:cubicBezTo>
                    <a:pt x="728" y="427"/>
                    <a:pt x="627" y="226"/>
                    <a:pt x="527" y="101"/>
                  </a:cubicBezTo>
                  <a:lnTo>
                    <a:pt x="427" y="1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1" name="Google Shape;13464;p72">
              <a:extLst>
                <a:ext uri="{FF2B5EF4-FFF2-40B4-BE49-F238E27FC236}">
                  <a16:creationId xmlns:a16="http://schemas.microsoft.com/office/drawing/2014/main" id="{752F3A06-D0F3-A7FA-6C94-EE225BFB1E3A}"/>
                </a:ext>
              </a:extLst>
            </p:cNvPr>
            <p:cNvSpPr/>
            <p:nvPr/>
          </p:nvSpPr>
          <p:spPr>
            <a:xfrm>
              <a:off x="3404275" y="1661050"/>
              <a:ext cx="5675" cy="10675"/>
            </a:xfrm>
            <a:custGeom>
              <a:avLst/>
              <a:gdLst/>
              <a:ahLst/>
              <a:cxnLst/>
              <a:rect l="l" t="t" r="r" b="b"/>
              <a:pathLst>
                <a:path w="227" h="427" extrusionOk="0">
                  <a:moveTo>
                    <a:pt x="226" y="1"/>
                  </a:moveTo>
                  <a:cubicBezTo>
                    <a:pt x="126" y="1"/>
                    <a:pt x="1" y="201"/>
                    <a:pt x="1" y="301"/>
                  </a:cubicBezTo>
                  <a:lnTo>
                    <a:pt x="1" y="427"/>
                  </a:lnTo>
                  <a:cubicBezTo>
                    <a:pt x="1" y="201"/>
                    <a:pt x="126" y="101"/>
                    <a:pt x="226" y="1"/>
                  </a:cubicBezTo>
                  <a:close/>
                </a:path>
              </a:pathLst>
            </a:custGeom>
            <a:solidFill>
              <a:srgbClr val="99B77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2" name="Google Shape;13465;p72">
              <a:extLst>
                <a:ext uri="{FF2B5EF4-FFF2-40B4-BE49-F238E27FC236}">
                  <a16:creationId xmlns:a16="http://schemas.microsoft.com/office/drawing/2014/main" id="{77BE9A34-3AF4-0DF6-6F8A-2BA17BF2BC80}"/>
                </a:ext>
              </a:extLst>
            </p:cNvPr>
            <p:cNvSpPr/>
            <p:nvPr/>
          </p:nvSpPr>
          <p:spPr>
            <a:xfrm>
              <a:off x="3404275" y="1661050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26" y="1"/>
                  </a:moveTo>
                  <a:cubicBezTo>
                    <a:pt x="126" y="101"/>
                    <a:pt x="1" y="201"/>
                    <a:pt x="1" y="427"/>
                  </a:cubicBezTo>
                  <a:cubicBezTo>
                    <a:pt x="1" y="527"/>
                    <a:pt x="126" y="627"/>
                    <a:pt x="226" y="627"/>
                  </a:cubicBezTo>
                  <a:lnTo>
                    <a:pt x="327" y="627"/>
                  </a:lnTo>
                  <a:cubicBezTo>
                    <a:pt x="427" y="627"/>
                    <a:pt x="527" y="527"/>
                    <a:pt x="527" y="427"/>
                  </a:cubicBezTo>
                  <a:cubicBezTo>
                    <a:pt x="627" y="427"/>
                    <a:pt x="627" y="201"/>
                    <a:pt x="527" y="201"/>
                  </a:cubicBezTo>
                  <a:cubicBezTo>
                    <a:pt x="527" y="101"/>
                    <a:pt x="427" y="101"/>
                    <a:pt x="327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3" name="Google Shape;13466;p72">
              <a:extLst>
                <a:ext uri="{FF2B5EF4-FFF2-40B4-BE49-F238E27FC236}">
                  <a16:creationId xmlns:a16="http://schemas.microsoft.com/office/drawing/2014/main" id="{ECAF50A6-1A1F-7641-23B4-F0CC0E9A3C85}"/>
                </a:ext>
              </a:extLst>
            </p:cNvPr>
            <p:cNvSpPr/>
            <p:nvPr/>
          </p:nvSpPr>
          <p:spPr>
            <a:xfrm>
              <a:off x="3451275" y="1624700"/>
              <a:ext cx="8175" cy="5050"/>
            </a:xfrm>
            <a:custGeom>
              <a:avLst/>
              <a:gdLst/>
              <a:ahLst/>
              <a:cxnLst/>
              <a:rect l="l" t="t" r="r" b="b"/>
              <a:pathLst>
                <a:path w="327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326" y="201"/>
                    <a:pt x="326" y="1"/>
                    <a:pt x="126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4" name="Google Shape;13467;p72">
              <a:extLst>
                <a:ext uri="{FF2B5EF4-FFF2-40B4-BE49-F238E27FC236}">
                  <a16:creationId xmlns:a16="http://schemas.microsoft.com/office/drawing/2014/main" id="{75807E1A-C96C-7AD0-4F80-E859A655597F}"/>
                </a:ext>
              </a:extLst>
            </p:cNvPr>
            <p:cNvSpPr/>
            <p:nvPr/>
          </p:nvSpPr>
          <p:spPr>
            <a:xfrm>
              <a:off x="3501400" y="1652900"/>
              <a:ext cx="5050" cy="5675"/>
            </a:xfrm>
            <a:custGeom>
              <a:avLst/>
              <a:gdLst/>
              <a:ahLst/>
              <a:cxnLst/>
              <a:rect l="l" t="t" r="r" b="b"/>
              <a:pathLst>
                <a:path w="202" h="227" extrusionOk="0">
                  <a:moveTo>
                    <a:pt x="101" y="1"/>
                  </a:moveTo>
                  <a:cubicBezTo>
                    <a:pt x="1" y="1"/>
                    <a:pt x="1" y="226"/>
                    <a:pt x="101" y="226"/>
                  </a:cubicBezTo>
                  <a:cubicBezTo>
                    <a:pt x="201" y="226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5" name="Google Shape;13468;p72">
              <a:extLst>
                <a:ext uri="{FF2B5EF4-FFF2-40B4-BE49-F238E27FC236}">
                  <a16:creationId xmlns:a16="http://schemas.microsoft.com/office/drawing/2014/main" id="{DE63C000-B996-40A3-F216-B37815A1CBA8}"/>
                </a:ext>
              </a:extLst>
            </p:cNvPr>
            <p:cNvSpPr/>
            <p:nvPr/>
          </p:nvSpPr>
          <p:spPr>
            <a:xfrm>
              <a:off x="3569075" y="1634725"/>
              <a:ext cx="23200" cy="18200"/>
            </a:xfrm>
            <a:custGeom>
              <a:avLst/>
              <a:gdLst/>
              <a:ahLst/>
              <a:cxnLst/>
              <a:rect l="l" t="t" r="r" b="b"/>
              <a:pathLst>
                <a:path w="928" h="728" extrusionOk="0">
                  <a:moveTo>
                    <a:pt x="426" y="1"/>
                  </a:moveTo>
                  <a:cubicBezTo>
                    <a:pt x="301" y="1"/>
                    <a:pt x="201" y="1"/>
                    <a:pt x="201" y="101"/>
                  </a:cubicBezTo>
                  <a:lnTo>
                    <a:pt x="101" y="227"/>
                  </a:lnTo>
                  <a:lnTo>
                    <a:pt x="0" y="327"/>
                  </a:lnTo>
                  <a:cubicBezTo>
                    <a:pt x="0" y="527"/>
                    <a:pt x="101" y="728"/>
                    <a:pt x="301" y="728"/>
                  </a:cubicBezTo>
                  <a:cubicBezTo>
                    <a:pt x="527" y="728"/>
                    <a:pt x="627" y="628"/>
                    <a:pt x="727" y="527"/>
                  </a:cubicBezTo>
                  <a:cubicBezTo>
                    <a:pt x="928" y="327"/>
                    <a:pt x="627" y="1"/>
                    <a:pt x="426" y="1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6" name="Google Shape;13469;p72">
              <a:extLst>
                <a:ext uri="{FF2B5EF4-FFF2-40B4-BE49-F238E27FC236}">
                  <a16:creationId xmlns:a16="http://schemas.microsoft.com/office/drawing/2014/main" id="{E5CF38BB-E3B5-43E7-1689-C86050E8256E}"/>
                </a:ext>
              </a:extLst>
            </p:cNvPr>
            <p:cNvSpPr/>
            <p:nvPr/>
          </p:nvSpPr>
          <p:spPr>
            <a:xfrm>
              <a:off x="3569075" y="1642875"/>
              <a:ext cx="25" cy="2550"/>
            </a:xfrm>
            <a:custGeom>
              <a:avLst/>
              <a:gdLst/>
              <a:ahLst/>
              <a:cxnLst/>
              <a:rect l="l" t="t" r="r" b="b"/>
              <a:pathLst>
                <a:path w="1" h="102" extrusionOk="0">
                  <a:moveTo>
                    <a:pt x="0" y="1"/>
                  </a:moveTo>
                  <a:lnTo>
                    <a:pt x="0" y="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7" name="Google Shape;13470;p72">
              <a:extLst>
                <a:ext uri="{FF2B5EF4-FFF2-40B4-BE49-F238E27FC236}">
                  <a16:creationId xmlns:a16="http://schemas.microsoft.com/office/drawing/2014/main" id="{71C9ADBF-78F0-03CF-2F71-5A4BCEF9987B}"/>
                </a:ext>
              </a:extLst>
            </p:cNvPr>
            <p:cNvSpPr/>
            <p:nvPr/>
          </p:nvSpPr>
          <p:spPr>
            <a:xfrm>
              <a:off x="3618575" y="1616575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101" y="0"/>
                  </a:moveTo>
                  <a:cubicBezTo>
                    <a:pt x="0" y="0"/>
                    <a:pt x="0" y="201"/>
                    <a:pt x="101" y="201"/>
                  </a:cubicBezTo>
                  <a:cubicBezTo>
                    <a:pt x="201" y="2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8" name="Google Shape;13471;p72">
              <a:extLst>
                <a:ext uri="{FF2B5EF4-FFF2-40B4-BE49-F238E27FC236}">
                  <a16:creationId xmlns:a16="http://schemas.microsoft.com/office/drawing/2014/main" id="{7B90422B-0DDA-9CBF-73AE-3A78F81E983E}"/>
                </a:ext>
              </a:extLst>
            </p:cNvPr>
            <p:cNvSpPr/>
            <p:nvPr/>
          </p:nvSpPr>
          <p:spPr>
            <a:xfrm>
              <a:off x="3649900" y="1558925"/>
              <a:ext cx="5025" cy="3150"/>
            </a:xfrm>
            <a:custGeom>
              <a:avLst/>
              <a:gdLst/>
              <a:ahLst/>
              <a:cxnLst/>
              <a:rect l="l" t="t" r="r" b="b"/>
              <a:pathLst>
                <a:path w="201" h="126" extrusionOk="0">
                  <a:moveTo>
                    <a:pt x="101" y="0"/>
                  </a:moveTo>
                  <a:cubicBezTo>
                    <a:pt x="0" y="0"/>
                    <a:pt x="0" y="126"/>
                    <a:pt x="101" y="126"/>
                  </a:cubicBezTo>
                  <a:cubicBezTo>
                    <a:pt x="201" y="126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69" name="Google Shape;13472;p72">
              <a:extLst>
                <a:ext uri="{FF2B5EF4-FFF2-40B4-BE49-F238E27FC236}">
                  <a16:creationId xmlns:a16="http://schemas.microsoft.com/office/drawing/2014/main" id="{B6FBE627-4EC3-5941-6B16-B316E770FD84}"/>
                </a:ext>
              </a:extLst>
            </p:cNvPr>
            <p:cNvSpPr/>
            <p:nvPr/>
          </p:nvSpPr>
          <p:spPr>
            <a:xfrm>
              <a:off x="3696900" y="1558925"/>
              <a:ext cx="5025" cy="3150"/>
            </a:xfrm>
            <a:custGeom>
              <a:avLst/>
              <a:gdLst/>
              <a:ahLst/>
              <a:cxnLst/>
              <a:rect l="l" t="t" r="r" b="b"/>
              <a:pathLst>
                <a:path w="201" h="126" extrusionOk="0">
                  <a:moveTo>
                    <a:pt x="100" y="0"/>
                  </a:moveTo>
                  <a:cubicBezTo>
                    <a:pt x="0" y="0"/>
                    <a:pt x="0" y="126"/>
                    <a:pt x="100" y="126"/>
                  </a:cubicBezTo>
                  <a:cubicBezTo>
                    <a:pt x="201" y="126"/>
                    <a:pt x="201" y="0"/>
                    <a:pt x="100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0" name="Google Shape;13473;p72">
              <a:extLst>
                <a:ext uri="{FF2B5EF4-FFF2-40B4-BE49-F238E27FC236}">
                  <a16:creationId xmlns:a16="http://schemas.microsoft.com/office/drawing/2014/main" id="{A8A3A410-DA70-45E6-B93A-AA3865ADB71D}"/>
                </a:ext>
              </a:extLst>
            </p:cNvPr>
            <p:cNvSpPr/>
            <p:nvPr/>
          </p:nvSpPr>
          <p:spPr>
            <a:xfrm>
              <a:off x="3754525" y="1538250"/>
              <a:ext cx="15700" cy="10675"/>
            </a:xfrm>
            <a:custGeom>
              <a:avLst/>
              <a:gdLst/>
              <a:ahLst/>
              <a:cxnLst/>
              <a:rect l="l" t="t" r="r" b="b"/>
              <a:pathLst>
                <a:path w="628" h="427" extrusionOk="0">
                  <a:moveTo>
                    <a:pt x="302" y="0"/>
                  </a:moveTo>
                  <a:cubicBezTo>
                    <a:pt x="1" y="0"/>
                    <a:pt x="1" y="426"/>
                    <a:pt x="302" y="426"/>
                  </a:cubicBezTo>
                  <a:cubicBezTo>
                    <a:pt x="628" y="426"/>
                    <a:pt x="628" y="0"/>
                    <a:pt x="302" y="0"/>
                  </a:cubicBezTo>
                  <a:close/>
                </a:path>
              </a:pathLst>
            </a:custGeom>
            <a:solidFill>
              <a:srgbClr val="85A9D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1" name="Google Shape;13474;p72">
              <a:extLst>
                <a:ext uri="{FF2B5EF4-FFF2-40B4-BE49-F238E27FC236}">
                  <a16:creationId xmlns:a16="http://schemas.microsoft.com/office/drawing/2014/main" id="{03579A83-1B00-8055-C952-0544EB35CF18}"/>
                </a:ext>
              </a:extLst>
            </p:cNvPr>
            <p:cNvSpPr/>
            <p:nvPr/>
          </p:nvSpPr>
          <p:spPr>
            <a:xfrm>
              <a:off x="2584725" y="1924850"/>
              <a:ext cx="31350" cy="23200"/>
            </a:xfrm>
            <a:custGeom>
              <a:avLst/>
              <a:gdLst/>
              <a:ahLst/>
              <a:cxnLst/>
              <a:rect l="l" t="t" r="r" b="b"/>
              <a:pathLst>
                <a:path w="1254" h="928" extrusionOk="0">
                  <a:moveTo>
                    <a:pt x="627" y="0"/>
                  </a:moveTo>
                  <a:cubicBezTo>
                    <a:pt x="327" y="0"/>
                    <a:pt x="1" y="401"/>
                    <a:pt x="327" y="727"/>
                  </a:cubicBezTo>
                  <a:cubicBezTo>
                    <a:pt x="427" y="827"/>
                    <a:pt x="527" y="927"/>
                    <a:pt x="627" y="927"/>
                  </a:cubicBezTo>
                  <a:cubicBezTo>
                    <a:pt x="953" y="927"/>
                    <a:pt x="1254" y="401"/>
                    <a:pt x="953" y="201"/>
                  </a:cubicBezTo>
                  <a:lnTo>
                    <a:pt x="828" y="201"/>
                  </a:lnTo>
                  <a:cubicBezTo>
                    <a:pt x="828" y="100"/>
                    <a:pt x="728" y="0"/>
                    <a:pt x="6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2" name="Google Shape;13475;p72">
              <a:extLst>
                <a:ext uri="{FF2B5EF4-FFF2-40B4-BE49-F238E27FC236}">
                  <a16:creationId xmlns:a16="http://schemas.microsoft.com/office/drawing/2014/main" id="{9C45078C-E89E-49B6-F689-CF4D32FB2557}"/>
                </a:ext>
              </a:extLst>
            </p:cNvPr>
            <p:cNvSpPr/>
            <p:nvPr/>
          </p:nvSpPr>
          <p:spPr>
            <a:xfrm>
              <a:off x="2660550" y="194050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1"/>
                  </a:moveTo>
                  <a:cubicBezTo>
                    <a:pt x="0" y="1"/>
                    <a:pt x="0" y="101"/>
                    <a:pt x="101" y="101"/>
                  </a:cubicBezTo>
                  <a:cubicBezTo>
                    <a:pt x="201" y="10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3" name="Google Shape;13476;p72">
              <a:extLst>
                <a:ext uri="{FF2B5EF4-FFF2-40B4-BE49-F238E27FC236}">
                  <a16:creationId xmlns:a16="http://schemas.microsoft.com/office/drawing/2014/main" id="{9393F4F4-50E8-FF07-93B4-2BF41CD34E54}"/>
                </a:ext>
              </a:extLst>
            </p:cNvPr>
            <p:cNvSpPr/>
            <p:nvPr/>
          </p:nvSpPr>
          <p:spPr>
            <a:xfrm>
              <a:off x="2705025" y="1934875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302" y="0"/>
                  </a:moveTo>
                  <a:cubicBezTo>
                    <a:pt x="1" y="0"/>
                    <a:pt x="1" y="426"/>
                    <a:pt x="302" y="426"/>
                  </a:cubicBezTo>
                  <a:cubicBezTo>
                    <a:pt x="527" y="426"/>
                    <a:pt x="527" y="0"/>
                    <a:pt x="302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4" name="Google Shape;13477;p72">
              <a:extLst>
                <a:ext uri="{FF2B5EF4-FFF2-40B4-BE49-F238E27FC236}">
                  <a16:creationId xmlns:a16="http://schemas.microsoft.com/office/drawing/2014/main" id="{4556C7EB-F8D7-264D-4D53-3821CA2CCB97}"/>
                </a:ext>
              </a:extLst>
            </p:cNvPr>
            <p:cNvSpPr/>
            <p:nvPr/>
          </p:nvSpPr>
          <p:spPr>
            <a:xfrm>
              <a:off x="2752025" y="1929850"/>
              <a:ext cx="15700" cy="10675"/>
            </a:xfrm>
            <a:custGeom>
              <a:avLst/>
              <a:gdLst/>
              <a:ahLst/>
              <a:cxnLst/>
              <a:rect l="l" t="t" r="r" b="b"/>
              <a:pathLst>
                <a:path w="628" h="427" extrusionOk="0">
                  <a:moveTo>
                    <a:pt x="301" y="1"/>
                  </a:moveTo>
                  <a:cubicBezTo>
                    <a:pt x="101" y="1"/>
                    <a:pt x="0" y="427"/>
                    <a:pt x="301" y="427"/>
                  </a:cubicBezTo>
                  <a:cubicBezTo>
                    <a:pt x="627" y="427"/>
                    <a:pt x="627" y="1"/>
                    <a:pt x="301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5" name="Google Shape;13478;p72">
              <a:extLst>
                <a:ext uri="{FF2B5EF4-FFF2-40B4-BE49-F238E27FC236}">
                  <a16:creationId xmlns:a16="http://schemas.microsoft.com/office/drawing/2014/main" id="{EC9D9BD8-6B70-C509-7D7D-C5C0BCCA336A}"/>
                </a:ext>
              </a:extLst>
            </p:cNvPr>
            <p:cNvSpPr/>
            <p:nvPr/>
          </p:nvSpPr>
          <p:spPr>
            <a:xfrm>
              <a:off x="2757025" y="1966200"/>
              <a:ext cx="15700" cy="5650"/>
            </a:xfrm>
            <a:custGeom>
              <a:avLst/>
              <a:gdLst/>
              <a:ahLst/>
              <a:cxnLst/>
              <a:rect l="l" t="t" r="r" b="b"/>
              <a:pathLst>
                <a:path w="628" h="226" extrusionOk="0">
                  <a:moveTo>
                    <a:pt x="327" y="0"/>
                  </a:moveTo>
                  <a:cubicBezTo>
                    <a:pt x="201" y="0"/>
                    <a:pt x="101" y="125"/>
                    <a:pt x="1" y="226"/>
                  </a:cubicBezTo>
                  <a:cubicBezTo>
                    <a:pt x="101" y="125"/>
                    <a:pt x="201" y="125"/>
                    <a:pt x="327" y="125"/>
                  </a:cubicBezTo>
                  <a:lnTo>
                    <a:pt x="628" y="125"/>
                  </a:lnTo>
                  <a:cubicBezTo>
                    <a:pt x="628" y="0"/>
                    <a:pt x="427" y="0"/>
                    <a:pt x="327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6" name="Google Shape;13479;p72">
              <a:extLst>
                <a:ext uri="{FF2B5EF4-FFF2-40B4-BE49-F238E27FC236}">
                  <a16:creationId xmlns:a16="http://schemas.microsoft.com/office/drawing/2014/main" id="{D8CD1EB6-E501-E029-4C46-864DFE23A0C8}"/>
                </a:ext>
              </a:extLst>
            </p:cNvPr>
            <p:cNvSpPr/>
            <p:nvPr/>
          </p:nvSpPr>
          <p:spPr>
            <a:xfrm>
              <a:off x="2754525" y="1969325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27" y="0"/>
                  </a:moveTo>
                  <a:cubicBezTo>
                    <a:pt x="301" y="0"/>
                    <a:pt x="201" y="0"/>
                    <a:pt x="101" y="101"/>
                  </a:cubicBezTo>
                  <a:lnTo>
                    <a:pt x="101" y="201"/>
                  </a:lnTo>
                  <a:cubicBezTo>
                    <a:pt x="1" y="402"/>
                    <a:pt x="201" y="727"/>
                    <a:pt x="427" y="727"/>
                  </a:cubicBezTo>
                  <a:cubicBezTo>
                    <a:pt x="728" y="727"/>
                    <a:pt x="828" y="402"/>
                    <a:pt x="828" y="201"/>
                  </a:cubicBezTo>
                  <a:lnTo>
                    <a:pt x="828" y="101"/>
                  </a:lnTo>
                  <a:cubicBezTo>
                    <a:pt x="828" y="101"/>
                    <a:pt x="728" y="101"/>
                    <a:pt x="728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7" name="Google Shape;13480;p72">
              <a:extLst>
                <a:ext uri="{FF2B5EF4-FFF2-40B4-BE49-F238E27FC236}">
                  <a16:creationId xmlns:a16="http://schemas.microsoft.com/office/drawing/2014/main" id="{145E792F-6553-9E96-B150-91470A639559}"/>
                </a:ext>
              </a:extLst>
            </p:cNvPr>
            <p:cNvSpPr/>
            <p:nvPr/>
          </p:nvSpPr>
          <p:spPr>
            <a:xfrm>
              <a:off x="2806525" y="2000650"/>
              <a:ext cx="8175" cy="2525"/>
            </a:xfrm>
            <a:custGeom>
              <a:avLst/>
              <a:gdLst/>
              <a:ahLst/>
              <a:cxnLst/>
              <a:rect l="l" t="t" r="r" b="b"/>
              <a:pathLst>
                <a:path w="327" h="101" extrusionOk="0">
                  <a:moveTo>
                    <a:pt x="227" y="1"/>
                  </a:moveTo>
                  <a:cubicBezTo>
                    <a:pt x="101" y="1"/>
                    <a:pt x="101" y="101"/>
                    <a:pt x="1" y="101"/>
                  </a:cubicBezTo>
                  <a:lnTo>
                    <a:pt x="327" y="101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8" name="Google Shape;13481;p72">
              <a:extLst>
                <a:ext uri="{FF2B5EF4-FFF2-40B4-BE49-F238E27FC236}">
                  <a16:creationId xmlns:a16="http://schemas.microsoft.com/office/drawing/2014/main" id="{044F62B4-EDA6-5810-5C04-3E2F44EA45B9}"/>
                </a:ext>
              </a:extLst>
            </p:cNvPr>
            <p:cNvSpPr/>
            <p:nvPr/>
          </p:nvSpPr>
          <p:spPr>
            <a:xfrm>
              <a:off x="2804025" y="2003150"/>
              <a:ext cx="13200" cy="7550"/>
            </a:xfrm>
            <a:custGeom>
              <a:avLst/>
              <a:gdLst/>
              <a:ahLst/>
              <a:cxnLst/>
              <a:rect l="l" t="t" r="r" b="b"/>
              <a:pathLst>
                <a:path w="528" h="302" extrusionOk="0">
                  <a:moveTo>
                    <a:pt x="101" y="1"/>
                  </a:moveTo>
                  <a:cubicBezTo>
                    <a:pt x="1" y="101"/>
                    <a:pt x="101" y="302"/>
                    <a:pt x="327" y="302"/>
                  </a:cubicBezTo>
                  <a:cubicBezTo>
                    <a:pt x="527" y="302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79" name="Google Shape;13482;p72">
              <a:extLst>
                <a:ext uri="{FF2B5EF4-FFF2-40B4-BE49-F238E27FC236}">
                  <a16:creationId xmlns:a16="http://schemas.microsoft.com/office/drawing/2014/main" id="{F1C10BDB-BF53-D514-9F45-47AEED7DDA07}"/>
                </a:ext>
              </a:extLst>
            </p:cNvPr>
            <p:cNvSpPr/>
            <p:nvPr/>
          </p:nvSpPr>
          <p:spPr>
            <a:xfrm>
              <a:off x="2846000" y="2028850"/>
              <a:ext cx="23225" cy="21325"/>
            </a:xfrm>
            <a:custGeom>
              <a:avLst/>
              <a:gdLst/>
              <a:ahLst/>
              <a:cxnLst/>
              <a:rect l="l" t="t" r="r" b="b"/>
              <a:pathLst>
                <a:path w="929" h="853" extrusionOk="0">
                  <a:moveTo>
                    <a:pt x="527" y="0"/>
                  </a:moveTo>
                  <a:cubicBezTo>
                    <a:pt x="402" y="0"/>
                    <a:pt x="302" y="0"/>
                    <a:pt x="201" y="126"/>
                  </a:cubicBezTo>
                  <a:cubicBezTo>
                    <a:pt x="1" y="326"/>
                    <a:pt x="1" y="527"/>
                    <a:pt x="101" y="627"/>
                  </a:cubicBezTo>
                  <a:lnTo>
                    <a:pt x="201" y="752"/>
                  </a:lnTo>
                  <a:cubicBezTo>
                    <a:pt x="302" y="853"/>
                    <a:pt x="402" y="853"/>
                    <a:pt x="527" y="853"/>
                  </a:cubicBezTo>
                  <a:cubicBezTo>
                    <a:pt x="728" y="853"/>
                    <a:pt x="928" y="627"/>
                    <a:pt x="928" y="427"/>
                  </a:cubicBezTo>
                  <a:cubicBezTo>
                    <a:pt x="928" y="226"/>
                    <a:pt x="728" y="0"/>
                    <a:pt x="527" y="0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0" name="Google Shape;13483;p72">
              <a:extLst>
                <a:ext uri="{FF2B5EF4-FFF2-40B4-BE49-F238E27FC236}">
                  <a16:creationId xmlns:a16="http://schemas.microsoft.com/office/drawing/2014/main" id="{D74807BD-850D-90C0-2F00-877219AAEEC5}"/>
                </a:ext>
              </a:extLst>
            </p:cNvPr>
            <p:cNvSpPr/>
            <p:nvPr/>
          </p:nvSpPr>
          <p:spPr>
            <a:xfrm>
              <a:off x="2934350" y="2026350"/>
              <a:ext cx="3175" cy="25"/>
            </a:xfrm>
            <a:custGeom>
              <a:avLst/>
              <a:gdLst/>
              <a:ahLst/>
              <a:cxnLst/>
              <a:rect l="l" t="t" r="r" b="b"/>
              <a:pathLst>
                <a:path w="127" h="1" extrusionOk="0">
                  <a:moveTo>
                    <a:pt x="1" y="0"/>
                  </a:moveTo>
                  <a:lnTo>
                    <a:pt x="1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1" name="Google Shape;13484;p72">
              <a:extLst>
                <a:ext uri="{FF2B5EF4-FFF2-40B4-BE49-F238E27FC236}">
                  <a16:creationId xmlns:a16="http://schemas.microsoft.com/office/drawing/2014/main" id="{4C6E04FE-BCA1-E5B3-38E7-74C59A739F11}"/>
                </a:ext>
              </a:extLst>
            </p:cNvPr>
            <p:cNvSpPr/>
            <p:nvPr/>
          </p:nvSpPr>
          <p:spPr>
            <a:xfrm>
              <a:off x="2921825" y="2026350"/>
              <a:ext cx="25725" cy="21325"/>
            </a:xfrm>
            <a:custGeom>
              <a:avLst/>
              <a:gdLst/>
              <a:ahLst/>
              <a:cxnLst/>
              <a:rect l="l" t="t" r="r" b="b"/>
              <a:pathLst>
                <a:path w="1029" h="853" extrusionOk="0">
                  <a:moveTo>
                    <a:pt x="502" y="0"/>
                  </a:moveTo>
                  <a:cubicBezTo>
                    <a:pt x="0" y="0"/>
                    <a:pt x="0" y="852"/>
                    <a:pt x="502" y="852"/>
                  </a:cubicBezTo>
                  <a:cubicBezTo>
                    <a:pt x="1028" y="852"/>
                    <a:pt x="1028" y="100"/>
                    <a:pt x="6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2" name="Google Shape;13485;p72">
              <a:extLst>
                <a:ext uri="{FF2B5EF4-FFF2-40B4-BE49-F238E27FC236}">
                  <a16:creationId xmlns:a16="http://schemas.microsoft.com/office/drawing/2014/main" id="{DF4A6C3B-21D7-F735-2EBD-F3DFF9B10983}"/>
                </a:ext>
              </a:extLst>
            </p:cNvPr>
            <p:cNvSpPr/>
            <p:nvPr/>
          </p:nvSpPr>
          <p:spPr>
            <a:xfrm>
              <a:off x="2989500" y="2060175"/>
              <a:ext cx="10675" cy="8175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0" y="1"/>
                    <a:pt x="0" y="326"/>
                    <a:pt x="201" y="326"/>
                  </a:cubicBezTo>
                  <a:cubicBezTo>
                    <a:pt x="426" y="326"/>
                    <a:pt x="426" y="1"/>
                    <a:pt x="201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3" name="Google Shape;13486;p72">
              <a:extLst>
                <a:ext uri="{FF2B5EF4-FFF2-40B4-BE49-F238E27FC236}">
                  <a16:creationId xmlns:a16="http://schemas.microsoft.com/office/drawing/2014/main" id="{09376FFF-CAA9-3B27-F090-62280A19329B}"/>
                </a:ext>
              </a:extLst>
            </p:cNvPr>
            <p:cNvSpPr/>
            <p:nvPr/>
          </p:nvSpPr>
          <p:spPr>
            <a:xfrm>
              <a:off x="3025825" y="2073325"/>
              <a:ext cx="26350" cy="21350"/>
            </a:xfrm>
            <a:custGeom>
              <a:avLst/>
              <a:gdLst/>
              <a:ahLst/>
              <a:cxnLst/>
              <a:rect l="l" t="t" r="r" b="b"/>
              <a:pathLst>
                <a:path w="1054" h="854" extrusionOk="0">
                  <a:moveTo>
                    <a:pt x="527" y="1"/>
                  </a:moveTo>
                  <a:cubicBezTo>
                    <a:pt x="1" y="1"/>
                    <a:pt x="1" y="853"/>
                    <a:pt x="527" y="853"/>
                  </a:cubicBezTo>
                  <a:cubicBezTo>
                    <a:pt x="1054" y="853"/>
                    <a:pt x="1054" y="1"/>
                    <a:pt x="527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4" name="Google Shape;13487;p72">
              <a:extLst>
                <a:ext uri="{FF2B5EF4-FFF2-40B4-BE49-F238E27FC236}">
                  <a16:creationId xmlns:a16="http://schemas.microsoft.com/office/drawing/2014/main" id="{E2EC4394-1E46-369F-C8F2-9CA43F4FF932}"/>
                </a:ext>
              </a:extLst>
            </p:cNvPr>
            <p:cNvSpPr/>
            <p:nvPr/>
          </p:nvSpPr>
          <p:spPr>
            <a:xfrm>
              <a:off x="3099150" y="2075850"/>
              <a:ext cx="2525" cy="3150"/>
            </a:xfrm>
            <a:custGeom>
              <a:avLst/>
              <a:gdLst/>
              <a:ahLst/>
              <a:cxnLst/>
              <a:rect l="l" t="t" r="r" b="b"/>
              <a:pathLst>
                <a:path w="101" h="126" extrusionOk="0">
                  <a:moveTo>
                    <a:pt x="0" y="0"/>
                  </a:moveTo>
                  <a:lnTo>
                    <a:pt x="0" y="125"/>
                  </a:lnTo>
                  <a:cubicBezTo>
                    <a:pt x="101" y="125"/>
                    <a:pt x="101" y="0"/>
                    <a:pt x="0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5" name="Google Shape;13488;p72">
              <a:extLst>
                <a:ext uri="{FF2B5EF4-FFF2-40B4-BE49-F238E27FC236}">
                  <a16:creationId xmlns:a16="http://schemas.microsoft.com/office/drawing/2014/main" id="{9612D05A-BF3F-DA13-6BA9-C766CF681A02}"/>
                </a:ext>
              </a:extLst>
            </p:cNvPr>
            <p:cNvSpPr/>
            <p:nvPr/>
          </p:nvSpPr>
          <p:spPr>
            <a:xfrm>
              <a:off x="3130475" y="2068325"/>
              <a:ext cx="15675" cy="13175"/>
            </a:xfrm>
            <a:custGeom>
              <a:avLst/>
              <a:gdLst/>
              <a:ahLst/>
              <a:cxnLst/>
              <a:rect l="l" t="t" r="r" b="b"/>
              <a:pathLst>
                <a:path w="627" h="527" extrusionOk="0">
                  <a:moveTo>
                    <a:pt x="301" y="0"/>
                  </a:moveTo>
                  <a:cubicBezTo>
                    <a:pt x="101" y="0"/>
                    <a:pt x="0" y="201"/>
                    <a:pt x="101" y="301"/>
                  </a:cubicBezTo>
                  <a:cubicBezTo>
                    <a:pt x="101" y="426"/>
                    <a:pt x="101" y="527"/>
                    <a:pt x="201" y="527"/>
                  </a:cubicBezTo>
                  <a:cubicBezTo>
                    <a:pt x="426" y="527"/>
                    <a:pt x="627" y="301"/>
                    <a:pt x="426" y="101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6" name="Google Shape;13489;p72">
              <a:extLst>
                <a:ext uri="{FF2B5EF4-FFF2-40B4-BE49-F238E27FC236}">
                  <a16:creationId xmlns:a16="http://schemas.microsoft.com/office/drawing/2014/main" id="{A6D638B2-81F7-9BA7-0FB2-901BA997CA91}"/>
                </a:ext>
              </a:extLst>
            </p:cNvPr>
            <p:cNvSpPr/>
            <p:nvPr/>
          </p:nvSpPr>
          <p:spPr>
            <a:xfrm>
              <a:off x="3188125" y="2044525"/>
              <a:ext cx="5025" cy="3150"/>
            </a:xfrm>
            <a:custGeom>
              <a:avLst/>
              <a:gdLst/>
              <a:ahLst/>
              <a:cxnLst/>
              <a:rect l="l" t="t" r="r" b="b"/>
              <a:pathLst>
                <a:path w="201" h="126" extrusionOk="0">
                  <a:moveTo>
                    <a:pt x="201" y="0"/>
                  </a:moveTo>
                  <a:cubicBezTo>
                    <a:pt x="100" y="0"/>
                    <a:pt x="100" y="125"/>
                    <a:pt x="0" y="125"/>
                  </a:cubicBezTo>
                  <a:cubicBezTo>
                    <a:pt x="100" y="125"/>
                    <a:pt x="100" y="0"/>
                    <a:pt x="201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7" name="Google Shape;13490;p72">
              <a:extLst>
                <a:ext uri="{FF2B5EF4-FFF2-40B4-BE49-F238E27FC236}">
                  <a16:creationId xmlns:a16="http://schemas.microsoft.com/office/drawing/2014/main" id="{D6A45ADA-9ACE-EA24-A6ED-B142D7E0195F}"/>
                </a:ext>
              </a:extLst>
            </p:cNvPr>
            <p:cNvSpPr/>
            <p:nvPr/>
          </p:nvSpPr>
          <p:spPr>
            <a:xfrm>
              <a:off x="3188125" y="2042000"/>
              <a:ext cx="20700" cy="21325"/>
            </a:xfrm>
            <a:custGeom>
              <a:avLst/>
              <a:gdLst/>
              <a:ahLst/>
              <a:cxnLst/>
              <a:rect l="l" t="t" r="r" b="b"/>
              <a:pathLst>
                <a:path w="828" h="853" extrusionOk="0">
                  <a:moveTo>
                    <a:pt x="401" y="1"/>
                  </a:moveTo>
                  <a:cubicBezTo>
                    <a:pt x="301" y="1"/>
                    <a:pt x="201" y="101"/>
                    <a:pt x="201" y="101"/>
                  </a:cubicBezTo>
                  <a:cubicBezTo>
                    <a:pt x="100" y="101"/>
                    <a:pt x="100" y="226"/>
                    <a:pt x="0" y="226"/>
                  </a:cubicBezTo>
                  <a:cubicBezTo>
                    <a:pt x="0" y="427"/>
                    <a:pt x="0" y="627"/>
                    <a:pt x="201" y="728"/>
                  </a:cubicBezTo>
                  <a:cubicBezTo>
                    <a:pt x="201" y="853"/>
                    <a:pt x="301" y="853"/>
                    <a:pt x="401" y="853"/>
                  </a:cubicBezTo>
                  <a:cubicBezTo>
                    <a:pt x="401" y="853"/>
                    <a:pt x="501" y="853"/>
                    <a:pt x="501" y="728"/>
                  </a:cubicBezTo>
                  <a:lnTo>
                    <a:pt x="627" y="728"/>
                  </a:lnTo>
                  <a:cubicBezTo>
                    <a:pt x="827" y="527"/>
                    <a:pt x="827" y="1"/>
                    <a:pt x="401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8" name="Google Shape;13491;p72">
              <a:extLst>
                <a:ext uri="{FF2B5EF4-FFF2-40B4-BE49-F238E27FC236}">
                  <a16:creationId xmlns:a16="http://schemas.microsoft.com/office/drawing/2014/main" id="{4D5BEEF3-8A2B-F1BD-6616-E5B11758D6C3}"/>
                </a:ext>
              </a:extLst>
            </p:cNvPr>
            <p:cNvSpPr/>
            <p:nvPr/>
          </p:nvSpPr>
          <p:spPr>
            <a:xfrm>
              <a:off x="3253275" y="2073325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301" y="1"/>
                  </a:moveTo>
                  <a:cubicBezTo>
                    <a:pt x="101" y="1"/>
                    <a:pt x="1" y="101"/>
                    <a:pt x="1" y="226"/>
                  </a:cubicBezTo>
                  <a:cubicBezTo>
                    <a:pt x="101" y="101"/>
                    <a:pt x="201" y="1"/>
                    <a:pt x="301" y="1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89" name="Google Shape;13492;p72">
              <a:extLst>
                <a:ext uri="{FF2B5EF4-FFF2-40B4-BE49-F238E27FC236}">
                  <a16:creationId xmlns:a16="http://schemas.microsoft.com/office/drawing/2014/main" id="{CE82DAD8-9543-FA6C-EF15-F323A4FCC32C}"/>
                </a:ext>
              </a:extLst>
            </p:cNvPr>
            <p:cNvSpPr/>
            <p:nvPr/>
          </p:nvSpPr>
          <p:spPr>
            <a:xfrm>
              <a:off x="3253275" y="2073325"/>
              <a:ext cx="15700" cy="15700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01" y="1"/>
                  </a:moveTo>
                  <a:cubicBezTo>
                    <a:pt x="201" y="1"/>
                    <a:pt x="101" y="101"/>
                    <a:pt x="1" y="226"/>
                  </a:cubicBezTo>
                  <a:cubicBezTo>
                    <a:pt x="1" y="427"/>
                    <a:pt x="1" y="627"/>
                    <a:pt x="301" y="627"/>
                  </a:cubicBezTo>
                  <a:cubicBezTo>
                    <a:pt x="627" y="627"/>
                    <a:pt x="627" y="226"/>
                    <a:pt x="402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0" name="Google Shape;13493;p72">
              <a:extLst>
                <a:ext uri="{FF2B5EF4-FFF2-40B4-BE49-F238E27FC236}">
                  <a16:creationId xmlns:a16="http://schemas.microsoft.com/office/drawing/2014/main" id="{E77739C9-E7BD-327E-61F1-1D4DA5DC3593}"/>
                </a:ext>
              </a:extLst>
            </p:cNvPr>
            <p:cNvSpPr/>
            <p:nvPr/>
          </p:nvSpPr>
          <p:spPr>
            <a:xfrm>
              <a:off x="3292125" y="2083975"/>
              <a:ext cx="15700" cy="13200"/>
            </a:xfrm>
            <a:custGeom>
              <a:avLst/>
              <a:gdLst/>
              <a:ahLst/>
              <a:cxnLst/>
              <a:rect l="l" t="t" r="r" b="b"/>
              <a:pathLst>
                <a:path w="628" h="528" extrusionOk="0">
                  <a:moveTo>
                    <a:pt x="326" y="1"/>
                  </a:moveTo>
                  <a:cubicBezTo>
                    <a:pt x="1" y="1"/>
                    <a:pt x="1" y="527"/>
                    <a:pt x="326" y="527"/>
                  </a:cubicBezTo>
                  <a:cubicBezTo>
                    <a:pt x="627" y="527"/>
                    <a:pt x="627" y="1"/>
                    <a:pt x="326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1" name="Google Shape;13494;p72">
              <a:extLst>
                <a:ext uri="{FF2B5EF4-FFF2-40B4-BE49-F238E27FC236}">
                  <a16:creationId xmlns:a16="http://schemas.microsoft.com/office/drawing/2014/main" id="{FA41967A-384E-0EB9-DD1B-FC22A31C6679}"/>
                </a:ext>
              </a:extLst>
            </p:cNvPr>
            <p:cNvSpPr/>
            <p:nvPr/>
          </p:nvSpPr>
          <p:spPr>
            <a:xfrm>
              <a:off x="3341625" y="2099650"/>
              <a:ext cx="23825" cy="18200"/>
            </a:xfrm>
            <a:custGeom>
              <a:avLst/>
              <a:gdLst/>
              <a:ahLst/>
              <a:cxnLst/>
              <a:rect l="l" t="t" r="r" b="b"/>
              <a:pathLst>
                <a:path w="953" h="728" extrusionOk="0">
                  <a:moveTo>
                    <a:pt x="427" y="1"/>
                  </a:moveTo>
                  <a:cubicBezTo>
                    <a:pt x="1" y="1"/>
                    <a:pt x="1" y="727"/>
                    <a:pt x="427" y="727"/>
                  </a:cubicBezTo>
                  <a:cubicBezTo>
                    <a:pt x="953" y="727"/>
                    <a:pt x="953" y="1"/>
                    <a:pt x="427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2" name="Google Shape;13495;p72">
              <a:extLst>
                <a:ext uri="{FF2B5EF4-FFF2-40B4-BE49-F238E27FC236}">
                  <a16:creationId xmlns:a16="http://schemas.microsoft.com/office/drawing/2014/main" id="{929FDEC9-4573-578E-89B8-76AD57030668}"/>
                </a:ext>
              </a:extLst>
            </p:cNvPr>
            <p:cNvSpPr/>
            <p:nvPr/>
          </p:nvSpPr>
          <p:spPr>
            <a:xfrm>
              <a:off x="3430600" y="209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3" name="Google Shape;13496;p72">
              <a:extLst>
                <a:ext uri="{FF2B5EF4-FFF2-40B4-BE49-F238E27FC236}">
                  <a16:creationId xmlns:a16="http://schemas.microsoft.com/office/drawing/2014/main" id="{1335436D-1F75-00D1-A3C1-EC6344005A13}"/>
                </a:ext>
              </a:extLst>
            </p:cNvPr>
            <p:cNvSpPr/>
            <p:nvPr/>
          </p:nvSpPr>
          <p:spPr>
            <a:xfrm>
              <a:off x="3430600" y="209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4" name="Google Shape;13497;p72">
              <a:extLst>
                <a:ext uri="{FF2B5EF4-FFF2-40B4-BE49-F238E27FC236}">
                  <a16:creationId xmlns:a16="http://schemas.microsoft.com/office/drawing/2014/main" id="{39A3F9DF-6B52-B494-A077-EFEDC677E535}"/>
                </a:ext>
              </a:extLst>
            </p:cNvPr>
            <p:cNvSpPr/>
            <p:nvPr/>
          </p:nvSpPr>
          <p:spPr>
            <a:xfrm>
              <a:off x="3419950" y="2099650"/>
              <a:ext cx="13175" cy="7550"/>
            </a:xfrm>
            <a:custGeom>
              <a:avLst/>
              <a:gdLst/>
              <a:ahLst/>
              <a:cxnLst/>
              <a:rect l="l" t="t" r="r" b="b"/>
              <a:pathLst>
                <a:path w="527" h="302" extrusionOk="0">
                  <a:moveTo>
                    <a:pt x="326" y="1"/>
                  </a:moveTo>
                  <a:cubicBezTo>
                    <a:pt x="0" y="1"/>
                    <a:pt x="0" y="301"/>
                    <a:pt x="326" y="301"/>
                  </a:cubicBezTo>
                  <a:cubicBezTo>
                    <a:pt x="527" y="301"/>
                    <a:pt x="527" y="1"/>
                    <a:pt x="326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5" name="Google Shape;13498;p72">
              <a:extLst>
                <a:ext uri="{FF2B5EF4-FFF2-40B4-BE49-F238E27FC236}">
                  <a16:creationId xmlns:a16="http://schemas.microsoft.com/office/drawing/2014/main" id="{C25906A2-BCE3-C09E-3E4E-4427767C2D9E}"/>
                </a:ext>
              </a:extLst>
            </p:cNvPr>
            <p:cNvSpPr/>
            <p:nvPr/>
          </p:nvSpPr>
          <p:spPr>
            <a:xfrm>
              <a:off x="3464425" y="2089000"/>
              <a:ext cx="31375" cy="26350"/>
            </a:xfrm>
            <a:custGeom>
              <a:avLst/>
              <a:gdLst/>
              <a:ahLst/>
              <a:cxnLst/>
              <a:rect l="l" t="t" r="r" b="b"/>
              <a:pathLst>
                <a:path w="1255" h="1054" extrusionOk="0">
                  <a:moveTo>
                    <a:pt x="627" y="0"/>
                  </a:moveTo>
                  <a:cubicBezTo>
                    <a:pt x="1" y="0"/>
                    <a:pt x="1" y="1053"/>
                    <a:pt x="627" y="1053"/>
                  </a:cubicBezTo>
                  <a:cubicBezTo>
                    <a:pt x="1254" y="1053"/>
                    <a:pt x="1254" y="0"/>
                    <a:pt x="627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6" name="Google Shape;13499;p72">
              <a:extLst>
                <a:ext uri="{FF2B5EF4-FFF2-40B4-BE49-F238E27FC236}">
                  <a16:creationId xmlns:a16="http://schemas.microsoft.com/office/drawing/2014/main" id="{A6FF2C97-AE32-D4AB-1D70-2F9AE0162079}"/>
                </a:ext>
              </a:extLst>
            </p:cNvPr>
            <p:cNvSpPr/>
            <p:nvPr/>
          </p:nvSpPr>
          <p:spPr>
            <a:xfrm>
              <a:off x="3545250" y="2068325"/>
              <a:ext cx="8175" cy="2525"/>
            </a:xfrm>
            <a:custGeom>
              <a:avLst/>
              <a:gdLst/>
              <a:ahLst/>
              <a:cxnLst/>
              <a:rect l="l" t="t" r="r" b="b"/>
              <a:pathLst>
                <a:path w="327" h="101" extrusionOk="0">
                  <a:moveTo>
                    <a:pt x="1" y="0"/>
                  </a:moveTo>
                  <a:cubicBezTo>
                    <a:pt x="126" y="0"/>
                    <a:pt x="227" y="0"/>
                    <a:pt x="327" y="101"/>
                  </a:cubicBezTo>
                  <a:cubicBezTo>
                    <a:pt x="227" y="0"/>
                    <a:pt x="227" y="0"/>
                    <a:pt x="126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7" name="Google Shape;13500;p72">
              <a:extLst>
                <a:ext uri="{FF2B5EF4-FFF2-40B4-BE49-F238E27FC236}">
                  <a16:creationId xmlns:a16="http://schemas.microsoft.com/office/drawing/2014/main" id="{165767C3-FAEF-6814-4A88-AEF56810E3B9}"/>
                </a:ext>
              </a:extLst>
            </p:cNvPr>
            <p:cNvSpPr/>
            <p:nvPr/>
          </p:nvSpPr>
          <p:spPr>
            <a:xfrm>
              <a:off x="3537750" y="2068325"/>
              <a:ext cx="20700" cy="15675"/>
            </a:xfrm>
            <a:custGeom>
              <a:avLst/>
              <a:gdLst/>
              <a:ahLst/>
              <a:cxnLst/>
              <a:rect l="l" t="t" r="r" b="b"/>
              <a:pathLst>
                <a:path w="828" h="627" extrusionOk="0">
                  <a:moveTo>
                    <a:pt x="201" y="0"/>
                  </a:moveTo>
                  <a:cubicBezTo>
                    <a:pt x="0" y="101"/>
                    <a:pt x="0" y="627"/>
                    <a:pt x="426" y="627"/>
                  </a:cubicBezTo>
                  <a:cubicBezTo>
                    <a:pt x="727" y="627"/>
                    <a:pt x="827" y="201"/>
                    <a:pt x="627" y="101"/>
                  </a:cubicBezTo>
                  <a:cubicBezTo>
                    <a:pt x="527" y="0"/>
                    <a:pt x="426" y="0"/>
                    <a:pt x="301" y="0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8" name="Google Shape;13501;p72">
              <a:extLst>
                <a:ext uri="{FF2B5EF4-FFF2-40B4-BE49-F238E27FC236}">
                  <a16:creationId xmlns:a16="http://schemas.microsoft.com/office/drawing/2014/main" id="{32521CC1-636A-E5CA-A812-C7B1F0EA00A8}"/>
                </a:ext>
              </a:extLst>
            </p:cNvPr>
            <p:cNvSpPr/>
            <p:nvPr/>
          </p:nvSpPr>
          <p:spPr>
            <a:xfrm>
              <a:off x="3582225" y="20370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" y="0"/>
                  </a:moveTo>
                  <a:lnTo>
                    <a:pt x="101" y="101"/>
                  </a:lnTo>
                  <a:cubicBezTo>
                    <a:pt x="201" y="101"/>
                    <a:pt x="201" y="201"/>
                    <a:pt x="301" y="301"/>
                  </a:cubicBezTo>
                  <a:cubicBezTo>
                    <a:pt x="301" y="101"/>
                    <a:pt x="201" y="0"/>
                    <a:pt x="1" y="0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399" name="Google Shape;13502;p72">
              <a:extLst>
                <a:ext uri="{FF2B5EF4-FFF2-40B4-BE49-F238E27FC236}">
                  <a16:creationId xmlns:a16="http://schemas.microsoft.com/office/drawing/2014/main" id="{EEE205B3-0BDB-E012-0E02-0004005C416C}"/>
                </a:ext>
              </a:extLst>
            </p:cNvPr>
            <p:cNvSpPr/>
            <p:nvPr/>
          </p:nvSpPr>
          <p:spPr>
            <a:xfrm>
              <a:off x="3571575" y="2037000"/>
              <a:ext cx="18200" cy="1567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427" y="0"/>
                  </a:moveTo>
                  <a:cubicBezTo>
                    <a:pt x="1" y="0"/>
                    <a:pt x="1" y="627"/>
                    <a:pt x="427" y="627"/>
                  </a:cubicBezTo>
                  <a:cubicBezTo>
                    <a:pt x="627" y="627"/>
                    <a:pt x="727" y="426"/>
                    <a:pt x="727" y="301"/>
                  </a:cubicBezTo>
                  <a:cubicBezTo>
                    <a:pt x="627" y="201"/>
                    <a:pt x="627" y="101"/>
                    <a:pt x="527" y="101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0" name="Google Shape;13503;p72">
              <a:extLst>
                <a:ext uri="{FF2B5EF4-FFF2-40B4-BE49-F238E27FC236}">
                  <a16:creationId xmlns:a16="http://schemas.microsoft.com/office/drawing/2014/main" id="{0D8DD466-3EC6-FDEA-8057-D41E98E6577A}"/>
                </a:ext>
              </a:extLst>
            </p:cNvPr>
            <p:cNvSpPr/>
            <p:nvPr/>
          </p:nvSpPr>
          <p:spPr>
            <a:xfrm>
              <a:off x="3616075" y="2052650"/>
              <a:ext cx="5025" cy="7550"/>
            </a:xfrm>
            <a:custGeom>
              <a:avLst/>
              <a:gdLst/>
              <a:ahLst/>
              <a:cxnLst/>
              <a:rect l="l" t="t" r="r" b="b"/>
              <a:pathLst>
                <a:path w="201" h="302" extrusionOk="0">
                  <a:moveTo>
                    <a:pt x="201" y="1"/>
                  </a:moveTo>
                  <a:cubicBezTo>
                    <a:pt x="100" y="101"/>
                    <a:pt x="0" y="201"/>
                    <a:pt x="0" y="302"/>
                  </a:cubicBezTo>
                  <a:cubicBezTo>
                    <a:pt x="0" y="201"/>
                    <a:pt x="100" y="101"/>
                    <a:pt x="201" y="1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1" name="Google Shape;13504;p72">
              <a:extLst>
                <a:ext uri="{FF2B5EF4-FFF2-40B4-BE49-F238E27FC236}">
                  <a16:creationId xmlns:a16="http://schemas.microsoft.com/office/drawing/2014/main" id="{A4A5A122-0791-E7D1-B254-46B85B3E2DBB}"/>
                </a:ext>
              </a:extLst>
            </p:cNvPr>
            <p:cNvSpPr/>
            <p:nvPr/>
          </p:nvSpPr>
          <p:spPr>
            <a:xfrm>
              <a:off x="3613550" y="2052650"/>
              <a:ext cx="25725" cy="23225"/>
            </a:xfrm>
            <a:custGeom>
              <a:avLst/>
              <a:gdLst/>
              <a:ahLst/>
              <a:cxnLst/>
              <a:rect l="l" t="t" r="r" b="b"/>
              <a:pathLst>
                <a:path w="1029" h="929" extrusionOk="0">
                  <a:moveTo>
                    <a:pt x="302" y="1"/>
                  </a:moveTo>
                  <a:cubicBezTo>
                    <a:pt x="201" y="101"/>
                    <a:pt x="101" y="201"/>
                    <a:pt x="101" y="302"/>
                  </a:cubicBezTo>
                  <a:cubicBezTo>
                    <a:pt x="1" y="627"/>
                    <a:pt x="101" y="928"/>
                    <a:pt x="527" y="928"/>
                  </a:cubicBezTo>
                  <a:cubicBezTo>
                    <a:pt x="1028" y="928"/>
                    <a:pt x="1028" y="1"/>
                    <a:pt x="527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2" name="Google Shape;13505;p72">
              <a:extLst>
                <a:ext uri="{FF2B5EF4-FFF2-40B4-BE49-F238E27FC236}">
                  <a16:creationId xmlns:a16="http://schemas.microsoft.com/office/drawing/2014/main" id="{EB49BE0B-423B-33BE-8769-2F1EA73CE865}"/>
                </a:ext>
              </a:extLst>
            </p:cNvPr>
            <p:cNvSpPr/>
            <p:nvPr/>
          </p:nvSpPr>
          <p:spPr>
            <a:xfrm>
              <a:off x="3686250" y="2044525"/>
              <a:ext cx="15675" cy="10675"/>
            </a:xfrm>
            <a:custGeom>
              <a:avLst/>
              <a:gdLst/>
              <a:ahLst/>
              <a:cxnLst/>
              <a:rect l="l" t="t" r="r" b="b"/>
              <a:pathLst>
                <a:path w="627" h="427" extrusionOk="0">
                  <a:moveTo>
                    <a:pt x="326" y="0"/>
                  </a:moveTo>
                  <a:cubicBezTo>
                    <a:pt x="0" y="0"/>
                    <a:pt x="0" y="426"/>
                    <a:pt x="326" y="426"/>
                  </a:cubicBezTo>
                  <a:cubicBezTo>
                    <a:pt x="627" y="426"/>
                    <a:pt x="627" y="0"/>
                    <a:pt x="326" y="0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3" name="Google Shape;13506;p72">
              <a:extLst>
                <a:ext uri="{FF2B5EF4-FFF2-40B4-BE49-F238E27FC236}">
                  <a16:creationId xmlns:a16="http://schemas.microsoft.com/office/drawing/2014/main" id="{91A58340-501E-8E99-A829-5383778DA2FD}"/>
                </a:ext>
              </a:extLst>
            </p:cNvPr>
            <p:cNvSpPr/>
            <p:nvPr/>
          </p:nvSpPr>
          <p:spPr>
            <a:xfrm>
              <a:off x="3728225" y="2026350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0" y="0"/>
                    <a:pt x="0" y="100"/>
                    <a:pt x="101" y="100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4" name="Google Shape;13507;p72">
              <a:extLst>
                <a:ext uri="{FF2B5EF4-FFF2-40B4-BE49-F238E27FC236}">
                  <a16:creationId xmlns:a16="http://schemas.microsoft.com/office/drawing/2014/main" id="{5AE646F1-CA33-F75B-BF83-DBD3E07AB5F0}"/>
                </a:ext>
              </a:extLst>
            </p:cNvPr>
            <p:cNvSpPr/>
            <p:nvPr/>
          </p:nvSpPr>
          <p:spPr>
            <a:xfrm>
              <a:off x="3785875" y="1981850"/>
              <a:ext cx="10050" cy="25"/>
            </a:xfrm>
            <a:custGeom>
              <a:avLst/>
              <a:gdLst/>
              <a:ahLst/>
              <a:cxnLst/>
              <a:rect l="l" t="t" r="r" b="b"/>
              <a:pathLst>
                <a:path w="402" h="1" extrusionOk="0">
                  <a:moveTo>
                    <a:pt x="100" y="1"/>
                  </a:moveTo>
                  <a:lnTo>
                    <a:pt x="0" y="1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5" name="Google Shape;13508;p72">
              <a:extLst>
                <a:ext uri="{FF2B5EF4-FFF2-40B4-BE49-F238E27FC236}">
                  <a16:creationId xmlns:a16="http://schemas.microsoft.com/office/drawing/2014/main" id="{00770818-1119-7037-9626-5B8AB0F7F982}"/>
                </a:ext>
              </a:extLst>
            </p:cNvPr>
            <p:cNvSpPr/>
            <p:nvPr/>
          </p:nvSpPr>
          <p:spPr>
            <a:xfrm>
              <a:off x="3775225" y="1981850"/>
              <a:ext cx="28825" cy="21325"/>
            </a:xfrm>
            <a:custGeom>
              <a:avLst/>
              <a:gdLst/>
              <a:ahLst/>
              <a:cxnLst/>
              <a:rect l="l" t="t" r="r" b="b"/>
              <a:pathLst>
                <a:path w="1153" h="853" extrusionOk="0">
                  <a:moveTo>
                    <a:pt x="426" y="1"/>
                  </a:moveTo>
                  <a:cubicBezTo>
                    <a:pt x="0" y="126"/>
                    <a:pt x="0" y="853"/>
                    <a:pt x="526" y="853"/>
                  </a:cubicBezTo>
                  <a:cubicBezTo>
                    <a:pt x="1053" y="853"/>
                    <a:pt x="1153" y="226"/>
                    <a:pt x="827" y="1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6" name="Google Shape;13509;p72">
              <a:extLst>
                <a:ext uri="{FF2B5EF4-FFF2-40B4-BE49-F238E27FC236}">
                  <a16:creationId xmlns:a16="http://schemas.microsoft.com/office/drawing/2014/main" id="{81E7A2A5-C9DE-3CFC-AE49-B832237A62F7}"/>
                </a:ext>
              </a:extLst>
            </p:cNvPr>
            <p:cNvSpPr/>
            <p:nvPr/>
          </p:nvSpPr>
          <p:spPr>
            <a:xfrm>
              <a:off x="3842875" y="1992500"/>
              <a:ext cx="13200" cy="13200"/>
            </a:xfrm>
            <a:custGeom>
              <a:avLst/>
              <a:gdLst/>
              <a:ahLst/>
              <a:cxnLst/>
              <a:rect l="l" t="t" r="r" b="b"/>
              <a:pathLst>
                <a:path w="528" h="528" extrusionOk="0">
                  <a:moveTo>
                    <a:pt x="226" y="1"/>
                  </a:moveTo>
                  <a:lnTo>
                    <a:pt x="126" y="101"/>
                  </a:lnTo>
                  <a:cubicBezTo>
                    <a:pt x="1" y="201"/>
                    <a:pt x="1" y="427"/>
                    <a:pt x="126" y="427"/>
                  </a:cubicBezTo>
                  <a:lnTo>
                    <a:pt x="226" y="527"/>
                  </a:lnTo>
                  <a:cubicBezTo>
                    <a:pt x="427" y="527"/>
                    <a:pt x="527" y="427"/>
                    <a:pt x="527" y="327"/>
                  </a:cubicBezTo>
                  <a:cubicBezTo>
                    <a:pt x="527" y="101"/>
                    <a:pt x="427" y="1"/>
                    <a:pt x="226" y="1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7" name="Google Shape;13510;p72">
              <a:extLst>
                <a:ext uri="{FF2B5EF4-FFF2-40B4-BE49-F238E27FC236}">
                  <a16:creationId xmlns:a16="http://schemas.microsoft.com/office/drawing/2014/main" id="{54E0AEE4-BCFF-34A7-50E8-F96C488448E7}"/>
                </a:ext>
              </a:extLst>
            </p:cNvPr>
            <p:cNvSpPr/>
            <p:nvPr/>
          </p:nvSpPr>
          <p:spPr>
            <a:xfrm>
              <a:off x="3874200" y="1974325"/>
              <a:ext cx="10675" cy="18200"/>
            </a:xfrm>
            <a:custGeom>
              <a:avLst/>
              <a:gdLst/>
              <a:ahLst/>
              <a:cxnLst/>
              <a:rect l="l" t="t" r="r" b="b"/>
              <a:pathLst>
                <a:path w="427" h="728" extrusionOk="0">
                  <a:moveTo>
                    <a:pt x="427" y="1"/>
                  </a:moveTo>
                  <a:cubicBezTo>
                    <a:pt x="1" y="101"/>
                    <a:pt x="1" y="527"/>
                    <a:pt x="227" y="728"/>
                  </a:cubicBezTo>
                  <a:lnTo>
                    <a:pt x="227" y="628"/>
                  </a:lnTo>
                  <a:cubicBezTo>
                    <a:pt x="126" y="427"/>
                    <a:pt x="227" y="202"/>
                    <a:pt x="427" y="1"/>
                  </a:cubicBezTo>
                  <a:close/>
                </a:path>
              </a:pathLst>
            </a:custGeom>
            <a:solidFill>
              <a:srgbClr val="89A56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8" name="Google Shape;13511;p72">
              <a:extLst>
                <a:ext uri="{FF2B5EF4-FFF2-40B4-BE49-F238E27FC236}">
                  <a16:creationId xmlns:a16="http://schemas.microsoft.com/office/drawing/2014/main" id="{22C6037B-2C48-A26F-F041-22E15DFE8C06}"/>
                </a:ext>
              </a:extLst>
            </p:cNvPr>
            <p:cNvSpPr/>
            <p:nvPr/>
          </p:nvSpPr>
          <p:spPr>
            <a:xfrm>
              <a:off x="3877350" y="1974325"/>
              <a:ext cx="20700" cy="20725"/>
            </a:xfrm>
            <a:custGeom>
              <a:avLst/>
              <a:gdLst/>
              <a:ahLst/>
              <a:cxnLst/>
              <a:rect l="l" t="t" r="r" b="b"/>
              <a:pathLst>
                <a:path w="828" h="829" extrusionOk="0">
                  <a:moveTo>
                    <a:pt x="301" y="1"/>
                  </a:moveTo>
                  <a:cubicBezTo>
                    <a:pt x="101" y="202"/>
                    <a:pt x="0" y="427"/>
                    <a:pt x="101" y="628"/>
                  </a:cubicBezTo>
                  <a:lnTo>
                    <a:pt x="101" y="728"/>
                  </a:lnTo>
                  <a:cubicBezTo>
                    <a:pt x="201" y="828"/>
                    <a:pt x="201" y="828"/>
                    <a:pt x="301" y="828"/>
                  </a:cubicBezTo>
                  <a:cubicBezTo>
                    <a:pt x="827" y="828"/>
                    <a:pt x="827" y="1"/>
                    <a:pt x="301" y="1"/>
                  </a:cubicBezTo>
                  <a:close/>
                </a:path>
              </a:pathLst>
            </a:custGeom>
            <a:solidFill>
              <a:srgbClr val="FCF19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09" name="Google Shape;13512;p72">
              <a:extLst>
                <a:ext uri="{FF2B5EF4-FFF2-40B4-BE49-F238E27FC236}">
                  <a16:creationId xmlns:a16="http://schemas.microsoft.com/office/drawing/2014/main" id="{C62631A6-25CC-D0CB-6A6F-E9843F01B255}"/>
                </a:ext>
              </a:extLst>
            </p:cNvPr>
            <p:cNvSpPr/>
            <p:nvPr/>
          </p:nvSpPr>
          <p:spPr>
            <a:xfrm>
              <a:off x="3924325" y="1948025"/>
              <a:ext cx="23225" cy="18200"/>
            </a:xfrm>
            <a:custGeom>
              <a:avLst/>
              <a:gdLst/>
              <a:ahLst/>
              <a:cxnLst/>
              <a:rect l="l" t="t" r="r" b="b"/>
              <a:pathLst>
                <a:path w="929" h="728" extrusionOk="0">
                  <a:moveTo>
                    <a:pt x="402" y="0"/>
                  </a:moveTo>
                  <a:cubicBezTo>
                    <a:pt x="1" y="0"/>
                    <a:pt x="1" y="727"/>
                    <a:pt x="402" y="727"/>
                  </a:cubicBezTo>
                  <a:cubicBezTo>
                    <a:pt x="928" y="727"/>
                    <a:pt x="928" y="0"/>
                    <a:pt x="402" y="0"/>
                  </a:cubicBezTo>
                  <a:close/>
                </a:path>
              </a:pathLst>
            </a:custGeom>
            <a:solidFill>
              <a:srgbClr val="0088B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0" name="Google Shape;13513;p72">
              <a:extLst>
                <a:ext uri="{FF2B5EF4-FFF2-40B4-BE49-F238E27FC236}">
                  <a16:creationId xmlns:a16="http://schemas.microsoft.com/office/drawing/2014/main" id="{C69F3EF4-7FB5-C8DB-47F4-5C58275575A8}"/>
                </a:ext>
              </a:extLst>
            </p:cNvPr>
            <p:cNvSpPr/>
            <p:nvPr/>
          </p:nvSpPr>
          <p:spPr>
            <a:xfrm>
              <a:off x="3955675" y="1906675"/>
              <a:ext cx="15675" cy="15675"/>
            </a:xfrm>
            <a:custGeom>
              <a:avLst/>
              <a:gdLst/>
              <a:ahLst/>
              <a:cxnLst/>
              <a:rect l="l" t="t" r="r" b="b"/>
              <a:pathLst>
                <a:path w="627" h="627" extrusionOk="0">
                  <a:moveTo>
                    <a:pt x="301" y="0"/>
                  </a:moveTo>
                  <a:cubicBezTo>
                    <a:pt x="0" y="0"/>
                    <a:pt x="0" y="627"/>
                    <a:pt x="301" y="627"/>
                  </a:cubicBezTo>
                  <a:cubicBezTo>
                    <a:pt x="627" y="627"/>
                    <a:pt x="627" y="0"/>
                    <a:pt x="301" y="0"/>
                  </a:cubicBezTo>
                  <a:close/>
                </a:path>
              </a:pathLst>
            </a:custGeom>
            <a:solidFill>
              <a:srgbClr val="C3585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</p:grpSp>
      <p:grpSp>
        <p:nvGrpSpPr>
          <p:cNvPr id="411" name="Google Shape;4789;p48">
            <a:extLst>
              <a:ext uri="{FF2B5EF4-FFF2-40B4-BE49-F238E27FC236}">
                <a16:creationId xmlns:a16="http://schemas.microsoft.com/office/drawing/2014/main" id="{0D89C6C3-BFCD-F780-CA75-EE954D2EB2CE}"/>
              </a:ext>
            </a:extLst>
          </p:cNvPr>
          <p:cNvGrpSpPr/>
          <p:nvPr/>
        </p:nvGrpSpPr>
        <p:grpSpPr>
          <a:xfrm>
            <a:off x="6839809" y="3438175"/>
            <a:ext cx="1132273" cy="735747"/>
            <a:chOff x="5688060" y="2215085"/>
            <a:chExt cx="3257593" cy="2670993"/>
          </a:xfrm>
        </p:grpSpPr>
        <p:sp>
          <p:nvSpPr>
            <p:cNvPr id="412" name="Google Shape;4790;p48">
              <a:extLst>
                <a:ext uri="{FF2B5EF4-FFF2-40B4-BE49-F238E27FC236}">
                  <a16:creationId xmlns:a16="http://schemas.microsoft.com/office/drawing/2014/main" id="{2BD84935-EF3E-79E3-617A-1E6722ACFD5D}"/>
                </a:ext>
              </a:extLst>
            </p:cNvPr>
            <p:cNvSpPr/>
            <p:nvPr/>
          </p:nvSpPr>
          <p:spPr>
            <a:xfrm>
              <a:off x="7926074" y="2215085"/>
              <a:ext cx="558571" cy="363617"/>
            </a:xfrm>
            <a:custGeom>
              <a:avLst/>
              <a:gdLst/>
              <a:ahLst/>
              <a:cxnLst/>
              <a:rect l="l" t="t" r="r" b="b"/>
              <a:pathLst>
                <a:path w="6395" h="4163" extrusionOk="0">
                  <a:moveTo>
                    <a:pt x="3946" y="1"/>
                  </a:moveTo>
                  <a:cubicBezTo>
                    <a:pt x="3054" y="1"/>
                    <a:pt x="2140" y="626"/>
                    <a:pt x="1637" y="1684"/>
                  </a:cubicBezTo>
                  <a:cubicBezTo>
                    <a:pt x="1017" y="3320"/>
                    <a:pt x="1" y="4162"/>
                    <a:pt x="1" y="4162"/>
                  </a:cubicBezTo>
                  <a:lnTo>
                    <a:pt x="5478" y="4162"/>
                  </a:lnTo>
                  <a:cubicBezTo>
                    <a:pt x="5478" y="4162"/>
                    <a:pt x="6394" y="1362"/>
                    <a:pt x="5155" y="445"/>
                  </a:cubicBezTo>
                  <a:cubicBezTo>
                    <a:pt x="4788" y="142"/>
                    <a:pt x="4369" y="1"/>
                    <a:pt x="3946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3" name="Google Shape;4791;p48">
              <a:extLst>
                <a:ext uri="{FF2B5EF4-FFF2-40B4-BE49-F238E27FC236}">
                  <a16:creationId xmlns:a16="http://schemas.microsoft.com/office/drawing/2014/main" id="{7B818056-AE6D-88CA-9D8C-84CF5F554092}"/>
                </a:ext>
              </a:extLst>
            </p:cNvPr>
            <p:cNvSpPr/>
            <p:nvPr/>
          </p:nvSpPr>
          <p:spPr>
            <a:xfrm>
              <a:off x="8025646" y="2245306"/>
              <a:ext cx="324836" cy="259764"/>
            </a:xfrm>
            <a:custGeom>
              <a:avLst/>
              <a:gdLst/>
              <a:ahLst/>
              <a:cxnLst/>
              <a:rect l="l" t="t" r="r" b="b"/>
              <a:pathLst>
                <a:path w="3719" h="2974" extrusionOk="0">
                  <a:moveTo>
                    <a:pt x="2776" y="0"/>
                  </a:moveTo>
                  <a:cubicBezTo>
                    <a:pt x="2256" y="0"/>
                    <a:pt x="1537" y="298"/>
                    <a:pt x="1240" y="1016"/>
                  </a:cubicBezTo>
                  <a:cubicBezTo>
                    <a:pt x="620" y="2057"/>
                    <a:pt x="1" y="2974"/>
                    <a:pt x="1" y="2974"/>
                  </a:cubicBezTo>
                  <a:cubicBezTo>
                    <a:pt x="1" y="2974"/>
                    <a:pt x="1636" y="2677"/>
                    <a:pt x="2677" y="1735"/>
                  </a:cubicBezTo>
                  <a:cubicBezTo>
                    <a:pt x="3495" y="917"/>
                    <a:pt x="3718" y="496"/>
                    <a:pt x="3396" y="198"/>
                  </a:cubicBezTo>
                  <a:cubicBezTo>
                    <a:pt x="3198" y="99"/>
                    <a:pt x="2975" y="0"/>
                    <a:pt x="2776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4" name="Google Shape;4792;p48">
              <a:extLst>
                <a:ext uri="{FF2B5EF4-FFF2-40B4-BE49-F238E27FC236}">
                  <a16:creationId xmlns:a16="http://schemas.microsoft.com/office/drawing/2014/main" id="{46827C8C-1F67-F6B1-129D-7AD6FE8445AF}"/>
                </a:ext>
              </a:extLst>
            </p:cNvPr>
            <p:cNvSpPr/>
            <p:nvPr/>
          </p:nvSpPr>
          <p:spPr>
            <a:xfrm>
              <a:off x="8025646" y="2433618"/>
              <a:ext cx="324836" cy="108308"/>
            </a:xfrm>
            <a:custGeom>
              <a:avLst/>
              <a:gdLst/>
              <a:ahLst/>
              <a:cxnLst/>
              <a:rect l="l" t="t" r="r" b="b"/>
              <a:pathLst>
                <a:path w="3719" h="1240" extrusionOk="0">
                  <a:moveTo>
                    <a:pt x="3718" y="0"/>
                  </a:moveTo>
                  <a:cubicBezTo>
                    <a:pt x="3594" y="0"/>
                    <a:pt x="3396" y="99"/>
                    <a:pt x="2677" y="421"/>
                  </a:cubicBezTo>
                  <a:cubicBezTo>
                    <a:pt x="1859" y="942"/>
                    <a:pt x="1" y="1140"/>
                    <a:pt x="1" y="1140"/>
                  </a:cubicBezTo>
                  <a:cubicBezTo>
                    <a:pt x="1" y="1140"/>
                    <a:pt x="397" y="1239"/>
                    <a:pt x="918" y="1239"/>
                  </a:cubicBezTo>
                  <a:cubicBezTo>
                    <a:pt x="1339" y="1239"/>
                    <a:pt x="1859" y="1239"/>
                    <a:pt x="2256" y="942"/>
                  </a:cubicBezTo>
                  <a:cubicBezTo>
                    <a:pt x="3396" y="521"/>
                    <a:pt x="3718" y="0"/>
                    <a:pt x="3718" y="0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5" name="Google Shape;4793;p48">
              <a:extLst>
                <a:ext uri="{FF2B5EF4-FFF2-40B4-BE49-F238E27FC236}">
                  <a16:creationId xmlns:a16="http://schemas.microsoft.com/office/drawing/2014/main" id="{6C86A8CE-6F00-82E2-EA40-02260C041FB8}"/>
                </a:ext>
              </a:extLst>
            </p:cNvPr>
            <p:cNvSpPr/>
            <p:nvPr/>
          </p:nvSpPr>
          <p:spPr>
            <a:xfrm>
              <a:off x="7365501" y="2215085"/>
              <a:ext cx="552020" cy="363617"/>
            </a:xfrm>
            <a:custGeom>
              <a:avLst/>
              <a:gdLst/>
              <a:ahLst/>
              <a:cxnLst/>
              <a:rect l="l" t="t" r="r" b="b"/>
              <a:pathLst>
                <a:path w="6320" h="4163" extrusionOk="0">
                  <a:moveTo>
                    <a:pt x="2400" y="1"/>
                  </a:moveTo>
                  <a:cubicBezTo>
                    <a:pt x="1972" y="1"/>
                    <a:pt x="1540" y="142"/>
                    <a:pt x="1141" y="445"/>
                  </a:cubicBezTo>
                  <a:cubicBezTo>
                    <a:pt x="1" y="1362"/>
                    <a:pt x="942" y="4162"/>
                    <a:pt x="942" y="4162"/>
                  </a:cubicBezTo>
                  <a:lnTo>
                    <a:pt x="6320" y="4162"/>
                  </a:lnTo>
                  <a:cubicBezTo>
                    <a:pt x="6320" y="4162"/>
                    <a:pt x="5378" y="3221"/>
                    <a:pt x="4659" y="1684"/>
                  </a:cubicBezTo>
                  <a:cubicBezTo>
                    <a:pt x="4172" y="626"/>
                    <a:pt x="3298" y="1"/>
                    <a:pt x="2400" y="1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6" name="Google Shape;4794;p48">
              <a:extLst>
                <a:ext uri="{FF2B5EF4-FFF2-40B4-BE49-F238E27FC236}">
                  <a16:creationId xmlns:a16="http://schemas.microsoft.com/office/drawing/2014/main" id="{C6B0CF8A-75AD-0C6A-5A14-7C70A5848D17}"/>
                </a:ext>
              </a:extLst>
            </p:cNvPr>
            <p:cNvSpPr/>
            <p:nvPr/>
          </p:nvSpPr>
          <p:spPr>
            <a:xfrm>
              <a:off x="7493197" y="2245306"/>
              <a:ext cx="342130" cy="270595"/>
            </a:xfrm>
            <a:custGeom>
              <a:avLst/>
              <a:gdLst/>
              <a:ahLst/>
              <a:cxnLst/>
              <a:rect l="l" t="t" r="r" b="b"/>
              <a:pathLst>
                <a:path w="3917" h="3098" extrusionOk="0">
                  <a:moveTo>
                    <a:pt x="1017" y="0"/>
                  </a:moveTo>
                  <a:cubicBezTo>
                    <a:pt x="818" y="0"/>
                    <a:pt x="719" y="99"/>
                    <a:pt x="620" y="99"/>
                  </a:cubicBezTo>
                  <a:cubicBezTo>
                    <a:pt x="1" y="496"/>
                    <a:pt x="397" y="1115"/>
                    <a:pt x="1537" y="1859"/>
                  </a:cubicBezTo>
                  <a:cubicBezTo>
                    <a:pt x="2677" y="2677"/>
                    <a:pt x="3916" y="3098"/>
                    <a:pt x="3916" y="3098"/>
                  </a:cubicBezTo>
                  <a:cubicBezTo>
                    <a:pt x="3916" y="3098"/>
                    <a:pt x="3098" y="2057"/>
                    <a:pt x="2479" y="719"/>
                  </a:cubicBezTo>
                  <a:cubicBezTo>
                    <a:pt x="2256" y="298"/>
                    <a:pt x="1537" y="0"/>
                    <a:pt x="1017" y="0"/>
                  </a:cubicBezTo>
                  <a:close/>
                </a:path>
              </a:pathLst>
            </a:custGeom>
            <a:solidFill>
              <a:srgbClr val="D62F3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7" name="Google Shape;4795;p48">
              <a:extLst>
                <a:ext uri="{FF2B5EF4-FFF2-40B4-BE49-F238E27FC236}">
                  <a16:creationId xmlns:a16="http://schemas.microsoft.com/office/drawing/2014/main" id="{1512BC00-79FF-322B-E289-AB6D9C8074A7}"/>
                </a:ext>
              </a:extLst>
            </p:cNvPr>
            <p:cNvSpPr/>
            <p:nvPr/>
          </p:nvSpPr>
          <p:spPr>
            <a:xfrm>
              <a:off x="7473720" y="2416236"/>
              <a:ext cx="352961" cy="125689"/>
            </a:xfrm>
            <a:custGeom>
              <a:avLst/>
              <a:gdLst/>
              <a:ahLst/>
              <a:cxnLst/>
              <a:rect l="l" t="t" r="r" b="b"/>
              <a:pathLst>
                <a:path w="4041" h="1439" extrusionOk="0">
                  <a:moveTo>
                    <a:pt x="1" y="1"/>
                  </a:moveTo>
                  <a:cubicBezTo>
                    <a:pt x="1" y="1"/>
                    <a:pt x="224" y="521"/>
                    <a:pt x="1463" y="1141"/>
                  </a:cubicBezTo>
                  <a:cubicBezTo>
                    <a:pt x="2082" y="1339"/>
                    <a:pt x="2702" y="1438"/>
                    <a:pt x="3222" y="1438"/>
                  </a:cubicBezTo>
                  <a:cubicBezTo>
                    <a:pt x="3718" y="1438"/>
                    <a:pt x="4040" y="1339"/>
                    <a:pt x="4040" y="1339"/>
                  </a:cubicBezTo>
                  <a:cubicBezTo>
                    <a:pt x="4040" y="1339"/>
                    <a:pt x="2082" y="1141"/>
                    <a:pt x="1364" y="620"/>
                  </a:cubicBezTo>
                  <a:cubicBezTo>
                    <a:pt x="521" y="1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313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8" name="Google Shape;4796;p48">
              <a:extLst>
                <a:ext uri="{FF2B5EF4-FFF2-40B4-BE49-F238E27FC236}">
                  <a16:creationId xmlns:a16="http://schemas.microsoft.com/office/drawing/2014/main" id="{4C7E8CC6-BE8D-4EF1-43E3-FACACA4DC8DB}"/>
                </a:ext>
              </a:extLst>
            </p:cNvPr>
            <p:cNvSpPr/>
            <p:nvPr/>
          </p:nvSpPr>
          <p:spPr>
            <a:xfrm>
              <a:off x="7843883" y="2487683"/>
              <a:ext cx="162374" cy="91013"/>
            </a:xfrm>
            <a:custGeom>
              <a:avLst/>
              <a:gdLst/>
              <a:ahLst/>
              <a:cxnLst/>
              <a:rect l="l" t="t" r="r" b="b"/>
              <a:pathLst>
                <a:path w="1859" h="1042" extrusionOk="0">
                  <a:moveTo>
                    <a:pt x="942" y="1"/>
                  </a:moveTo>
                  <a:cubicBezTo>
                    <a:pt x="99" y="1"/>
                    <a:pt x="0" y="1041"/>
                    <a:pt x="0" y="1041"/>
                  </a:cubicBezTo>
                  <a:lnTo>
                    <a:pt x="1859" y="1041"/>
                  </a:lnTo>
                  <a:cubicBezTo>
                    <a:pt x="1859" y="1041"/>
                    <a:pt x="1760" y="1"/>
                    <a:pt x="942" y="1"/>
                  </a:cubicBezTo>
                  <a:close/>
                </a:path>
              </a:pathLst>
            </a:custGeom>
            <a:solidFill>
              <a:srgbClr val="F22C3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19" name="Google Shape;4797;p48">
              <a:extLst>
                <a:ext uri="{FF2B5EF4-FFF2-40B4-BE49-F238E27FC236}">
                  <a16:creationId xmlns:a16="http://schemas.microsoft.com/office/drawing/2014/main" id="{A3D88668-1024-2F0B-78A9-490B3E2DF95D}"/>
                </a:ext>
              </a:extLst>
            </p:cNvPr>
            <p:cNvSpPr/>
            <p:nvPr/>
          </p:nvSpPr>
          <p:spPr>
            <a:xfrm>
              <a:off x="7322265" y="2678178"/>
              <a:ext cx="1261961" cy="945946"/>
            </a:xfrm>
            <a:custGeom>
              <a:avLst/>
              <a:gdLst/>
              <a:ahLst/>
              <a:cxnLst/>
              <a:rect l="l" t="t" r="r" b="b"/>
              <a:pathLst>
                <a:path w="14448" h="10830" extrusionOk="0">
                  <a:moveTo>
                    <a:pt x="0" y="0"/>
                  </a:moveTo>
                  <a:lnTo>
                    <a:pt x="0" y="10731"/>
                  </a:lnTo>
                  <a:lnTo>
                    <a:pt x="14447" y="10830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rgbClr val="1F9388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0" name="Google Shape;4798;p48">
              <a:extLst>
                <a:ext uri="{FF2B5EF4-FFF2-40B4-BE49-F238E27FC236}">
                  <a16:creationId xmlns:a16="http://schemas.microsoft.com/office/drawing/2014/main" id="{30A32DFA-B7A1-E7E2-DBEC-3D1E6F4431F0}"/>
                </a:ext>
              </a:extLst>
            </p:cNvPr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397"/>
                  </a:cubicBezTo>
                  <a:cubicBezTo>
                    <a:pt x="1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199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1" name="Google Shape;4799;p48">
              <a:extLst>
                <a:ext uri="{FF2B5EF4-FFF2-40B4-BE49-F238E27FC236}">
                  <a16:creationId xmlns:a16="http://schemas.microsoft.com/office/drawing/2014/main" id="{ABC31555-87E4-531C-A9BC-01E1C0BF1A9D}"/>
                </a:ext>
              </a:extLst>
            </p:cNvPr>
            <p:cNvSpPr/>
            <p:nvPr/>
          </p:nvSpPr>
          <p:spPr>
            <a:xfrm>
              <a:off x="7430484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2" name="Google Shape;4800;p48">
              <a:extLst>
                <a:ext uri="{FF2B5EF4-FFF2-40B4-BE49-F238E27FC236}">
                  <a16:creationId xmlns:a16="http://schemas.microsoft.com/office/drawing/2014/main" id="{75A306A6-C7B9-B949-546B-D9352016A0CA}"/>
                </a:ext>
              </a:extLst>
            </p:cNvPr>
            <p:cNvSpPr/>
            <p:nvPr/>
          </p:nvSpPr>
          <p:spPr>
            <a:xfrm>
              <a:off x="7493197" y="2954007"/>
              <a:ext cx="54241" cy="51097"/>
            </a:xfrm>
            <a:custGeom>
              <a:avLst/>
              <a:gdLst/>
              <a:ahLst/>
              <a:cxnLst/>
              <a:rect l="l" t="t" r="r" b="b"/>
              <a:pathLst>
                <a:path w="621" h="585" extrusionOk="0">
                  <a:moveTo>
                    <a:pt x="343" y="0"/>
                  </a:moveTo>
                  <a:cubicBezTo>
                    <a:pt x="300" y="0"/>
                    <a:pt x="252" y="13"/>
                    <a:pt x="199" y="39"/>
                  </a:cubicBezTo>
                  <a:cubicBezTo>
                    <a:pt x="100" y="39"/>
                    <a:pt x="1" y="138"/>
                    <a:pt x="1" y="337"/>
                  </a:cubicBezTo>
                  <a:cubicBezTo>
                    <a:pt x="1" y="418"/>
                    <a:pt x="136" y="584"/>
                    <a:pt x="239" y="584"/>
                  </a:cubicBezTo>
                  <a:cubicBezTo>
                    <a:pt x="260" y="584"/>
                    <a:pt x="281" y="577"/>
                    <a:pt x="298" y="560"/>
                  </a:cubicBezTo>
                  <a:cubicBezTo>
                    <a:pt x="521" y="560"/>
                    <a:pt x="620" y="337"/>
                    <a:pt x="620" y="237"/>
                  </a:cubicBezTo>
                  <a:cubicBezTo>
                    <a:pt x="548" y="92"/>
                    <a:pt x="462" y="0"/>
                    <a:pt x="34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3" name="Google Shape;4801;p48">
              <a:extLst>
                <a:ext uri="{FF2B5EF4-FFF2-40B4-BE49-F238E27FC236}">
                  <a16:creationId xmlns:a16="http://schemas.microsoft.com/office/drawing/2014/main" id="{F4DFD9D0-02FF-356E-F723-B2ED982F021E}"/>
                </a:ext>
              </a:extLst>
            </p:cNvPr>
            <p:cNvSpPr/>
            <p:nvPr/>
          </p:nvSpPr>
          <p:spPr>
            <a:xfrm>
              <a:off x="7311435" y="3070872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18" y="0"/>
                  </a:moveTo>
                  <a:cubicBezTo>
                    <a:pt x="382" y="0"/>
                    <a:pt x="349" y="13"/>
                    <a:pt x="322" y="39"/>
                  </a:cubicBezTo>
                  <a:cubicBezTo>
                    <a:pt x="124" y="39"/>
                    <a:pt x="0" y="138"/>
                    <a:pt x="0" y="337"/>
                  </a:cubicBezTo>
                  <a:cubicBezTo>
                    <a:pt x="0" y="501"/>
                    <a:pt x="121" y="598"/>
                    <a:pt x="264" y="598"/>
                  </a:cubicBezTo>
                  <a:cubicBezTo>
                    <a:pt x="315" y="598"/>
                    <a:pt x="369" y="586"/>
                    <a:pt x="421" y="560"/>
                  </a:cubicBezTo>
                  <a:cubicBezTo>
                    <a:pt x="521" y="560"/>
                    <a:pt x="620" y="461"/>
                    <a:pt x="620" y="238"/>
                  </a:cubicBezTo>
                  <a:cubicBezTo>
                    <a:pt x="620" y="92"/>
                    <a:pt x="513" y="0"/>
                    <a:pt x="4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4" name="Google Shape;4802;p48">
              <a:extLst>
                <a:ext uri="{FF2B5EF4-FFF2-40B4-BE49-F238E27FC236}">
                  <a16:creationId xmlns:a16="http://schemas.microsoft.com/office/drawing/2014/main" id="{F22E9933-5B6F-54A6-C70D-715E065EF370}"/>
                </a:ext>
              </a:extLst>
            </p:cNvPr>
            <p:cNvSpPr/>
            <p:nvPr/>
          </p:nvSpPr>
          <p:spPr>
            <a:xfrm>
              <a:off x="7672864" y="314572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1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5" name="Google Shape;4803;p48">
              <a:extLst>
                <a:ext uri="{FF2B5EF4-FFF2-40B4-BE49-F238E27FC236}">
                  <a16:creationId xmlns:a16="http://schemas.microsoft.com/office/drawing/2014/main" id="{39FF7D35-A509-1922-A5CF-7103D2AD9901}"/>
                </a:ext>
              </a:extLst>
            </p:cNvPr>
            <p:cNvSpPr/>
            <p:nvPr/>
          </p:nvSpPr>
          <p:spPr>
            <a:xfrm>
              <a:off x="7601417" y="3533091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298" y="1"/>
                  </a:moveTo>
                  <a:cubicBezTo>
                    <a:pt x="100" y="1"/>
                    <a:pt x="1" y="224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224"/>
                  </a:cubicBezTo>
                  <a:cubicBezTo>
                    <a:pt x="620" y="125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6" name="Google Shape;4804;p48">
              <a:extLst>
                <a:ext uri="{FF2B5EF4-FFF2-40B4-BE49-F238E27FC236}">
                  <a16:creationId xmlns:a16="http://schemas.microsoft.com/office/drawing/2014/main" id="{BADD49D1-DA8B-717B-B448-23D24F3D6BEB}"/>
                </a:ext>
              </a:extLst>
            </p:cNvPr>
            <p:cNvSpPr/>
            <p:nvPr/>
          </p:nvSpPr>
          <p:spPr>
            <a:xfrm>
              <a:off x="7592770" y="3304689"/>
              <a:ext cx="62888" cy="52320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438" y="0"/>
                  </a:moveTo>
                  <a:cubicBezTo>
                    <a:pt x="397" y="0"/>
                    <a:pt x="350" y="13"/>
                    <a:pt x="298" y="39"/>
                  </a:cubicBezTo>
                  <a:cubicBezTo>
                    <a:pt x="100" y="39"/>
                    <a:pt x="1" y="138"/>
                    <a:pt x="100" y="361"/>
                  </a:cubicBezTo>
                  <a:cubicBezTo>
                    <a:pt x="100" y="506"/>
                    <a:pt x="153" y="598"/>
                    <a:pt x="259" y="598"/>
                  </a:cubicBezTo>
                  <a:cubicBezTo>
                    <a:pt x="298" y="598"/>
                    <a:pt x="344" y="586"/>
                    <a:pt x="397" y="559"/>
                  </a:cubicBezTo>
                  <a:cubicBezTo>
                    <a:pt x="620" y="559"/>
                    <a:pt x="719" y="460"/>
                    <a:pt x="620" y="262"/>
                  </a:cubicBezTo>
                  <a:cubicBezTo>
                    <a:pt x="620" y="97"/>
                    <a:pt x="553" y="0"/>
                    <a:pt x="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7" name="Google Shape;4805;p48">
              <a:extLst>
                <a:ext uri="{FF2B5EF4-FFF2-40B4-BE49-F238E27FC236}">
                  <a16:creationId xmlns:a16="http://schemas.microsoft.com/office/drawing/2014/main" id="{9E60F212-7E57-2950-B187-9E333F115159}"/>
                </a:ext>
              </a:extLst>
            </p:cNvPr>
            <p:cNvSpPr/>
            <p:nvPr/>
          </p:nvSpPr>
          <p:spPr>
            <a:xfrm>
              <a:off x="7430484" y="3498503"/>
              <a:ext cx="62801" cy="54154"/>
            </a:xfrm>
            <a:custGeom>
              <a:avLst/>
              <a:gdLst/>
              <a:ahLst/>
              <a:cxnLst/>
              <a:rect l="l" t="t" r="r" b="b"/>
              <a:pathLst>
                <a:path w="719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620" y="620"/>
                    <a:pt x="719" y="397"/>
                    <a:pt x="620" y="298"/>
                  </a:cubicBezTo>
                  <a:cubicBezTo>
                    <a:pt x="620" y="100"/>
                    <a:pt x="496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8" name="Google Shape;4806;p48">
              <a:extLst>
                <a:ext uri="{FF2B5EF4-FFF2-40B4-BE49-F238E27FC236}">
                  <a16:creationId xmlns:a16="http://schemas.microsoft.com/office/drawing/2014/main" id="{68AA5E9D-C71C-38A3-6590-B1F4E5779D0F}"/>
                </a:ext>
              </a:extLst>
            </p:cNvPr>
            <p:cNvSpPr/>
            <p:nvPr/>
          </p:nvSpPr>
          <p:spPr>
            <a:xfrm>
              <a:off x="7897949" y="3037507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223"/>
                    <a:pt x="1" y="322"/>
                  </a:cubicBezTo>
                  <a:cubicBezTo>
                    <a:pt x="1" y="520"/>
                    <a:pt x="224" y="620"/>
                    <a:pt x="323" y="620"/>
                  </a:cubicBezTo>
                  <a:cubicBezTo>
                    <a:pt x="521" y="620"/>
                    <a:pt x="620" y="421"/>
                    <a:pt x="620" y="223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29" name="Google Shape;4807;p48">
              <a:extLst>
                <a:ext uri="{FF2B5EF4-FFF2-40B4-BE49-F238E27FC236}">
                  <a16:creationId xmlns:a16="http://schemas.microsoft.com/office/drawing/2014/main" id="{8D5E768E-8122-8EB2-963B-666DF4195153}"/>
                </a:ext>
              </a:extLst>
            </p:cNvPr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0" name="Google Shape;4808;p48">
              <a:extLst>
                <a:ext uri="{FF2B5EF4-FFF2-40B4-BE49-F238E27FC236}">
                  <a16:creationId xmlns:a16="http://schemas.microsoft.com/office/drawing/2014/main" id="{C2C21EEB-42C8-AE3D-5327-986A04A1E2B7}"/>
                </a:ext>
              </a:extLst>
            </p:cNvPr>
            <p:cNvSpPr/>
            <p:nvPr/>
          </p:nvSpPr>
          <p:spPr>
            <a:xfrm>
              <a:off x="8051675" y="3179090"/>
              <a:ext cx="54154" cy="48913"/>
            </a:xfrm>
            <a:custGeom>
              <a:avLst/>
              <a:gdLst/>
              <a:ahLst/>
              <a:cxnLst/>
              <a:rect l="l" t="t" r="r" b="b"/>
              <a:pathLst>
                <a:path w="620" h="560" extrusionOk="0">
                  <a:moveTo>
                    <a:pt x="352" y="1"/>
                  </a:moveTo>
                  <a:cubicBezTo>
                    <a:pt x="309" y="1"/>
                    <a:pt x="258" y="13"/>
                    <a:pt x="199" y="39"/>
                  </a:cubicBezTo>
                  <a:cubicBezTo>
                    <a:pt x="99" y="39"/>
                    <a:pt x="0" y="139"/>
                    <a:pt x="0" y="337"/>
                  </a:cubicBezTo>
                  <a:cubicBezTo>
                    <a:pt x="0" y="461"/>
                    <a:pt x="199" y="560"/>
                    <a:pt x="322" y="560"/>
                  </a:cubicBezTo>
                  <a:cubicBezTo>
                    <a:pt x="521" y="560"/>
                    <a:pt x="620" y="337"/>
                    <a:pt x="521" y="238"/>
                  </a:cubicBezTo>
                  <a:cubicBezTo>
                    <a:pt x="521" y="93"/>
                    <a:pt x="468" y="1"/>
                    <a:pt x="35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1" name="Google Shape;4809;p48">
              <a:extLst>
                <a:ext uri="{FF2B5EF4-FFF2-40B4-BE49-F238E27FC236}">
                  <a16:creationId xmlns:a16="http://schemas.microsoft.com/office/drawing/2014/main" id="{091E78D6-435A-E4AD-E833-FABE9A13170D}"/>
                </a:ext>
              </a:extLst>
            </p:cNvPr>
            <p:cNvSpPr/>
            <p:nvPr/>
          </p:nvSpPr>
          <p:spPr>
            <a:xfrm>
              <a:off x="7889302" y="3381638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23" y="0"/>
                  </a:moveTo>
                  <a:cubicBezTo>
                    <a:pt x="100" y="0"/>
                    <a:pt x="1" y="199"/>
                    <a:pt x="1" y="298"/>
                  </a:cubicBezTo>
                  <a:cubicBezTo>
                    <a:pt x="100" y="496"/>
                    <a:pt x="199" y="620"/>
                    <a:pt x="422" y="620"/>
                  </a:cubicBezTo>
                  <a:cubicBezTo>
                    <a:pt x="521" y="496"/>
                    <a:pt x="620" y="397"/>
                    <a:pt x="620" y="199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2" name="Google Shape;4810;p48">
              <a:extLst>
                <a:ext uri="{FF2B5EF4-FFF2-40B4-BE49-F238E27FC236}">
                  <a16:creationId xmlns:a16="http://schemas.microsoft.com/office/drawing/2014/main" id="{A0AA693D-8D63-4401-3DAE-A591F6B1FF36}"/>
                </a:ext>
              </a:extLst>
            </p:cNvPr>
            <p:cNvSpPr/>
            <p:nvPr/>
          </p:nvSpPr>
          <p:spPr>
            <a:xfrm>
              <a:off x="8304885" y="2983354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298" y="1"/>
                  </a:moveTo>
                  <a:cubicBezTo>
                    <a:pt x="100" y="100"/>
                    <a:pt x="1" y="224"/>
                    <a:pt x="1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3" name="Google Shape;4811;p48">
              <a:extLst>
                <a:ext uri="{FF2B5EF4-FFF2-40B4-BE49-F238E27FC236}">
                  <a16:creationId xmlns:a16="http://schemas.microsoft.com/office/drawing/2014/main" id="{FB57B7D7-E6C1-BF3B-9F87-6C88CA400335}"/>
                </a:ext>
              </a:extLst>
            </p:cNvPr>
            <p:cNvSpPr/>
            <p:nvPr/>
          </p:nvSpPr>
          <p:spPr>
            <a:xfrm>
              <a:off x="8413104" y="3191143"/>
              <a:ext cx="54241" cy="48913"/>
            </a:xfrm>
            <a:custGeom>
              <a:avLst/>
              <a:gdLst/>
              <a:ahLst/>
              <a:cxnLst/>
              <a:rect l="l" t="t" r="r" b="b"/>
              <a:pathLst>
                <a:path w="621" h="560" extrusionOk="0">
                  <a:moveTo>
                    <a:pt x="298" y="1"/>
                  </a:moveTo>
                  <a:cubicBezTo>
                    <a:pt x="100" y="1"/>
                    <a:pt x="1" y="199"/>
                    <a:pt x="100" y="323"/>
                  </a:cubicBezTo>
                  <a:cubicBezTo>
                    <a:pt x="100" y="468"/>
                    <a:pt x="153" y="560"/>
                    <a:pt x="259" y="560"/>
                  </a:cubicBezTo>
                  <a:cubicBezTo>
                    <a:pt x="298" y="560"/>
                    <a:pt x="344" y="548"/>
                    <a:pt x="397" y="521"/>
                  </a:cubicBezTo>
                  <a:cubicBezTo>
                    <a:pt x="521" y="521"/>
                    <a:pt x="620" y="422"/>
                    <a:pt x="620" y="199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4" name="Google Shape;4812;p48">
              <a:extLst>
                <a:ext uri="{FF2B5EF4-FFF2-40B4-BE49-F238E27FC236}">
                  <a16:creationId xmlns:a16="http://schemas.microsoft.com/office/drawing/2014/main" id="{2AF90B68-C439-C4CD-A7DA-1E748C0C0E8C}"/>
                </a:ext>
              </a:extLst>
            </p:cNvPr>
            <p:cNvSpPr/>
            <p:nvPr/>
          </p:nvSpPr>
          <p:spPr>
            <a:xfrm>
              <a:off x="8555999" y="3096900"/>
              <a:ext cx="54154" cy="51272"/>
            </a:xfrm>
            <a:custGeom>
              <a:avLst/>
              <a:gdLst/>
              <a:ahLst/>
              <a:cxnLst/>
              <a:rect l="l" t="t" r="r" b="b"/>
              <a:pathLst>
                <a:path w="620" h="587" extrusionOk="0">
                  <a:moveTo>
                    <a:pt x="416" y="0"/>
                  </a:moveTo>
                  <a:cubicBezTo>
                    <a:pt x="381" y="0"/>
                    <a:pt x="348" y="13"/>
                    <a:pt x="322" y="39"/>
                  </a:cubicBezTo>
                  <a:cubicBezTo>
                    <a:pt x="124" y="39"/>
                    <a:pt x="0" y="163"/>
                    <a:pt x="0" y="361"/>
                  </a:cubicBezTo>
                  <a:cubicBezTo>
                    <a:pt x="101" y="441"/>
                    <a:pt x="185" y="586"/>
                    <a:pt x="318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7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5" name="Google Shape;4813;p48">
              <a:extLst>
                <a:ext uri="{FF2B5EF4-FFF2-40B4-BE49-F238E27FC236}">
                  <a16:creationId xmlns:a16="http://schemas.microsoft.com/office/drawing/2014/main" id="{FD220121-5D55-A246-96C7-661BF9F0CF3A}"/>
                </a:ext>
              </a:extLst>
            </p:cNvPr>
            <p:cNvSpPr/>
            <p:nvPr/>
          </p:nvSpPr>
          <p:spPr>
            <a:xfrm>
              <a:off x="8330913" y="329071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23" y="0"/>
                  </a:moveTo>
                  <a:cubicBezTo>
                    <a:pt x="99" y="100"/>
                    <a:pt x="0" y="199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0" y="620"/>
                    <a:pt x="620" y="422"/>
                    <a:pt x="620" y="298"/>
                  </a:cubicBezTo>
                  <a:cubicBezTo>
                    <a:pt x="620" y="100"/>
                    <a:pt x="421" y="0"/>
                    <a:pt x="2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6" name="Google Shape;4814;p48">
              <a:extLst>
                <a:ext uri="{FF2B5EF4-FFF2-40B4-BE49-F238E27FC236}">
                  <a16:creationId xmlns:a16="http://schemas.microsoft.com/office/drawing/2014/main" id="{A53D5FBF-52C7-FA87-98E1-74D017DC5F96}"/>
                </a:ext>
              </a:extLst>
            </p:cNvPr>
            <p:cNvSpPr/>
            <p:nvPr/>
          </p:nvSpPr>
          <p:spPr>
            <a:xfrm>
              <a:off x="8276760" y="3521125"/>
              <a:ext cx="54241" cy="51272"/>
            </a:xfrm>
            <a:custGeom>
              <a:avLst/>
              <a:gdLst/>
              <a:ahLst/>
              <a:cxnLst/>
              <a:rect l="l" t="t" r="r" b="b"/>
              <a:pathLst>
                <a:path w="621" h="587" extrusionOk="0">
                  <a:moveTo>
                    <a:pt x="416" y="0"/>
                  </a:moveTo>
                  <a:cubicBezTo>
                    <a:pt x="382" y="0"/>
                    <a:pt x="349" y="13"/>
                    <a:pt x="323" y="39"/>
                  </a:cubicBezTo>
                  <a:cubicBezTo>
                    <a:pt x="100" y="39"/>
                    <a:pt x="1" y="138"/>
                    <a:pt x="1" y="361"/>
                  </a:cubicBezTo>
                  <a:cubicBezTo>
                    <a:pt x="81" y="441"/>
                    <a:pt x="177" y="586"/>
                    <a:pt x="316" y="586"/>
                  </a:cubicBezTo>
                  <a:cubicBezTo>
                    <a:pt x="349" y="586"/>
                    <a:pt x="384" y="578"/>
                    <a:pt x="422" y="559"/>
                  </a:cubicBezTo>
                  <a:cubicBezTo>
                    <a:pt x="521" y="559"/>
                    <a:pt x="620" y="361"/>
                    <a:pt x="620" y="262"/>
                  </a:cubicBezTo>
                  <a:cubicBezTo>
                    <a:pt x="620" y="98"/>
                    <a:pt x="512" y="0"/>
                    <a:pt x="416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7" name="Google Shape;4815;p48">
              <a:extLst>
                <a:ext uri="{FF2B5EF4-FFF2-40B4-BE49-F238E27FC236}">
                  <a16:creationId xmlns:a16="http://schemas.microsoft.com/office/drawing/2014/main" id="{78A5AAD5-7814-96AE-2A25-862EE1E1650B}"/>
                </a:ext>
              </a:extLst>
            </p:cNvPr>
            <p:cNvSpPr/>
            <p:nvPr/>
          </p:nvSpPr>
          <p:spPr>
            <a:xfrm>
              <a:off x="8242172" y="3145725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0" y="521"/>
                    <a:pt x="198" y="620"/>
                    <a:pt x="397" y="620"/>
                  </a:cubicBezTo>
                  <a:cubicBezTo>
                    <a:pt x="496" y="620"/>
                    <a:pt x="620" y="421"/>
                    <a:pt x="620" y="322"/>
                  </a:cubicBezTo>
                  <a:cubicBezTo>
                    <a:pt x="620" y="99"/>
                    <a:pt x="397" y="0"/>
                    <a:pt x="297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8" name="Google Shape;4816;p48">
              <a:extLst>
                <a:ext uri="{FF2B5EF4-FFF2-40B4-BE49-F238E27FC236}">
                  <a16:creationId xmlns:a16="http://schemas.microsoft.com/office/drawing/2014/main" id="{FB548253-55B8-6EAA-7E9C-3F0DAC4FBFCF}"/>
                </a:ext>
              </a:extLst>
            </p:cNvPr>
            <p:cNvSpPr/>
            <p:nvPr/>
          </p:nvSpPr>
          <p:spPr>
            <a:xfrm>
              <a:off x="7952103" y="352444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322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223" y="620"/>
                    <a:pt x="322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422" y="1"/>
                    <a:pt x="3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39" name="Google Shape;4817;p48">
              <a:extLst>
                <a:ext uri="{FF2B5EF4-FFF2-40B4-BE49-F238E27FC236}">
                  <a16:creationId xmlns:a16="http://schemas.microsoft.com/office/drawing/2014/main" id="{4211067B-6504-A90F-BC33-3557B0AAAC82}"/>
                </a:ext>
              </a:extLst>
            </p:cNvPr>
            <p:cNvSpPr/>
            <p:nvPr/>
          </p:nvSpPr>
          <p:spPr>
            <a:xfrm>
              <a:off x="8068969" y="3404173"/>
              <a:ext cx="54241" cy="49001"/>
            </a:xfrm>
            <a:custGeom>
              <a:avLst/>
              <a:gdLst/>
              <a:ahLst/>
              <a:cxnLst/>
              <a:rect l="l" t="t" r="r" b="b"/>
              <a:pathLst>
                <a:path w="621" h="561" extrusionOk="0">
                  <a:moveTo>
                    <a:pt x="363" y="1"/>
                  </a:moveTo>
                  <a:cubicBezTo>
                    <a:pt x="323" y="1"/>
                    <a:pt x="277" y="13"/>
                    <a:pt x="224" y="40"/>
                  </a:cubicBezTo>
                  <a:cubicBezTo>
                    <a:pt x="124" y="40"/>
                    <a:pt x="1" y="139"/>
                    <a:pt x="1" y="362"/>
                  </a:cubicBezTo>
                  <a:cubicBezTo>
                    <a:pt x="1" y="461"/>
                    <a:pt x="224" y="560"/>
                    <a:pt x="323" y="560"/>
                  </a:cubicBezTo>
                  <a:cubicBezTo>
                    <a:pt x="521" y="560"/>
                    <a:pt x="620" y="362"/>
                    <a:pt x="620" y="238"/>
                  </a:cubicBezTo>
                  <a:cubicBezTo>
                    <a:pt x="547" y="93"/>
                    <a:pt x="475" y="1"/>
                    <a:pt x="36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0" name="Google Shape;4818;p48">
              <a:extLst>
                <a:ext uri="{FF2B5EF4-FFF2-40B4-BE49-F238E27FC236}">
                  <a16:creationId xmlns:a16="http://schemas.microsoft.com/office/drawing/2014/main" id="{51332900-1B61-9615-AA52-28665E5F50C2}"/>
                </a:ext>
              </a:extLst>
            </p:cNvPr>
            <p:cNvSpPr/>
            <p:nvPr/>
          </p:nvSpPr>
          <p:spPr>
            <a:xfrm>
              <a:off x="7872008" y="3199790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298" y="1"/>
                  </a:moveTo>
                  <a:cubicBezTo>
                    <a:pt x="100" y="100"/>
                    <a:pt x="0" y="224"/>
                    <a:pt x="0" y="422"/>
                  </a:cubicBezTo>
                  <a:cubicBezTo>
                    <a:pt x="100" y="521"/>
                    <a:pt x="199" y="620"/>
                    <a:pt x="397" y="620"/>
                  </a:cubicBezTo>
                  <a:cubicBezTo>
                    <a:pt x="521" y="620"/>
                    <a:pt x="620" y="422"/>
                    <a:pt x="620" y="323"/>
                  </a:cubicBezTo>
                  <a:cubicBezTo>
                    <a:pt x="620" y="100"/>
                    <a:pt x="397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1" name="Google Shape;4819;p48">
              <a:extLst>
                <a:ext uri="{FF2B5EF4-FFF2-40B4-BE49-F238E27FC236}">
                  <a16:creationId xmlns:a16="http://schemas.microsoft.com/office/drawing/2014/main" id="{23E53CB9-EADC-A929-A5A0-7A72803E2D1C}"/>
                </a:ext>
              </a:extLst>
            </p:cNvPr>
            <p:cNvSpPr/>
            <p:nvPr/>
          </p:nvSpPr>
          <p:spPr>
            <a:xfrm>
              <a:off x="7755142" y="3395526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501"/>
                    <a:pt x="108" y="598"/>
                    <a:pt x="204" y="598"/>
                  </a:cubicBezTo>
                  <a:cubicBezTo>
                    <a:pt x="239" y="598"/>
                    <a:pt x="272" y="586"/>
                    <a:pt x="298" y="560"/>
                  </a:cubicBezTo>
                  <a:cubicBezTo>
                    <a:pt x="496" y="560"/>
                    <a:pt x="620" y="461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2" name="Google Shape;4820;p48">
              <a:extLst>
                <a:ext uri="{FF2B5EF4-FFF2-40B4-BE49-F238E27FC236}">
                  <a16:creationId xmlns:a16="http://schemas.microsoft.com/office/drawing/2014/main" id="{2587FDBD-8249-B110-219D-A3DC9CA8FC40}"/>
                </a:ext>
              </a:extLst>
            </p:cNvPr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422" y="620"/>
                  </a:cubicBez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422" y="0"/>
                    <a:pt x="323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3" name="Google Shape;4821;p48">
              <a:extLst>
                <a:ext uri="{FF2B5EF4-FFF2-40B4-BE49-F238E27FC236}">
                  <a16:creationId xmlns:a16="http://schemas.microsoft.com/office/drawing/2014/main" id="{48613CEF-BDD5-468D-4EE0-80D73F2974E0}"/>
                </a:ext>
              </a:extLst>
            </p:cNvPr>
            <p:cNvSpPr/>
            <p:nvPr/>
          </p:nvSpPr>
          <p:spPr>
            <a:xfrm>
              <a:off x="7755142" y="2899854"/>
              <a:ext cx="54154" cy="51097"/>
            </a:xfrm>
            <a:custGeom>
              <a:avLst/>
              <a:gdLst/>
              <a:ahLst/>
              <a:cxnLst/>
              <a:rect l="l" t="t" r="r" b="b"/>
              <a:pathLst>
                <a:path w="620" h="585" extrusionOk="0">
                  <a:moveTo>
                    <a:pt x="339" y="1"/>
                  </a:moveTo>
                  <a:cubicBezTo>
                    <a:pt x="298" y="1"/>
                    <a:pt x="252" y="13"/>
                    <a:pt x="198" y="40"/>
                  </a:cubicBezTo>
                  <a:cubicBezTo>
                    <a:pt x="99" y="40"/>
                    <a:pt x="0" y="139"/>
                    <a:pt x="0" y="337"/>
                  </a:cubicBezTo>
                  <a:cubicBezTo>
                    <a:pt x="0" y="419"/>
                    <a:pt x="135" y="585"/>
                    <a:pt x="238" y="585"/>
                  </a:cubicBezTo>
                  <a:cubicBezTo>
                    <a:pt x="260" y="585"/>
                    <a:pt x="280" y="577"/>
                    <a:pt x="298" y="560"/>
                  </a:cubicBezTo>
                  <a:cubicBezTo>
                    <a:pt x="496" y="560"/>
                    <a:pt x="620" y="436"/>
                    <a:pt x="620" y="238"/>
                  </a:cubicBezTo>
                  <a:cubicBezTo>
                    <a:pt x="529" y="93"/>
                    <a:pt x="452" y="1"/>
                    <a:pt x="33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4" name="Google Shape;4822;p48">
              <a:extLst>
                <a:ext uri="{FF2B5EF4-FFF2-40B4-BE49-F238E27FC236}">
                  <a16:creationId xmlns:a16="http://schemas.microsoft.com/office/drawing/2014/main" id="{2B3AE703-6108-1AFA-03E5-F844E2BF6B5A}"/>
                </a:ext>
              </a:extLst>
            </p:cNvPr>
            <p:cNvSpPr/>
            <p:nvPr/>
          </p:nvSpPr>
          <p:spPr>
            <a:xfrm>
              <a:off x="7889302" y="2840461"/>
              <a:ext cx="54241" cy="54241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00" y="497"/>
                    <a:pt x="199" y="621"/>
                    <a:pt x="422" y="621"/>
                  </a:cubicBezTo>
                  <a:cubicBezTo>
                    <a:pt x="521" y="497"/>
                    <a:pt x="620" y="397"/>
                    <a:pt x="620" y="199"/>
                  </a:cubicBezTo>
                  <a:cubicBezTo>
                    <a:pt x="620" y="100"/>
                    <a:pt x="422" y="1"/>
                    <a:pt x="323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5" name="Google Shape;4823;p48">
              <a:extLst>
                <a:ext uri="{FF2B5EF4-FFF2-40B4-BE49-F238E27FC236}">
                  <a16:creationId xmlns:a16="http://schemas.microsoft.com/office/drawing/2014/main" id="{6939BC3F-1FC6-67E2-BA55-02A97B7FD317}"/>
                </a:ext>
              </a:extLst>
            </p:cNvPr>
            <p:cNvSpPr/>
            <p:nvPr/>
          </p:nvSpPr>
          <p:spPr>
            <a:xfrm>
              <a:off x="8043028" y="2966060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298" y="0"/>
                  </a:moveTo>
                  <a:cubicBezTo>
                    <a:pt x="99" y="99"/>
                    <a:pt x="0" y="199"/>
                    <a:pt x="0" y="422"/>
                  </a:cubicBezTo>
                  <a:cubicBezTo>
                    <a:pt x="99" y="521"/>
                    <a:pt x="198" y="620"/>
                    <a:pt x="421" y="620"/>
                  </a:cubicBezTo>
                  <a:cubicBezTo>
                    <a:pt x="521" y="620"/>
                    <a:pt x="620" y="422"/>
                    <a:pt x="620" y="298"/>
                  </a:cubicBezTo>
                  <a:cubicBezTo>
                    <a:pt x="620" y="99"/>
                    <a:pt x="421" y="0"/>
                    <a:pt x="29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6" name="Google Shape;4824;p48">
              <a:extLst>
                <a:ext uri="{FF2B5EF4-FFF2-40B4-BE49-F238E27FC236}">
                  <a16:creationId xmlns:a16="http://schemas.microsoft.com/office/drawing/2014/main" id="{164A3B62-5C9B-FB9F-FDD6-30CFF9D495BF}"/>
                </a:ext>
              </a:extLst>
            </p:cNvPr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198" y="620"/>
                    <a:pt x="297" y="620"/>
                  </a:cubicBez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1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7" name="Google Shape;4825;p48">
              <a:extLst>
                <a:ext uri="{FF2B5EF4-FFF2-40B4-BE49-F238E27FC236}">
                  <a16:creationId xmlns:a16="http://schemas.microsoft.com/office/drawing/2014/main" id="{29F639EF-DFD7-BFF4-364F-D8FDF4302A73}"/>
                </a:ext>
              </a:extLst>
            </p:cNvPr>
            <p:cNvSpPr/>
            <p:nvPr/>
          </p:nvSpPr>
          <p:spPr>
            <a:xfrm>
              <a:off x="8467257" y="3011479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199"/>
                    <a:pt x="99" y="397"/>
                  </a:cubicBezTo>
                  <a:cubicBezTo>
                    <a:pt x="99" y="521"/>
                    <a:pt x="198" y="620"/>
                    <a:pt x="397" y="620"/>
                  </a:cubicBezTo>
                  <a:cubicBezTo>
                    <a:pt x="521" y="620"/>
                    <a:pt x="719" y="397"/>
                    <a:pt x="620" y="298"/>
                  </a:cubicBezTo>
                  <a:cubicBezTo>
                    <a:pt x="620" y="100"/>
                    <a:pt x="521" y="1"/>
                    <a:pt x="29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8" name="Google Shape;4826;p48">
              <a:extLst>
                <a:ext uri="{FF2B5EF4-FFF2-40B4-BE49-F238E27FC236}">
                  <a16:creationId xmlns:a16="http://schemas.microsoft.com/office/drawing/2014/main" id="{97D51E0B-379E-6FBE-F942-73892CAB7156}"/>
                </a:ext>
              </a:extLst>
            </p:cNvPr>
            <p:cNvSpPr/>
            <p:nvPr/>
          </p:nvSpPr>
          <p:spPr>
            <a:xfrm>
              <a:off x="8475904" y="3358754"/>
              <a:ext cx="54154" cy="52320"/>
            </a:xfrm>
            <a:custGeom>
              <a:avLst/>
              <a:gdLst/>
              <a:ahLst/>
              <a:cxnLst/>
              <a:rect l="l" t="t" r="r" b="b"/>
              <a:pathLst>
                <a:path w="620" h="599" extrusionOk="0">
                  <a:moveTo>
                    <a:pt x="406" y="1"/>
                  </a:moveTo>
                  <a:cubicBezTo>
                    <a:pt x="368" y="1"/>
                    <a:pt x="330" y="13"/>
                    <a:pt x="298" y="39"/>
                  </a:cubicBezTo>
                  <a:cubicBezTo>
                    <a:pt x="99" y="39"/>
                    <a:pt x="0" y="138"/>
                    <a:pt x="0" y="361"/>
                  </a:cubicBezTo>
                  <a:cubicBezTo>
                    <a:pt x="73" y="507"/>
                    <a:pt x="145" y="599"/>
                    <a:pt x="267" y="599"/>
                  </a:cubicBezTo>
                  <a:cubicBezTo>
                    <a:pt x="311" y="599"/>
                    <a:pt x="362" y="586"/>
                    <a:pt x="422" y="560"/>
                  </a:cubicBezTo>
                  <a:cubicBezTo>
                    <a:pt x="521" y="560"/>
                    <a:pt x="620" y="461"/>
                    <a:pt x="620" y="262"/>
                  </a:cubicBezTo>
                  <a:cubicBezTo>
                    <a:pt x="620" y="98"/>
                    <a:pt x="512" y="1"/>
                    <a:pt x="406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49" name="Google Shape;4827;p48">
              <a:extLst>
                <a:ext uri="{FF2B5EF4-FFF2-40B4-BE49-F238E27FC236}">
                  <a16:creationId xmlns:a16="http://schemas.microsoft.com/office/drawing/2014/main" id="{CAF933F3-5B0F-F212-919C-3D6ABA455E7B}"/>
                </a:ext>
              </a:extLst>
            </p:cNvPr>
            <p:cNvSpPr/>
            <p:nvPr/>
          </p:nvSpPr>
          <p:spPr>
            <a:xfrm>
              <a:off x="8430398" y="3485489"/>
              <a:ext cx="54241" cy="50922"/>
            </a:xfrm>
            <a:custGeom>
              <a:avLst/>
              <a:gdLst/>
              <a:ahLst/>
              <a:cxnLst/>
              <a:rect l="l" t="t" r="r" b="b"/>
              <a:pathLst>
                <a:path w="621" h="583" extrusionOk="0">
                  <a:moveTo>
                    <a:pt x="422" y="1"/>
                  </a:moveTo>
                  <a:cubicBezTo>
                    <a:pt x="386" y="1"/>
                    <a:pt x="351" y="16"/>
                    <a:pt x="323" y="50"/>
                  </a:cubicBezTo>
                  <a:cubicBezTo>
                    <a:pt x="100" y="50"/>
                    <a:pt x="1" y="149"/>
                    <a:pt x="1" y="348"/>
                  </a:cubicBezTo>
                  <a:cubicBezTo>
                    <a:pt x="79" y="426"/>
                    <a:pt x="158" y="583"/>
                    <a:pt x="298" y="583"/>
                  </a:cubicBezTo>
                  <a:cubicBezTo>
                    <a:pt x="335" y="583"/>
                    <a:pt x="376" y="572"/>
                    <a:pt x="422" y="546"/>
                  </a:cubicBezTo>
                  <a:cubicBezTo>
                    <a:pt x="521" y="546"/>
                    <a:pt x="620" y="348"/>
                    <a:pt x="620" y="249"/>
                  </a:cubicBezTo>
                  <a:cubicBezTo>
                    <a:pt x="620" y="105"/>
                    <a:pt x="517" y="1"/>
                    <a:pt x="422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0" name="Google Shape;4828;p48">
              <a:extLst>
                <a:ext uri="{FF2B5EF4-FFF2-40B4-BE49-F238E27FC236}">
                  <a16:creationId xmlns:a16="http://schemas.microsoft.com/office/drawing/2014/main" id="{34BA209D-F621-6A37-0846-1B1815E3E183}"/>
                </a:ext>
              </a:extLst>
            </p:cNvPr>
            <p:cNvSpPr/>
            <p:nvPr/>
          </p:nvSpPr>
          <p:spPr>
            <a:xfrm>
              <a:off x="7268112" y="2578607"/>
              <a:ext cx="874585" cy="225175"/>
            </a:xfrm>
            <a:custGeom>
              <a:avLst/>
              <a:gdLst/>
              <a:ahLst/>
              <a:cxnLst/>
              <a:rect l="l" t="t" r="r" b="b"/>
              <a:pathLst>
                <a:path w="10013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DBDAC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1" name="Google Shape;4829;p48">
              <a:extLst>
                <a:ext uri="{FF2B5EF4-FFF2-40B4-BE49-F238E27FC236}">
                  <a16:creationId xmlns:a16="http://schemas.microsoft.com/office/drawing/2014/main" id="{EE827700-6459-D91B-DCCB-61F202170E8D}"/>
                </a:ext>
              </a:extLst>
            </p:cNvPr>
            <p:cNvSpPr/>
            <p:nvPr/>
          </p:nvSpPr>
          <p:spPr>
            <a:xfrm>
              <a:off x="7755142" y="2578607"/>
              <a:ext cx="874498" cy="225175"/>
            </a:xfrm>
            <a:custGeom>
              <a:avLst/>
              <a:gdLst/>
              <a:ahLst/>
              <a:cxnLst/>
              <a:rect l="l" t="t" r="r" b="b"/>
              <a:pathLst>
                <a:path w="10012" h="2578" extrusionOk="0">
                  <a:moveTo>
                    <a:pt x="0" y="0"/>
                  </a:moveTo>
                  <a:lnTo>
                    <a:pt x="0" y="2479"/>
                  </a:lnTo>
                  <a:lnTo>
                    <a:pt x="10012" y="2578"/>
                  </a:lnTo>
                  <a:lnTo>
                    <a:pt x="10012" y="0"/>
                  </a:ln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2" name="Google Shape;4830;p48">
              <a:extLst>
                <a:ext uri="{FF2B5EF4-FFF2-40B4-BE49-F238E27FC236}">
                  <a16:creationId xmlns:a16="http://schemas.microsoft.com/office/drawing/2014/main" id="{5A28A0D7-2DFE-692D-DE0C-2E539D161F09}"/>
                </a:ext>
              </a:extLst>
            </p:cNvPr>
            <p:cNvSpPr/>
            <p:nvPr/>
          </p:nvSpPr>
          <p:spPr>
            <a:xfrm>
              <a:off x="7456426" y="2578607"/>
              <a:ext cx="145080" cy="1036872"/>
            </a:xfrm>
            <a:custGeom>
              <a:avLst/>
              <a:gdLst/>
              <a:ahLst/>
              <a:cxnLst/>
              <a:rect l="l" t="t" r="r" b="b"/>
              <a:pathLst>
                <a:path w="1661" h="11871" extrusionOk="0">
                  <a:moveTo>
                    <a:pt x="0" y="0"/>
                  </a:moveTo>
                  <a:lnTo>
                    <a:pt x="0" y="11871"/>
                  </a:lnTo>
                  <a:lnTo>
                    <a:pt x="1661" y="11871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3" name="Google Shape;4831;p48">
              <a:extLst>
                <a:ext uri="{FF2B5EF4-FFF2-40B4-BE49-F238E27FC236}">
                  <a16:creationId xmlns:a16="http://schemas.microsoft.com/office/drawing/2014/main" id="{CAAEBC68-1DCE-3692-BB9B-643EECCA9B30}"/>
                </a:ext>
              </a:extLst>
            </p:cNvPr>
            <p:cNvSpPr/>
            <p:nvPr/>
          </p:nvSpPr>
          <p:spPr>
            <a:xfrm>
              <a:off x="8068969" y="2578607"/>
              <a:ext cx="199234" cy="1036872"/>
            </a:xfrm>
            <a:custGeom>
              <a:avLst/>
              <a:gdLst/>
              <a:ahLst/>
              <a:cxnLst/>
              <a:rect l="l" t="t" r="r" b="b"/>
              <a:pathLst>
                <a:path w="2281" h="11871" extrusionOk="0">
                  <a:moveTo>
                    <a:pt x="124" y="0"/>
                  </a:moveTo>
                  <a:lnTo>
                    <a:pt x="1" y="11871"/>
                  </a:lnTo>
                  <a:lnTo>
                    <a:pt x="2280" y="11871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4" name="Google Shape;4832;p48">
              <a:extLst>
                <a:ext uri="{FF2B5EF4-FFF2-40B4-BE49-F238E27FC236}">
                  <a16:creationId xmlns:a16="http://schemas.microsoft.com/office/drawing/2014/main" id="{4E6C9405-631B-CA2E-3979-F894792F29ED}"/>
                </a:ext>
              </a:extLst>
            </p:cNvPr>
            <p:cNvSpPr/>
            <p:nvPr/>
          </p:nvSpPr>
          <p:spPr>
            <a:xfrm>
              <a:off x="7330912" y="2795043"/>
              <a:ext cx="125602" cy="820432"/>
            </a:xfrm>
            <a:custGeom>
              <a:avLst/>
              <a:gdLst/>
              <a:ahLst/>
              <a:cxnLst/>
              <a:rect l="l" t="t" r="r" b="b"/>
              <a:pathLst>
                <a:path w="1438" h="9393" extrusionOk="0">
                  <a:moveTo>
                    <a:pt x="521" y="6493"/>
                  </a:moveTo>
                  <a:cubicBezTo>
                    <a:pt x="719" y="6493"/>
                    <a:pt x="818" y="6592"/>
                    <a:pt x="818" y="6815"/>
                  </a:cubicBezTo>
                  <a:cubicBezTo>
                    <a:pt x="818" y="6915"/>
                    <a:pt x="719" y="7113"/>
                    <a:pt x="620" y="7113"/>
                  </a:cubicBezTo>
                  <a:lnTo>
                    <a:pt x="521" y="7113"/>
                  </a:lnTo>
                  <a:cubicBezTo>
                    <a:pt x="397" y="7113"/>
                    <a:pt x="298" y="7014"/>
                    <a:pt x="198" y="6915"/>
                  </a:cubicBezTo>
                  <a:cubicBezTo>
                    <a:pt x="198" y="6716"/>
                    <a:pt x="298" y="6592"/>
                    <a:pt x="521" y="6493"/>
                  </a:cubicBezTo>
                  <a:close/>
                  <a:moveTo>
                    <a:pt x="0" y="1"/>
                  </a:moveTo>
                  <a:lnTo>
                    <a:pt x="0" y="917"/>
                  </a:lnTo>
                  <a:lnTo>
                    <a:pt x="521" y="917"/>
                  </a:lnTo>
                  <a:cubicBezTo>
                    <a:pt x="521" y="818"/>
                    <a:pt x="620" y="719"/>
                    <a:pt x="719" y="620"/>
                  </a:cubicBezTo>
                  <a:lnTo>
                    <a:pt x="818" y="620"/>
                  </a:lnTo>
                  <a:cubicBezTo>
                    <a:pt x="917" y="620"/>
                    <a:pt x="1016" y="719"/>
                    <a:pt x="1140" y="917"/>
                  </a:cubicBezTo>
                  <a:cubicBezTo>
                    <a:pt x="1140" y="1017"/>
                    <a:pt x="1016" y="1240"/>
                    <a:pt x="818" y="1240"/>
                  </a:cubicBezTo>
                  <a:cubicBezTo>
                    <a:pt x="719" y="1240"/>
                    <a:pt x="620" y="1141"/>
                    <a:pt x="521" y="1017"/>
                  </a:cubicBezTo>
                  <a:lnTo>
                    <a:pt x="521" y="5576"/>
                  </a:lnTo>
                  <a:lnTo>
                    <a:pt x="99" y="5576"/>
                  </a:lnTo>
                  <a:lnTo>
                    <a:pt x="99" y="9393"/>
                  </a:lnTo>
                  <a:lnTo>
                    <a:pt x="1437" y="9393"/>
                  </a:lnTo>
                  <a:lnTo>
                    <a:pt x="1437" y="8674"/>
                  </a:lnTo>
                  <a:cubicBezTo>
                    <a:pt x="1338" y="8674"/>
                    <a:pt x="1239" y="8575"/>
                    <a:pt x="1239" y="8451"/>
                  </a:cubicBezTo>
                  <a:cubicBezTo>
                    <a:pt x="1140" y="8253"/>
                    <a:pt x="1239" y="8054"/>
                    <a:pt x="1437" y="8054"/>
                  </a:cubicBezTo>
                  <a:lnTo>
                    <a:pt x="1437" y="4635"/>
                  </a:lnTo>
                  <a:cubicBezTo>
                    <a:pt x="1338" y="4635"/>
                    <a:pt x="1239" y="4536"/>
                    <a:pt x="1140" y="4436"/>
                  </a:cubicBezTo>
                  <a:cubicBezTo>
                    <a:pt x="1140" y="4238"/>
                    <a:pt x="1239" y="4114"/>
                    <a:pt x="1437" y="4015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5" name="Google Shape;4833;p48">
              <a:extLst>
                <a:ext uri="{FF2B5EF4-FFF2-40B4-BE49-F238E27FC236}">
                  <a16:creationId xmlns:a16="http://schemas.microsoft.com/office/drawing/2014/main" id="{AD193F03-931F-2EE3-F12C-CC4325440BFB}"/>
                </a:ext>
              </a:extLst>
            </p:cNvPr>
            <p:cNvSpPr/>
            <p:nvPr/>
          </p:nvSpPr>
          <p:spPr>
            <a:xfrm>
              <a:off x="7376331" y="2849195"/>
              <a:ext cx="54241" cy="54154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199" y="0"/>
                  </a:moveTo>
                  <a:cubicBezTo>
                    <a:pt x="100" y="99"/>
                    <a:pt x="1" y="198"/>
                    <a:pt x="1" y="297"/>
                  </a:cubicBezTo>
                  <a:lnTo>
                    <a:pt x="1" y="397"/>
                  </a:lnTo>
                  <a:cubicBezTo>
                    <a:pt x="100" y="521"/>
                    <a:pt x="199" y="620"/>
                    <a:pt x="298" y="620"/>
                  </a:cubicBezTo>
                  <a:cubicBezTo>
                    <a:pt x="496" y="620"/>
                    <a:pt x="620" y="397"/>
                    <a:pt x="620" y="297"/>
                  </a:cubicBezTo>
                  <a:cubicBezTo>
                    <a:pt x="496" y="99"/>
                    <a:pt x="397" y="0"/>
                    <a:pt x="298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6" name="Google Shape;4834;p48">
              <a:extLst>
                <a:ext uri="{FF2B5EF4-FFF2-40B4-BE49-F238E27FC236}">
                  <a16:creationId xmlns:a16="http://schemas.microsoft.com/office/drawing/2014/main" id="{0C3A0EF0-707D-8664-03F0-22479FE42A8C}"/>
                </a:ext>
              </a:extLst>
            </p:cNvPr>
            <p:cNvSpPr/>
            <p:nvPr/>
          </p:nvSpPr>
          <p:spPr>
            <a:xfrm>
              <a:off x="7430484" y="3145725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99"/>
                    <a:pt x="0" y="223"/>
                    <a:pt x="0" y="421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7" name="Google Shape;4835;p48">
              <a:extLst>
                <a:ext uri="{FF2B5EF4-FFF2-40B4-BE49-F238E27FC236}">
                  <a16:creationId xmlns:a16="http://schemas.microsoft.com/office/drawing/2014/main" id="{91BFF287-5AF5-706B-9217-A3BD38B2D264}"/>
                </a:ext>
              </a:extLst>
            </p:cNvPr>
            <p:cNvSpPr/>
            <p:nvPr/>
          </p:nvSpPr>
          <p:spPr>
            <a:xfrm>
              <a:off x="7430484" y="3498503"/>
              <a:ext cx="26029" cy="54154"/>
            </a:xfrm>
            <a:custGeom>
              <a:avLst/>
              <a:gdLst/>
              <a:ahLst/>
              <a:cxnLst/>
              <a:rect l="l" t="t" r="r" b="b"/>
              <a:pathLst>
                <a:path w="298" h="620" extrusionOk="0">
                  <a:moveTo>
                    <a:pt x="297" y="0"/>
                  </a:moveTo>
                  <a:cubicBezTo>
                    <a:pt x="99" y="0"/>
                    <a:pt x="0" y="199"/>
                    <a:pt x="99" y="397"/>
                  </a:cubicBezTo>
                  <a:cubicBezTo>
                    <a:pt x="99" y="521"/>
                    <a:pt x="198" y="620"/>
                    <a:pt x="297" y="620"/>
                  </a:cubicBezTo>
                  <a:lnTo>
                    <a:pt x="297" y="0"/>
                  </a:ln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8" name="Google Shape;4836;p48">
              <a:extLst>
                <a:ext uri="{FF2B5EF4-FFF2-40B4-BE49-F238E27FC236}">
                  <a16:creationId xmlns:a16="http://schemas.microsoft.com/office/drawing/2014/main" id="{8F4DB4AE-A099-C46A-F4DB-E0E491AF4D1D}"/>
                </a:ext>
              </a:extLst>
            </p:cNvPr>
            <p:cNvSpPr/>
            <p:nvPr/>
          </p:nvSpPr>
          <p:spPr>
            <a:xfrm>
              <a:off x="7348206" y="3362161"/>
              <a:ext cx="54154" cy="54154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23" y="0"/>
                  </a:moveTo>
                  <a:cubicBezTo>
                    <a:pt x="100" y="99"/>
                    <a:pt x="0" y="223"/>
                    <a:pt x="0" y="422"/>
                  </a:cubicBezTo>
                  <a:cubicBezTo>
                    <a:pt x="100" y="521"/>
                    <a:pt x="199" y="620"/>
                    <a:pt x="323" y="620"/>
                  </a:cubicBezTo>
                  <a:lnTo>
                    <a:pt x="422" y="620"/>
                  </a:lnTo>
                  <a:cubicBezTo>
                    <a:pt x="521" y="620"/>
                    <a:pt x="620" y="422"/>
                    <a:pt x="620" y="322"/>
                  </a:cubicBez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59" name="Google Shape;4837;p48">
              <a:extLst>
                <a:ext uri="{FF2B5EF4-FFF2-40B4-BE49-F238E27FC236}">
                  <a16:creationId xmlns:a16="http://schemas.microsoft.com/office/drawing/2014/main" id="{60E765FD-C22B-8603-3750-D21A7684C312}"/>
                </a:ext>
              </a:extLst>
            </p:cNvPr>
            <p:cNvSpPr/>
            <p:nvPr/>
          </p:nvSpPr>
          <p:spPr>
            <a:xfrm>
              <a:off x="7601417" y="2795043"/>
              <a:ext cx="478476" cy="432969"/>
            </a:xfrm>
            <a:custGeom>
              <a:avLst/>
              <a:gdLst/>
              <a:ahLst/>
              <a:cxnLst/>
              <a:rect l="l" t="t" r="r" b="b"/>
              <a:pathLst>
                <a:path w="5478" h="4957" extrusionOk="0">
                  <a:moveTo>
                    <a:pt x="819" y="2157"/>
                  </a:moveTo>
                  <a:cubicBezTo>
                    <a:pt x="1017" y="2157"/>
                    <a:pt x="1141" y="2256"/>
                    <a:pt x="1141" y="2479"/>
                  </a:cubicBezTo>
                  <a:cubicBezTo>
                    <a:pt x="1240" y="2578"/>
                    <a:pt x="1017" y="2776"/>
                    <a:pt x="918" y="2776"/>
                  </a:cubicBezTo>
                  <a:lnTo>
                    <a:pt x="819" y="2776"/>
                  </a:lnTo>
                  <a:cubicBezTo>
                    <a:pt x="719" y="2776"/>
                    <a:pt x="620" y="2677"/>
                    <a:pt x="620" y="2578"/>
                  </a:cubicBezTo>
                  <a:cubicBezTo>
                    <a:pt x="521" y="2380"/>
                    <a:pt x="620" y="2256"/>
                    <a:pt x="819" y="2157"/>
                  </a:cubicBezTo>
                  <a:close/>
                  <a:moveTo>
                    <a:pt x="1" y="1"/>
                  </a:moveTo>
                  <a:lnTo>
                    <a:pt x="1" y="4957"/>
                  </a:lnTo>
                  <a:cubicBezTo>
                    <a:pt x="298" y="4734"/>
                    <a:pt x="620" y="4536"/>
                    <a:pt x="918" y="4436"/>
                  </a:cubicBezTo>
                  <a:lnTo>
                    <a:pt x="819" y="4436"/>
                  </a:lnTo>
                  <a:cubicBezTo>
                    <a:pt x="819" y="4238"/>
                    <a:pt x="918" y="4114"/>
                    <a:pt x="1141" y="4015"/>
                  </a:cubicBezTo>
                  <a:cubicBezTo>
                    <a:pt x="1339" y="4015"/>
                    <a:pt x="1438" y="4114"/>
                    <a:pt x="1438" y="4337"/>
                  </a:cubicBezTo>
                  <a:lnTo>
                    <a:pt x="1438" y="4436"/>
                  </a:lnTo>
                  <a:lnTo>
                    <a:pt x="1636" y="4436"/>
                  </a:lnTo>
                  <a:lnTo>
                    <a:pt x="1636" y="917"/>
                  </a:lnTo>
                  <a:lnTo>
                    <a:pt x="3396" y="917"/>
                  </a:lnTo>
                  <a:cubicBezTo>
                    <a:pt x="3297" y="917"/>
                    <a:pt x="3297" y="917"/>
                    <a:pt x="3297" y="818"/>
                  </a:cubicBezTo>
                  <a:cubicBezTo>
                    <a:pt x="3297" y="719"/>
                    <a:pt x="3396" y="521"/>
                    <a:pt x="3619" y="521"/>
                  </a:cubicBezTo>
                  <a:cubicBezTo>
                    <a:pt x="3817" y="521"/>
                    <a:pt x="3916" y="620"/>
                    <a:pt x="3916" y="719"/>
                  </a:cubicBezTo>
                  <a:lnTo>
                    <a:pt x="3916" y="917"/>
                  </a:lnTo>
                  <a:lnTo>
                    <a:pt x="5477" y="917"/>
                  </a:lnTo>
                  <a:lnTo>
                    <a:pt x="5477" y="100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0" name="Google Shape;4838;p48">
              <a:extLst>
                <a:ext uri="{FF2B5EF4-FFF2-40B4-BE49-F238E27FC236}">
                  <a16:creationId xmlns:a16="http://schemas.microsoft.com/office/drawing/2014/main" id="{655F53A7-20FB-6CEF-5A8F-2B01D64F6A73}"/>
                </a:ext>
              </a:extLst>
            </p:cNvPr>
            <p:cNvSpPr/>
            <p:nvPr/>
          </p:nvSpPr>
          <p:spPr>
            <a:xfrm>
              <a:off x="7672864" y="3145725"/>
              <a:ext cx="54241" cy="36860"/>
            </a:xfrm>
            <a:custGeom>
              <a:avLst/>
              <a:gdLst/>
              <a:ahLst/>
              <a:cxnLst/>
              <a:rect l="l" t="t" r="r" b="b"/>
              <a:pathLst>
                <a:path w="621" h="422" extrusionOk="0">
                  <a:moveTo>
                    <a:pt x="323" y="0"/>
                  </a:moveTo>
                  <a:cubicBezTo>
                    <a:pt x="100" y="99"/>
                    <a:pt x="1" y="223"/>
                    <a:pt x="1" y="421"/>
                  </a:cubicBezTo>
                  <a:lnTo>
                    <a:pt x="620" y="421"/>
                  </a:lnTo>
                  <a:lnTo>
                    <a:pt x="620" y="322"/>
                  </a:lnTo>
                  <a:cubicBezTo>
                    <a:pt x="620" y="99"/>
                    <a:pt x="521" y="0"/>
                    <a:pt x="323" y="0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1" name="Google Shape;4839;p48">
              <a:extLst>
                <a:ext uri="{FF2B5EF4-FFF2-40B4-BE49-F238E27FC236}">
                  <a16:creationId xmlns:a16="http://schemas.microsoft.com/office/drawing/2014/main" id="{9590B734-F5D5-04BA-99D8-FBC9FC054518}"/>
                </a:ext>
              </a:extLst>
            </p:cNvPr>
            <p:cNvSpPr/>
            <p:nvPr/>
          </p:nvSpPr>
          <p:spPr>
            <a:xfrm>
              <a:off x="7646923" y="2983354"/>
              <a:ext cx="62801" cy="54241"/>
            </a:xfrm>
            <a:custGeom>
              <a:avLst/>
              <a:gdLst/>
              <a:ahLst/>
              <a:cxnLst/>
              <a:rect l="l" t="t" r="r" b="b"/>
              <a:pathLst>
                <a:path w="719" h="621" extrusionOk="0">
                  <a:moveTo>
                    <a:pt x="298" y="1"/>
                  </a:moveTo>
                  <a:cubicBezTo>
                    <a:pt x="99" y="100"/>
                    <a:pt x="0" y="224"/>
                    <a:pt x="99" y="422"/>
                  </a:cubicBezTo>
                  <a:cubicBezTo>
                    <a:pt x="99" y="521"/>
                    <a:pt x="198" y="620"/>
                    <a:pt x="298" y="620"/>
                  </a:cubicBezTo>
                  <a:lnTo>
                    <a:pt x="397" y="620"/>
                  </a:lnTo>
                  <a:cubicBezTo>
                    <a:pt x="496" y="620"/>
                    <a:pt x="719" y="422"/>
                    <a:pt x="620" y="323"/>
                  </a:cubicBezTo>
                  <a:cubicBezTo>
                    <a:pt x="620" y="100"/>
                    <a:pt x="496" y="1"/>
                    <a:pt x="298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2" name="Google Shape;4840;p48">
              <a:extLst>
                <a:ext uri="{FF2B5EF4-FFF2-40B4-BE49-F238E27FC236}">
                  <a16:creationId xmlns:a16="http://schemas.microsoft.com/office/drawing/2014/main" id="{110FC569-E3CC-2D60-E807-D56D594D07A3}"/>
                </a:ext>
              </a:extLst>
            </p:cNvPr>
            <p:cNvSpPr/>
            <p:nvPr/>
          </p:nvSpPr>
          <p:spPr>
            <a:xfrm>
              <a:off x="7889302" y="2840461"/>
              <a:ext cx="54241" cy="34763"/>
            </a:xfrm>
            <a:custGeom>
              <a:avLst/>
              <a:gdLst/>
              <a:ahLst/>
              <a:cxnLst/>
              <a:rect l="l" t="t" r="r" b="b"/>
              <a:pathLst>
                <a:path w="621" h="398" extrusionOk="0">
                  <a:moveTo>
                    <a:pt x="323" y="1"/>
                  </a:moveTo>
                  <a:cubicBezTo>
                    <a:pt x="100" y="1"/>
                    <a:pt x="1" y="199"/>
                    <a:pt x="1" y="298"/>
                  </a:cubicBezTo>
                  <a:cubicBezTo>
                    <a:pt x="1" y="397"/>
                    <a:pt x="1" y="397"/>
                    <a:pt x="100" y="397"/>
                  </a:cubicBezTo>
                  <a:lnTo>
                    <a:pt x="620" y="397"/>
                  </a:lnTo>
                  <a:lnTo>
                    <a:pt x="620" y="199"/>
                  </a:lnTo>
                  <a:cubicBezTo>
                    <a:pt x="620" y="100"/>
                    <a:pt x="521" y="1"/>
                    <a:pt x="323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3" name="Google Shape;4841;p48">
              <a:extLst>
                <a:ext uri="{FF2B5EF4-FFF2-40B4-BE49-F238E27FC236}">
                  <a16:creationId xmlns:a16="http://schemas.microsoft.com/office/drawing/2014/main" id="{1929D2D7-70F9-D465-525B-48436ED819D9}"/>
                </a:ext>
              </a:extLst>
            </p:cNvPr>
            <p:cNvSpPr/>
            <p:nvPr/>
          </p:nvSpPr>
          <p:spPr>
            <a:xfrm>
              <a:off x="7889302" y="2795043"/>
              <a:ext cx="190587" cy="8735"/>
            </a:xfrm>
            <a:custGeom>
              <a:avLst/>
              <a:gdLst/>
              <a:ahLst/>
              <a:cxnLst/>
              <a:rect l="l" t="t" r="r" b="b"/>
              <a:pathLst>
                <a:path w="2182" h="100" extrusionOk="0">
                  <a:moveTo>
                    <a:pt x="1" y="1"/>
                  </a:moveTo>
                  <a:lnTo>
                    <a:pt x="2181" y="100"/>
                  </a:lnTo>
                  <a:lnTo>
                    <a:pt x="2181" y="100"/>
                  </a:lnTo>
                  <a:close/>
                </a:path>
              </a:pathLst>
            </a:custGeom>
            <a:solidFill>
              <a:srgbClr val="B3B1A7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4" name="Google Shape;4842;p48">
              <a:extLst>
                <a:ext uri="{FF2B5EF4-FFF2-40B4-BE49-F238E27FC236}">
                  <a16:creationId xmlns:a16="http://schemas.microsoft.com/office/drawing/2014/main" id="{4649CD07-B25C-DAB0-5647-1D86BB2684CD}"/>
                </a:ext>
              </a:extLst>
            </p:cNvPr>
            <p:cNvSpPr/>
            <p:nvPr/>
          </p:nvSpPr>
          <p:spPr>
            <a:xfrm>
              <a:off x="8584123" y="2803690"/>
              <a:ext cx="87" cy="71536"/>
            </a:xfrm>
            <a:custGeom>
              <a:avLst/>
              <a:gdLst/>
              <a:ahLst/>
              <a:cxnLst/>
              <a:rect l="l" t="t" r="r" b="b"/>
              <a:pathLst>
                <a:path w="1" h="819" extrusionOk="0">
                  <a:moveTo>
                    <a:pt x="0" y="1"/>
                  </a:moveTo>
                  <a:lnTo>
                    <a:pt x="0" y="818"/>
                  </a:lnTo>
                  <a:lnTo>
                    <a:pt x="0" y="818"/>
                  </a:lnTo>
                  <a:close/>
                </a:path>
              </a:pathLst>
            </a:custGeom>
            <a:solidFill>
              <a:srgbClr val="CC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5" name="Google Shape;4843;p48">
              <a:extLst>
                <a:ext uri="{FF2B5EF4-FFF2-40B4-BE49-F238E27FC236}">
                  <a16:creationId xmlns:a16="http://schemas.microsoft.com/office/drawing/2014/main" id="{CEF42797-3F7F-E5F6-244F-1C7538625B6E}"/>
                </a:ext>
              </a:extLst>
            </p:cNvPr>
            <p:cNvSpPr/>
            <p:nvPr/>
          </p:nvSpPr>
          <p:spPr>
            <a:xfrm>
              <a:off x="8268113" y="2803690"/>
              <a:ext cx="316102" cy="71536"/>
            </a:xfrm>
            <a:custGeom>
              <a:avLst/>
              <a:gdLst/>
              <a:ahLst/>
              <a:cxnLst/>
              <a:rect l="l" t="t" r="r" b="b"/>
              <a:pathLst>
                <a:path w="361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1140" y="818"/>
                  </a:lnTo>
                  <a:cubicBezTo>
                    <a:pt x="1041" y="818"/>
                    <a:pt x="942" y="719"/>
                    <a:pt x="942" y="620"/>
                  </a:cubicBezTo>
                  <a:cubicBezTo>
                    <a:pt x="942" y="422"/>
                    <a:pt x="1041" y="298"/>
                    <a:pt x="1140" y="199"/>
                  </a:cubicBezTo>
                  <a:lnTo>
                    <a:pt x="1239" y="199"/>
                  </a:lnTo>
                  <a:cubicBezTo>
                    <a:pt x="1339" y="199"/>
                    <a:pt x="1438" y="298"/>
                    <a:pt x="1438" y="521"/>
                  </a:cubicBezTo>
                  <a:cubicBezTo>
                    <a:pt x="1562" y="620"/>
                    <a:pt x="1438" y="818"/>
                    <a:pt x="1239" y="818"/>
                  </a:cubicBezTo>
                  <a:lnTo>
                    <a:pt x="3618" y="818"/>
                  </a:lnTo>
                  <a:lnTo>
                    <a:pt x="3618" y="1"/>
                  </a:lnTo>
                  <a:close/>
                </a:path>
              </a:pathLst>
            </a:custGeom>
            <a:solidFill>
              <a:srgbClr val="247B7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6" name="Google Shape;4844;p48">
              <a:extLst>
                <a:ext uri="{FF2B5EF4-FFF2-40B4-BE49-F238E27FC236}">
                  <a16:creationId xmlns:a16="http://schemas.microsoft.com/office/drawing/2014/main" id="{653871BB-E672-7483-11DF-E97855AF3CFF}"/>
                </a:ext>
              </a:extLst>
            </p:cNvPr>
            <p:cNvSpPr/>
            <p:nvPr/>
          </p:nvSpPr>
          <p:spPr>
            <a:xfrm>
              <a:off x="8350391" y="2820984"/>
              <a:ext cx="54154" cy="54241"/>
            </a:xfrm>
            <a:custGeom>
              <a:avLst/>
              <a:gdLst/>
              <a:ahLst/>
              <a:cxnLst/>
              <a:rect l="l" t="t" r="r" b="b"/>
              <a:pathLst>
                <a:path w="620" h="621" extrusionOk="0">
                  <a:moveTo>
                    <a:pt x="198" y="1"/>
                  </a:moveTo>
                  <a:cubicBezTo>
                    <a:pt x="99" y="100"/>
                    <a:pt x="0" y="224"/>
                    <a:pt x="0" y="422"/>
                  </a:cubicBezTo>
                  <a:cubicBezTo>
                    <a:pt x="0" y="521"/>
                    <a:pt x="99" y="620"/>
                    <a:pt x="198" y="620"/>
                  </a:cubicBezTo>
                  <a:lnTo>
                    <a:pt x="297" y="620"/>
                  </a:lnTo>
                  <a:cubicBezTo>
                    <a:pt x="496" y="620"/>
                    <a:pt x="620" y="422"/>
                    <a:pt x="496" y="323"/>
                  </a:cubicBezTo>
                  <a:cubicBezTo>
                    <a:pt x="496" y="100"/>
                    <a:pt x="397" y="1"/>
                    <a:pt x="297" y="1"/>
                  </a:cubicBezTo>
                  <a:close/>
                </a:path>
              </a:pathLst>
            </a:custGeom>
            <a:solidFill>
              <a:srgbClr val="C4CDC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7" name="Google Shape;4845;p48">
              <a:extLst>
                <a:ext uri="{FF2B5EF4-FFF2-40B4-BE49-F238E27FC236}">
                  <a16:creationId xmlns:a16="http://schemas.microsoft.com/office/drawing/2014/main" id="{93805C08-A556-6C83-D3C9-1777FBD26BEB}"/>
                </a:ext>
              </a:extLst>
            </p:cNvPr>
            <p:cNvSpPr/>
            <p:nvPr/>
          </p:nvSpPr>
          <p:spPr>
            <a:xfrm>
              <a:off x="7456426" y="2795043"/>
              <a:ext cx="145080" cy="820432"/>
            </a:xfrm>
            <a:custGeom>
              <a:avLst/>
              <a:gdLst/>
              <a:ahLst/>
              <a:cxnLst/>
              <a:rect l="l" t="t" r="r" b="b"/>
              <a:pathLst>
                <a:path w="1661" h="9393" extrusionOk="0">
                  <a:moveTo>
                    <a:pt x="0" y="1"/>
                  </a:moveTo>
                  <a:lnTo>
                    <a:pt x="0" y="4015"/>
                  </a:lnTo>
                  <a:lnTo>
                    <a:pt x="0" y="4635"/>
                  </a:lnTo>
                  <a:lnTo>
                    <a:pt x="0" y="8054"/>
                  </a:lnTo>
                  <a:lnTo>
                    <a:pt x="0" y="8674"/>
                  </a:lnTo>
                  <a:lnTo>
                    <a:pt x="0" y="9393"/>
                  </a:lnTo>
                  <a:lnTo>
                    <a:pt x="1239" y="9393"/>
                  </a:lnTo>
                  <a:cubicBezTo>
                    <a:pt x="1140" y="9071"/>
                    <a:pt x="199" y="6097"/>
                    <a:pt x="1562" y="4957"/>
                  </a:cubicBezTo>
                  <a:lnTo>
                    <a:pt x="1661" y="4957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8" name="Google Shape;4846;p48">
              <a:extLst>
                <a:ext uri="{FF2B5EF4-FFF2-40B4-BE49-F238E27FC236}">
                  <a16:creationId xmlns:a16="http://schemas.microsoft.com/office/drawing/2014/main" id="{667550F5-24EC-F2E6-7068-6B3502E180EF}"/>
                </a:ext>
              </a:extLst>
            </p:cNvPr>
            <p:cNvSpPr/>
            <p:nvPr/>
          </p:nvSpPr>
          <p:spPr>
            <a:xfrm>
              <a:off x="8079799" y="2803690"/>
              <a:ext cx="188403" cy="71536"/>
            </a:xfrm>
            <a:custGeom>
              <a:avLst/>
              <a:gdLst/>
              <a:ahLst/>
              <a:cxnLst/>
              <a:rect l="l" t="t" r="r" b="b"/>
              <a:pathLst>
                <a:path w="2157" h="819" extrusionOk="0">
                  <a:moveTo>
                    <a:pt x="0" y="1"/>
                  </a:moveTo>
                  <a:lnTo>
                    <a:pt x="0" y="818"/>
                  </a:lnTo>
                  <a:lnTo>
                    <a:pt x="2156" y="818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CD323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69" name="Google Shape;4847;p48">
              <a:extLst>
                <a:ext uri="{FF2B5EF4-FFF2-40B4-BE49-F238E27FC236}">
                  <a16:creationId xmlns:a16="http://schemas.microsoft.com/office/drawing/2014/main" id="{021939EC-36A7-38B5-AC63-A790CE7ECE77}"/>
                </a:ext>
              </a:extLst>
            </p:cNvPr>
            <p:cNvSpPr/>
            <p:nvPr/>
          </p:nvSpPr>
          <p:spPr>
            <a:xfrm>
              <a:off x="5841698" y="2948766"/>
              <a:ext cx="1497967" cy="1937312"/>
            </a:xfrm>
            <a:custGeom>
              <a:avLst/>
              <a:gdLst/>
              <a:ahLst/>
              <a:cxnLst/>
              <a:rect l="l" t="t" r="r" b="b"/>
              <a:pathLst>
                <a:path w="17150" h="22180" extrusionOk="0">
                  <a:moveTo>
                    <a:pt x="1" y="0"/>
                  </a:moveTo>
                  <a:lnTo>
                    <a:pt x="1" y="22179"/>
                  </a:lnTo>
                  <a:lnTo>
                    <a:pt x="17149" y="22179"/>
                  </a:lnTo>
                  <a:lnTo>
                    <a:pt x="17149" y="0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0" name="Google Shape;4848;p48">
              <a:extLst>
                <a:ext uri="{FF2B5EF4-FFF2-40B4-BE49-F238E27FC236}">
                  <a16:creationId xmlns:a16="http://schemas.microsoft.com/office/drawing/2014/main" id="{112CD36F-D0A6-1022-417C-CCEA5A6FFB39}"/>
                </a:ext>
              </a:extLst>
            </p:cNvPr>
            <p:cNvSpPr/>
            <p:nvPr/>
          </p:nvSpPr>
          <p:spPr>
            <a:xfrm>
              <a:off x="6536519" y="2381037"/>
              <a:ext cx="495770" cy="548352"/>
            </a:xfrm>
            <a:custGeom>
              <a:avLst/>
              <a:gdLst/>
              <a:ahLst/>
              <a:cxnLst/>
              <a:rect l="l" t="t" r="r" b="b"/>
              <a:pathLst>
                <a:path w="5676" h="6278" extrusionOk="0">
                  <a:moveTo>
                    <a:pt x="3519" y="602"/>
                  </a:moveTo>
                  <a:cubicBezTo>
                    <a:pt x="3817" y="602"/>
                    <a:pt x="4139" y="701"/>
                    <a:pt x="4436" y="924"/>
                  </a:cubicBezTo>
                  <a:cubicBezTo>
                    <a:pt x="4957" y="1321"/>
                    <a:pt x="5056" y="2039"/>
                    <a:pt x="4858" y="3080"/>
                  </a:cubicBezTo>
                  <a:cubicBezTo>
                    <a:pt x="4238" y="4939"/>
                    <a:pt x="2379" y="5558"/>
                    <a:pt x="1760" y="5657"/>
                  </a:cubicBezTo>
                  <a:cubicBezTo>
                    <a:pt x="1562" y="4741"/>
                    <a:pt x="1041" y="1742"/>
                    <a:pt x="2677" y="800"/>
                  </a:cubicBezTo>
                  <a:cubicBezTo>
                    <a:pt x="2900" y="602"/>
                    <a:pt x="3197" y="602"/>
                    <a:pt x="3519" y="602"/>
                  </a:cubicBezTo>
                  <a:close/>
                  <a:moveTo>
                    <a:pt x="3538" y="0"/>
                  </a:moveTo>
                  <a:cubicBezTo>
                    <a:pt x="3132" y="0"/>
                    <a:pt x="2720" y="105"/>
                    <a:pt x="2379" y="305"/>
                  </a:cubicBezTo>
                  <a:cubicBezTo>
                    <a:pt x="0" y="1643"/>
                    <a:pt x="1239" y="5881"/>
                    <a:pt x="1239" y="6079"/>
                  </a:cubicBezTo>
                  <a:lnTo>
                    <a:pt x="1339" y="6277"/>
                  </a:lnTo>
                  <a:lnTo>
                    <a:pt x="1562" y="6277"/>
                  </a:lnTo>
                  <a:cubicBezTo>
                    <a:pt x="1661" y="6277"/>
                    <a:pt x="4535" y="5881"/>
                    <a:pt x="5378" y="3179"/>
                  </a:cubicBezTo>
                  <a:cubicBezTo>
                    <a:pt x="5675" y="2039"/>
                    <a:pt x="5477" y="1023"/>
                    <a:pt x="4758" y="404"/>
                  </a:cubicBezTo>
                  <a:cubicBezTo>
                    <a:pt x="4432" y="130"/>
                    <a:pt x="3989" y="0"/>
                    <a:pt x="3538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1" name="Google Shape;4849;p48">
              <a:extLst>
                <a:ext uri="{FF2B5EF4-FFF2-40B4-BE49-F238E27FC236}">
                  <a16:creationId xmlns:a16="http://schemas.microsoft.com/office/drawing/2014/main" id="{DE73906B-52ED-87FF-5482-DF019D04B2EC}"/>
                </a:ext>
              </a:extLst>
            </p:cNvPr>
            <p:cNvSpPr/>
            <p:nvPr/>
          </p:nvSpPr>
          <p:spPr>
            <a:xfrm>
              <a:off x="6211862" y="2410122"/>
              <a:ext cx="478389" cy="493237"/>
            </a:xfrm>
            <a:custGeom>
              <a:avLst/>
              <a:gdLst/>
              <a:ahLst/>
              <a:cxnLst/>
              <a:rect l="l" t="t" r="r" b="b"/>
              <a:pathLst>
                <a:path w="5477" h="5647" extrusionOk="0">
                  <a:moveTo>
                    <a:pt x="2677" y="591"/>
                  </a:moveTo>
                  <a:cubicBezTo>
                    <a:pt x="4535" y="1087"/>
                    <a:pt x="4857" y="4185"/>
                    <a:pt x="4857" y="5027"/>
                  </a:cubicBezTo>
                  <a:cubicBezTo>
                    <a:pt x="4742" y="5043"/>
                    <a:pt x="4597" y="5054"/>
                    <a:pt x="4430" y="5054"/>
                  </a:cubicBezTo>
                  <a:cubicBezTo>
                    <a:pt x="3562" y="5054"/>
                    <a:pt x="2113" y="4760"/>
                    <a:pt x="1239" y="3367"/>
                  </a:cubicBezTo>
                  <a:cubicBezTo>
                    <a:pt x="620" y="2549"/>
                    <a:pt x="620" y="1706"/>
                    <a:pt x="1041" y="1211"/>
                  </a:cubicBezTo>
                  <a:cubicBezTo>
                    <a:pt x="1239" y="790"/>
                    <a:pt x="1760" y="591"/>
                    <a:pt x="2280" y="591"/>
                  </a:cubicBezTo>
                  <a:close/>
                  <a:moveTo>
                    <a:pt x="2251" y="0"/>
                  </a:moveTo>
                  <a:cubicBezTo>
                    <a:pt x="1582" y="0"/>
                    <a:pt x="929" y="303"/>
                    <a:pt x="521" y="790"/>
                  </a:cubicBezTo>
                  <a:cubicBezTo>
                    <a:pt x="0" y="1607"/>
                    <a:pt x="99" y="2648"/>
                    <a:pt x="719" y="3689"/>
                  </a:cubicBezTo>
                  <a:cubicBezTo>
                    <a:pt x="1760" y="5424"/>
                    <a:pt x="3618" y="5647"/>
                    <a:pt x="4535" y="5647"/>
                  </a:cubicBezTo>
                  <a:lnTo>
                    <a:pt x="5155" y="5647"/>
                  </a:lnTo>
                  <a:lnTo>
                    <a:pt x="5477" y="5548"/>
                  </a:lnTo>
                  <a:lnTo>
                    <a:pt x="5477" y="5324"/>
                  </a:lnTo>
                  <a:cubicBezTo>
                    <a:pt x="5477" y="5126"/>
                    <a:pt x="5378" y="790"/>
                    <a:pt x="2801" y="71"/>
                  </a:cubicBezTo>
                  <a:cubicBezTo>
                    <a:pt x="2619" y="23"/>
                    <a:pt x="2435" y="0"/>
                    <a:pt x="2251" y="0"/>
                  </a:cubicBez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2" name="Google Shape;4850;p48">
              <a:extLst>
                <a:ext uri="{FF2B5EF4-FFF2-40B4-BE49-F238E27FC236}">
                  <a16:creationId xmlns:a16="http://schemas.microsoft.com/office/drawing/2014/main" id="{836A962C-00C8-4304-3BBC-75D8EA43EBE4}"/>
                </a:ext>
              </a:extLst>
            </p:cNvPr>
            <p:cNvSpPr/>
            <p:nvPr/>
          </p:nvSpPr>
          <p:spPr>
            <a:xfrm>
              <a:off x="6889301" y="3398932"/>
              <a:ext cx="342130" cy="342043"/>
            </a:xfrm>
            <a:custGeom>
              <a:avLst/>
              <a:gdLst/>
              <a:ahLst/>
              <a:cxnLst/>
              <a:rect l="l" t="t" r="r" b="b"/>
              <a:pathLst>
                <a:path w="3917" h="3916" extrusionOk="0">
                  <a:moveTo>
                    <a:pt x="1958" y="1"/>
                  </a:moveTo>
                  <a:cubicBezTo>
                    <a:pt x="819" y="1"/>
                    <a:pt x="1" y="818"/>
                    <a:pt x="1" y="1958"/>
                  </a:cubicBezTo>
                  <a:cubicBezTo>
                    <a:pt x="1" y="2999"/>
                    <a:pt x="819" y="3916"/>
                    <a:pt x="1958" y="3916"/>
                  </a:cubicBezTo>
                  <a:cubicBezTo>
                    <a:pt x="2975" y="3916"/>
                    <a:pt x="3916" y="2999"/>
                    <a:pt x="3916" y="1958"/>
                  </a:cubicBezTo>
                  <a:cubicBezTo>
                    <a:pt x="3916" y="818"/>
                    <a:pt x="2975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3" name="Google Shape;4851;p48">
              <a:extLst>
                <a:ext uri="{FF2B5EF4-FFF2-40B4-BE49-F238E27FC236}">
                  <a16:creationId xmlns:a16="http://schemas.microsoft.com/office/drawing/2014/main" id="{CAEDE3C9-85C0-8D75-B9C1-B7CA1C307787}"/>
                </a:ext>
              </a:extLst>
            </p:cNvPr>
            <p:cNvSpPr/>
            <p:nvPr/>
          </p:nvSpPr>
          <p:spPr>
            <a:xfrm>
              <a:off x="6633912" y="4642434"/>
              <a:ext cx="199246" cy="199236"/>
            </a:xfrm>
            <a:custGeom>
              <a:avLst/>
              <a:gdLst/>
              <a:ahLst/>
              <a:cxnLst/>
              <a:rect l="l" t="t" r="r" b="b"/>
              <a:pathLst>
                <a:path w="3916" h="3916" extrusionOk="0">
                  <a:moveTo>
                    <a:pt x="1958" y="0"/>
                  </a:moveTo>
                  <a:cubicBezTo>
                    <a:pt x="818" y="0"/>
                    <a:pt x="0" y="917"/>
                    <a:pt x="0" y="1958"/>
                  </a:cubicBezTo>
                  <a:cubicBezTo>
                    <a:pt x="0" y="3098"/>
                    <a:pt x="818" y="3915"/>
                    <a:pt x="1958" y="3915"/>
                  </a:cubicBezTo>
                  <a:cubicBezTo>
                    <a:pt x="2999" y="3915"/>
                    <a:pt x="3916" y="3098"/>
                    <a:pt x="3916" y="1958"/>
                  </a:cubicBezTo>
                  <a:cubicBezTo>
                    <a:pt x="3916" y="917"/>
                    <a:pt x="2999" y="0"/>
                    <a:pt x="195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4" name="Google Shape;4852;p48">
              <a:extLst>
                <a:ext uri="{FF2B5EF4-FFF2-40B4-BE49-F238E27FC236}">
                  <a16:creationId xmlns:a16="http://schemas.microsoft.com/office/drawing/2014/main" id="{2784909F-0284-32BC-84E6-167D1AE530E7}"/>
                </a:ext>
              </a:extLst>
            </p:cNvPr>
            <p:cNvSpPr/>
            <p:nvPr/>
          </p:nvSpPr>
          <p:spPr>
            <a:xfrm>
              <a:off x="6032195" y="3128344"/>
              <a:ext cx="342043" cy="342130"/>
            </a:xfrm>
            <a:custGeom>
              <a:avLst/>
              <a:gdLst/>
              <a:ahLst/>
              <a:cxnLst/>
              <a:rect l="l" t="t" r="r" b="b"/>
              <a:pathLst>
                <a:path w="3916" h="3917" extrusionOk="0">
                  <a:moveTo>
                    <a:pt x="1958" y="1"/>
                  </a:moveTo>
                  <a:cubicBezTo>
                    <a:pt x="818" y="1"/>
                    <a:pt x="0" y="918"/>
                    <a:pt x="0" y="1959"/>
                  </a:cubicBezTo>
                  <a:cubicBezTo>
                    <a:pt x="0" y="3099"/>
                    <a:pt x="818" y="3916"/>
                    <a:pt x="1958" y="3916"/>
                  </a:cubicBezTo>
                  <a:cubicBezTo>
                    <a:pt x="2999" y="3916"/>
                    <a:pt x="3916" y="3099"/>
                    <a:pt x="3916" y="1959"/>
                  </a:cubicBezTo>
                  <a:cubicBezTo>
                    <a:pt x="3916" y="918"/>
                    <a:pt x="2999" y="1"/>
                    <a:pt x="195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5" name="Google Shape;4853;p48">
              <a:extLst>
                <a:ext uri="{FF2B5EF4-FFF2-40B4-BE49-F238E27FC236}">
                  <a16:creationId xmlns:a16="http://schemas.microsoft.com/office/drawing/2014/main" id="{A6311884-91B0-74DE-D209-219570C9898E}"/>
                </a:ext>
              </a:extLst>
            </p:cNvPr>
            <p:cNvSpPr/>
            <p:nvPr/>
          </p:nvSpPr>
          <p:spPr>
            <a:xfrm>
              <a:off x="6149061" y="4065621"/>
              <a:ext cx="253300" cy="244653"/>
            </a:xfrm>
            <a:custGeom>
              <a:avLst/>
              <a:gdLst/>
              <a:ahLst/>
              <a:cxnLst/>
              <a:rect l="l" t="t" r="r" b="b"/>
              <a:pathLst>
                <a:path w="290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cubicBezTo>
                    <a:pt x="2280" y="2800"/>
                    <a:pt x="2900" y="2181"/>
                    <a:pt x="2900" y="1462"/>
                  </a:cubicBezTo>
                  <a:cubicBezTo>
                    <a:pt x="2900" y="620"/>
                    <a:pt x="2280" y="0"/>
                    <a:pt x="143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6" name="Google Shape;4854;p48">
              <a:extLst>
                <a:ext uri="{FF2B5EF4-FFF2-40B4-BE49-F238E27FC236}">
                  <a16:creationId xmlns:a16="http://schemas.microsoft.com/office/drawing/2014/main" id="{EA8FB896-B706-12F3-8A34-3AA986BC4E73}"/>
                </a:ext>
              </a:extLst>
            </p:cNvPr>
            <p:cNvSpPr/>
            <p:nvPr/>
          </p:nvSpPr>
          <p:spPr>
            <a:xfrm>
              <a:off x="7168540" y="3831804"/>
              <a:ext cx="251204" cy="253388"/>
            </a:xfrm>
            <a:custGeom>
              <a:avLst/>
              <a:gdLst/>
              <a:ahLst/>
              <a:cxnLst/>
              <a:rect l="l" t="t" r="r" b="b"/>
              <a:pathLst>
                <a:path w="2876" h="2901" extrusionOk="0">
                  <a:moveTo>
                    <a:pt x="1438" y="1"/>
                  </a:moveTo>
                  <a:cubicBezTo>
                    <a:pt x="719" y="1"/>
                    <a:pt x="1" y="719"/>
                    <a:pt x="1" y="1438"/>
                  </a:cubicBezTo>
                  <a:cubicBezTo>
                    <a:pt x="1" y="2281"/>
                    <a:pt x="719" y="2900"/>
                    <a:pt x="1438" y="2900"/>
                  </a:cubicBezTo>
                  <a:cubicBezTo>
                    <a:pt x="2256" y="2900"/>
                    <a:pt x="2875" y="2281"/>
                    <a:pt x="2875" y="1438"/>
                  </a:cubicBezTo>
                  <a:cubicBezTo>
                    <a:pt x="2875" y="719"/>
                    <a:pt x="2256" y="1"/>
                    <a:pt x="1438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7" name="Google Shape;4855;p48">
              <a:extLst>
                <a:ext uri="{FF2B5EF4-FFF2-40B4-BE49-F238E27FC236}">
                  <a16:creationId xmlns:a16="http://schemas.microsoft.com/office/drawing/2014/main" id="{04BF9F90-7CF8-2C0B-31C3-DB84336A1C9A}"/>
                </a:ext>
              </a:extLst>
            </p:cNvPr>
            <p:cNvSpPr/>
            <p:nvPr/>
          </p:nvSpPr>
          <p:spPr>
            <a:xfrm>
              <a:off x="5688060" y="4390275"/>
              <a:ext cx="298807" cy="298807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60" y="0"/>
                  </a:moveTo>
                  <a:cubicBezTo>
                    <a:pt x="744" y="0"/>
                    <a:pt x="0" y="719"/>
                    <a:pt x="0" y="1661"/>
                  </a:cubicBezTo>
                  <a:cubicBezTo>
                    <a:pt x="0" y="2578"/>
                    <a:pt x="744" y="3420"/>
                    <a:pt x="1760" y="3420"/>
                  </a:cubicBezTo>
                  <a:cubicBezTo>
                    <a:pt x="2701" y="3420"/>
                    <a:pt x="3420" y="2578"/>
                    <a:pt x="3420" y="1661"/>
                  </a:cubicBezTo>
                  <a:cubicBezTo>
                    <a:pt x="3420" y="719"/>
                    <a:pt x="2701" y="0"/>
                    <a:pt x="176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8" name="Google Shape;4856;p48">
              <a:extLst>
                <a:ext uri="{FF2B5EF4-FFF2-40B4-BE49-F238E27FC236}">
                  <a16:creationId xmlns:a16="http://schemas.microsoft.com/office/drawing/2014/main" id="{23BE7E18-B1DF-4380-1EF2-6C20DDA5DBDD}"/>
                </a:ext>
              </a:extLst>
            </p:cNvPr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79" name="Google Shape;4857;p48">
              <a:extLst>
                <a:ext uri="{FF2B5EF4-FFF2-40B4-BE49-F238E27FC236}">
                  <a16:creationId xmlns:a16="http://schemas.microsoft.com/office/drawing/2014/main" id="{8E740F87-F01C-8D5A-D1D6-E16670B5807B}"/>
                </a:ext>
              </a:extLst>
            </p:cNvPr>
            <p:cNvSpPr/>
            <p:nvPr/>
          </p:nvSpPr>
          <p:spPr>
            <a:xfrm>
              <a:off x="6672863" y="3857832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298" y="0"/>
                    <a:pt x="1" y="421"/>
                    <a:pt x="1" y="942"/>
                  </a:cubicBezTo>
                  <a:cubicBezTo>
                    <a:pt x="1" y="1363"/>
                    <a:pt x="298" y="1760"/>
                    <a:pt x="818" y="1760"/>
                  </a:cubicBezTo>
                  <a:cubicBezTo>
                    <a:pt x="1240" y="1760"/>
                    <a:pt x="1636" y="1363"/>
                    <a:pt x="1636" y="942"/>
                  </a:cubicBezTo>
                  <a:cubicBezTo>
                    <a:pt x="1636" y="421"/>
                    <a:pt x="1240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0" name="Google Shape;4858;p48">
              <a:extLst>
                <a:ext uri="{FF2B5EF4-FFF2-40B4-BE49-F238E27FC236}">
                  <a16:creationId xmlns:a16="http://schemas.microsoft.com/office/drawing/2014/main" id="{96767AF2-C98B-8BDE-E94F-A513BEBDBE4D}"/>
                </a:ext>
              </a:extLst>
            </p:cNvPr>
            <p:cNvSpPr/>
            <p:nvPr/>
          </p:nvSpPr>
          <p:spPr>
            <a:xfrm>
              <a:off x="6618797" y="3370808"/>
              <a:ext cx="151544" cy="153727"/>
            </a:xfrm>
            <a:custGeom>
              <a:avLst/>
              <a:gdLst/>
              <a:ahLst/>
              <a:cxnLst/>
              <a:rect l="l" t="t" r="r" b="b"/>
              <a:pathLst>
                <a:path w="1735" h="1760" extrusionOk="0">
                  <a:moveTo>
                    <a:pt x="818" y="0"/>
                  </a:moveTo>
                  <a:cubicBezTo>
                    <a:pt x="397" y="0"/>
                    <a:pt x="0" y="422"/>
                    <a:pt x="0" y="843"/>
                  </a:cubicBezTo>
                  <a:cubicBezTo>
                    <a:pt x="0" y="1363"/>
                    <a:pt x="397" y="1760"/>
                    <a:pt x="818" y="1760"/>
                  </a:cubicBezTo>
                  <a:cubicBezTo>
                    <a:pt x="1338" y="1760"/>
                    <a:pt x="1735" y="1363"/>
                    <a:pt x="1735" y="843"/>
                  </a:cubicBezTo>
                  <a:cubicBezTo>
                    <a:pt x="1735" y="422"/>
                    <a:pt x="1338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1" name="Google Shape;4859;p48">
              <a:extLst>
                <a:ext uri="{FF2B5EF4-FFF2-40B4-BE49-F238E27FC236}">
                  <a16:creationId xmlns:a16="http://schemas.microsoft.com/office/drawing/2014/main" id="{C2F31B15-4681-CF9C-AE29-7D28BCFB5EA5}"/>
                </a:ext>
              </a:extLst>
            </p:cNvPr>
            <p:cNvSpPr/>
            <p:nvPr/>
          </p:nvSpPr>
          <p:spPr>
            <a:xfrm>
              <a:off x="7060321" y="4580770"/>
              <a:ext cx="142984" cy="153727"/>
            </a:xfrm>
            <a:custGeom>
              <a:avLst/>
              <a:gdLst/>
              <a:ahLst/>
              <a:cxnLst/>
              <a:rect l="l" t="t" r="r" b="b"/>
              <a:pathLst>
                <a:path w="1637" h="1760" extrusionOk="0">
                  <a:moveTo>
                    <a:pt x="818" y="0"/>
                  </a:moveTo>
                  <a:cubicBezTo>
                    <a:pt x="397" y="0"/>
                    <a:pt x="0" y="397"/>
                    <a:pt x="0" y="818"/>
                  </a:cubicBezTo>
                  <a:cubicBezTo>
                    <a:pt x="0" y="1338"/>
                    <a:pt x="397" y="1760"/>
                    <a:pt x="818" y="1760"/>
                  </a:cubicBezTo>
                  <a:cubicBezTo>
                    <a:pt x="1339" y="1760"/>
                    <a:pt x="1636" y="1338"/>
                    <a:pt x="1636" y="818"/>
                  </a:cubicBezTo>
                  <a:cubicBezTo>
                    <a:pt x="1636" y="397"/>
                    <a:pt x="1339" y="0"/>
                    <a:pt x="8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2" name="Google Shape;4860;p48">
              <a:extLst>
                <a:ext uri="{FF2B5EF4-FFF2-40B4-BE49-F238E27FC236}">
                  <a16:creationId xmlns:a16="http://schemas.microsoft.com/office/drawing/2014/main" id="{0653E899-D78C-3F39-20CB-F5A281D40125}"/>
                </a:ext>
              </a:extLst>
            </p:cNvPr>
            <p:cNvSpPr/>
            <p:nvPr/>
          </p:nvSpPr>
          <p:spPr>
            <a:xfrm>
              <a:off x="6581938" y="4344769"/>
              <a:ext cx="153815" cy="153815"/>
            </a:xfrm>
            <a:custGeom>
              <a:avLst/>
              <a:gdLst/>
              <a:ahLst/>
              <a:cxnLst/>
              <a:rect l="l" t="t" r="r" b="b"/>
              <a:pathLst>
                <a:path w="1761" h="1761" extrusionOk="0">
                  <a:moveTo>
                    <a:pt x="819" y="1"/>
                  </a:moveTo>
                  <a:cubicBezTo>
                    <a:pt x="422" y="1"/>
                    <a:pt x="1" y="422"/>
                    <a:pt x="1" y="843"/>
                  </a:cubicBezTo>
                  <a:cubicBezTo>
                    <a:pt x="1" y="1364"/>
                    <a:pt x="422" y="1760"/>
                    <a:pt x="819" y="1760"/>
                  </a:cubicBezTo>
                  <a:cubicBezTo>
                    <a:pt x="1339" y="1760"/>
                    <a:pt x="1760" y="1364"/>
                    <a:pt x="1760" y="843"/>
                  </a:cubicBezTo>
                  <a:cubicBezTo>
                    <a:pt x="1760" y="422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3" name="Google Shape;4861;p48">
              <a:extLst>
                <a:ext uri="{FF2B5EF4-FFF2-40B4-BE49-F238E27FC236}">
                  <a16:creationId xmlns:a16="http://schemas.microsoft.com/office/drawing/2014/main" id="{73809D7E-DBAB-D12F-7146-277E0F416DAD}"/>
                </a:ext>
              </a:extLst>
            </p:cNvPr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4" name="Google Shape;4862;p48">
              <a:extLst>
                <a:ext uri="{FF2B5EF4-FFF2-40B4-BE49-F238E27FC236}">
                  <a16:creationId xmlns:a16="http://schemas.microsoft.com/office/drawing/2014/main" id="{01C585F4-F52F-0AF1-F87B-A979A0D6B079}"/>
                </a:ext>
              </a:extLst>
            </p:cNvPr>
            <p:cNvSpPr/>
            <p:nvPr/>
          </p:nvSpPr>
          <p:spPr>
            <a:xfrm>
              <a:off x="7014902" y="4201964"/>
              <a:ext cx="199147" cy="197050"/>
            </a:xfrm>
            <a:custGeom>
              <a:avLst/>
              <a:gdLst/>
              <a:ahLst/>
              <a:cxnLst/>
              <a:rect l="l" t="t" r="r" b="b"/>
              <a:pathLst>
                <a:path w="2280" h="2256" extrusionOk="0">
                  <a:moveTo>
                    <a:pt x="1140" y="0"/>
                  </a:moveTo>
                  <a:cubicBezTo>
                    <a:pt x="520" y="0"/>
                    <a:pt x="0" y="521"/>
                    <a:pt x="0" y="1140"/>
                  </a:cubicBezTo>
                  <a:cubicBezTo>
                    <a:pt x="0" y="1760"/>
                    <a:pt x="520" y="2255"/>
                    <a:pt x="1140" y="2255"/>
                  </a:cubicBezTo>
                  <a:cubicBezTo>
                    <a:pt x="1760" y="2255"/>
                    <a:pt x="2280" y="1760"/>
                    <a:pt x="2280" y="1140"/>
                  </a:cubicBezTo>
                  <a:cubicBezTo>
                    <a:pt x="2280" y="521"/>
                    <a:pt x="1760" y="0"/>
                    <a:pt x="1140" y="0"/>
                  </a:cubicBezTo>
                  <a:close/>
                </a:path>
              </a:pathLst>
            </a:custGeom>
            <a:solidFill>
              <a:srgbClr val="F2FFF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5" name="Google Shape;4863;p48">
              <a:extLst>
                <a:ext uri="{FF2B5EF4-FFF2-40B4-BE49-F238E27FC236}">
                  <a16:creationId xmlns:a16="http://schemas.microsoft.com/office/drawing/2014/main" id="{D304EB79-B31D-422E-669E-7D6D9F19138B}"/>
                </a:ext>
              </a:extLst>
            </p:cNvPr>
            <p:cNvSpPr/>
            <p:nvPr/>
          </p:nvSpPr>
          <p:spPr>
            <a:xfrm>
              <a:off x="5787632" y="2875136"/>
              <a:ext cx="1588806" cy="407028"/>
            </a:xfrm>
            <a:custGeom>
              <a:avLst/>
              <a:gdLst/>
              <a:ahLst/>
              <a:cxnLst/>
              <a:rect l="l" t="t" r="r" b="b"/>
              <a:pathLst>
                <a:path w="18190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18190" y="4659"/>
                  </a:lnTo>
                  <a:lnTo>
                    <a:pt x="18190" y="0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6" name="Google Shape;4864;p48">
              <a:extLst>
                <a:ext uri="{FF2B5EF4-FFF2-40B4-BE49-F238E27FC236}">
                  <a16:creationId xmlns:a16="http://schemas.microsoft.com/office/drawing/2014/main" id="{2AAB3207-FCF5-D224-F75B-33EC0EDE1319}"/>
                </a:ext>
              </a:extLst>
            </p:cNvPr>
            <p:cNvSpPr/>
            <p:nvPr/>
          </p:nvSpPr>
          <p:spPr>
            <a:xfrm>
              <a:off x="5841698" y="3282067"/>
              <a:ext cx="469829" cy="1604004"/>
            </a:xfrm>
            <a:custGeom>
              <a:avLst/>
              <a:gdLst/>
              <a:ahLst/>
              <a:cxnLst/>
              <a:rect l="l" t="t" r="r" b="b"/>
              <a:pathLst>
                <a:path w="5379" h="18364" extrusionOk="0">
                  <a:moveTo>
                    <a:pt x="1" y="0"/>
                  </a:moveTo>
                  <a:lnTo>
                    <a:pt x="1" y="18363"/>
                  </a:lnTo>
                  <a:lnTo>
                    <a:pt x="5378" y="18363"/>
                  </a:lnTo>
                  <a:lnTo>
                    <a:pt x="5378" y="0"/>
                  </a:lnTo>
                  <a:close/>
                </a:path>
              </a:pathLst>
            </a:custGeom>
            <a:solidFill>
              <a:srgbClr val="D8A65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7" name="Google Shape;4865;p48">
              <a:extLst>
                <a:ext uri="{FF2B5EF4-FFF2-40B4-BE49-F238E27FC236}">
                  <a16:creationId xmlns:a16="http://schemas.microsoft.com/office/drawing/2014/main" id="{119422D4-73BB-9D3A-A1A7-5FE7CEE6E2F5}"/>
                </a:ext>
              </a:extLst>
            </p:cNvPr>
            <p:cNvSpPr/>
            <p:nvPr/>
          </p:nvSpPr>
          <p:spPr>
            <a:xfrm>
              <a:off x="6032195" y="3282067"/>
              <a:ext cx="279329" cy="188403"/>
            </a:xfrm>
            <a:custGeom>
              <a:avLst/>
              <a:gdLst/>
              <a:ahLst/>
              <a:cxnLst/>
              <a:rect l="l" t="t" r="r" b="b"/>
              <a:pathLst>
                <a:path w="3198" h="2157" extrusionOk="0">
                  <a:moveTo>
                    <a:pt x="0" y="0"/>
                  </a:moveTo>
                  <a:lnTo>
                    <a:pt x="0" y="199"/>
                  </a:lnTo>
                  <a:cubicBezTo>
                    <a:pt x="0" y="1339"/>
                    <a:pt x="818" y="2156"/>
                    <a:pt x="1958" y="2156"/>
                  </a:cubicBezTo>
                  <a:cubicBezTo>
                    <a:pt x="2379" y="2156"/>
                    <a:pt x="2875" y="2057"/>
                    <a:pt x="3197" y="1760"/>
                  </a:cubicBezTo>
                  <a:lnTo>
                    <a:pt x="3197" y="0"/>
                  </a:ln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8" name="Google Shape;4866;p48">
              <a:extLst>
                <a:ext uri="{FF2B5EF4-FFF2-40B4-BE49-F238E27FC236}">
                  <a16:creationId xmlns:a16="http://schemas.microsoft.com/office/drawing/2014/main" id="{E1625A11-A19B-BFDF-257B-CBC481FB6D1B}"/>
                </a:ext>
              </a:extLst>
            </p:cNvPr>
            <p:cNvSpPr/>
            <p:nvPr/>
          </p:nvSpPr>
          <p:spPr>
            <a:xfrm>
              <a:off x="6149061" y="4065621"/>
              <a:ext cx="162462" cy="244653"/>
            </a:xfrm>
            <a:custGeom>
              <a:avLst/>
              <a:gdLst/>
              <a:ahLst/>
              <a:cxnLst/>
              <a:rect l="l" t="t" r="r" b="b"/>
              <a:pathLst>
                <a:path w="1860" h="2801" extrusionOk="0">
                  <a:moveTo>
                    <a:pt x="1438" y="0"/>
                  </a:moveTo>
                  <a:cubicBezTo>
                    <a:pt x="719" y="0"/>
                    <a:pt x="1" y="620"/>
                    <a:pt x="1" y="1462"/>
                  </a:cubicBezTo>
                  <a:cubicBezTo>
                    <a:pt x="1" y="2181"/>
                    <a:pt x="719" y="2800"/>
                    <a:pt x="1438" y="2800"/>
                  </a:cubicBezTo>
                  <a:lnTo>
                    <a:pt x="1859" y="2800"/>
                  </a:lnTo>
                  <a:lnTo>
                    <a:pt x="1859" y="99"/>
                  </a:lnTo>
                  <a:cubicBezTo>
                    <a:pt x="1760" y="0"/>
                    <a:pt x="1537" y="0"/>
                    <a:pt x="143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89" name="Google Shape;4867;p48">
              <a:extLst>
                <a:ext uri="{FF2B5EF4-FFF2-40B4-BE49-F238E27FC236}">
                  <a16:creationId xmlns:a16="http://schemas.microsoft.com/office/drawing/2014/main" id="{23DF3F26-9539-4FE3-EC21-BE015A39D1EB}"/>
                </a:ext>
              </a:extLst>
            </p:cNvPr>
            <p:cNvSpPr/>
            <p:nvPr/>
          </p:nvSpPr>
          <p:spPr>
            <a:xfrm>
              <a:off x="5841698" y="4390275"/>
              <a:ext cx="145167" cy="298807"/>
            </a:xfrm>
            <a:custGeom>
              <a:avLst/>
              <a:gdLst/>
              <a:ahLst/>
              <a:cxnLst/>
              <a:rect l="l" t="t" r="r" b="b"/>
              <a:pathLst>
                <a:path w="1662" h="3421" extrusionOk="0">
                  <a:moveTo>
                    <a:pt x="1" y="0"/>
                  </a:moveTo>
                  <a:lnTo>
                    <a:pt x="1" y="3420"/>
                  </a:lnTo>
                  <a:cubicBezTo>
                    <a:pt x="942" y="3420"/>
                    <a:pt x="1661" y="2578"/>
                    <a:pt x="1661" y="1661"/>
                  </a:cubicBezTo>
                  <a:cubicBezTo>
                    <a:pt x="1661" y="719"/>
                    <a:pt x="942" y="0"/>
                    <a:pt x="1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0" name="Google Shape;4868;p48">
              <a:extLst>
                <a:ext uri="{FF2B5EF4-FFF2-40B4-BE49-F238E27FC236}">
                  <a16:creationId xmlns:a16="http://schemas.microsoft.com/office/drawing/2014/main" id="{DD102933-A9A3-98F6-5729-FA36F364386C}"/>
                </a:ext>
              </a:extLst>
            </p:cNvPr>
            <p:cNvSpPr/>
            <p:nvPr/>
          </p:nvSpPr>
          <p:spPr>
            <a:xfrm>
              <a:off x="5978042" y="3624015"/>
              <a:ext cx="142984" cy="145167"/>
            </a:xfrm>
            <a:custGeom>
              <a:avLst/>
              <a:gdLst/>
              <a:ahLst/>
              <a:cxnLst/>
              <a:rect l="l" t="t" r="r" b="b"/>
              <a:pathLst>
                <a:path w="1637" h="1662" extrusionOk="0">
                  <a:moveTo>
                    <a:pt x="819" y="1"/>
                  </a:moveTo>
                  <a:cubicBezTo>
                    <a:pt x="298" y="1"/>
                    <a:pt x="1" y="323"/>
                    <a:pt x="1" y="819"/>
                  </a:cubicBezTo>
                  <a:cubicBezTo>
                    <a:pt x="1" y="1240"/>
                    <a:pt x="298" y="1661"/>
                    <a:pt x="819" y="1661"/>
                  </a:cubicBezTo>
                  <a:cubicBezTo>
                    <a:pt x="1339" y="1661"/>
                    <a:pt x="1636" y="1240"/>
                    <a:pt x="1636" y="819"/>
                  </a:cubicBezTo>
                  <a:cubicBezTo>
                    <a:pt x="1636" y="323"/>
                    <a:pt x="1339" y="1"/>
                    <a:pt x="819" y="1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1" name="Google Shape;4869;p48">
              <a:extLst>
                <a:ext uri="{FF2B5EF4-FFF2-40B4-BE49-F238E27FC236}">
                  <a16:creationId xmlns:a16="http://schemas.microsoft.com/office/drawing/2014/main" id="{04F86214-E0BE-3896-83C9-858F53E5883C}"/>
                </a:ext>
              </a:extLst>
            </p:cNvPr>
            <p:cNvSpPr/>
            <p:nvPr/>
          </p:nvSpPr>
          <p:spPr>
            <a:xfrm>
              <a:off x="6149061" y="4669511"/>
              <a:ext cx="153815" cy="145080"/>
            </a:xfrm>
            <a:custGeom>
              <a:avLst/>
              <a:gdLst/>
              <a:ahLst/>
              <a:cxnLst/>
              <a:rect l="l" t="t" r="r" b="b"/>
              <a:pathLst>
                <a:path w="1761" h="1661" extrusionOk="0">
                  <a:moveTo>
                    <a:pt x="918" y="0"/>
                  </a:moveTo>
                  <a:cubicBezTo>
                    <a:pt x="422" y="0"/>
                    <a:pt x="1" y="322"/>
                    <a:pt x="1" y="843"/>
                  </a:cubicBezTo>
                  <a:cubicBezTo>
                    <a:pt x="1" y="1239"/>
                    <a:pt x="422" y="1660"/>
                    <a:pt x="918" y="1660"/>
                  </a:cubicBezTo>
                  <a:cubicBezTo>
                    <a:pt x="1339" y="1660"/>
                    <a:pt x="1760" y="1239"/>
                    <a:pt x="1760" y="843"/>
                  </a:cubicBezTo>
                  <a:cubicBezTo>
                    <a:pt x="1760" y="322"/>
                    <a:pt x="1339" y="0"/>
                    <a:pt x="918" y="0"/>
                  </a:cubicBezTo>
                  <a:close/>
                </a:path>
              </a:pathLst>
            </a:custGeom>
            <a:solidFill>
              <a:srgbClr val="D3DED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2" name="Google Shape;4870;p48">
              <a:extLst>
                <a:ext uri="{FF2B5EF4-FFF2-40B4-BE49-F238E27FC236}">
                  <a16:creationId xmlns:a16="http://schemas.microsoft.com/office/drawing/2014/main" id="{FBBDA403-DECE-9A91-0C9B-A6C6CB5CF6CF}"/>
                </a:ext>
              </a:extLst>
            </p:cNvPr>
            <p:cNvSpPr/>
            <p:nvPr/>
          </p:nvSpPr>
          <p:spPr>
            <a:xfrm>
              <a:off x="5787632" y="2875136"/>
              <a:ext cx="478389" cy="407028"/>
            </a:xfrm>
            <a:custGeom>
              <a:avLst/>
              <a:gdLst/>
              <a:ahLst/>
              <a:cxnLst/>
              <a:rect l="l" t="t" r="r" b="b"/>
              <a:pathLst>
                <a:path w="5477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477" y="4659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89C8B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3" name="Google Shape;4871;p48">
              <a:extLst>
                <a:ext uri="{FF2B5EF4-FFF2-40B4-BE49-F238E27FC236}">
                  <a16:creationId xmlns:a16="http://schemas.microsoft.com/office/drawing/2014/main" id="{FA701B9D-A4F8-1E9B-7AFD-761A188D241B}"/>
                </a:ext>
              </a:extLst>
            </p:cNvPr>
            <p:cNvSpPr/>
            <p:nvPr/>
          </p:nvSpPr>
          <p:spPr>
            <a:xfrm>
              <a:off x="6798376" y="2875136"/>
              <a:ext cx="45594" cy="407028"/>
            </a:xfrm>
            <a:custGeom>
              <a:avLst/>
              <a:gdLst/>
              <a:ahLst/>
              <a:cxnLst/>
              <a:rect l="l" t="t" r="r" b="b"/>
              <a:pathLst>
                <a:path w="522" h="4660" extrusionOk="0">
                  <a:moveTo>
                    <a:pt x="1" y="0"/>
                  </a:moveTo>
                  <a:lnTo>
                    <a:pt x="1" y="4659"/>
                  </a:lnTo>
                  <a:lnTo>
                    <a:pt x="521" y="4659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4" name="Google Shape;4872;p48">
              <a:extLst>
                <a:ext uri="{FF2B5EF4-FFF2-40B4-BE49-F238E27FC236}">
                  <a16:creationId xmlns:a16="http://schemas.microsoft.com/office/drawing/2014/main" id="{09FC8F6A-C658-7AB1-BC52-E12C03BF62CB}"/>
                </a:ext>
              </a:extLst>
            </p:cNvPr>
            <p:cNvSpPr/>
            <p:nvPr/>
          </p:nvSpPr>
          <p:spPr>
            <a:xfrm>
              <a:off x="5986776" y="2875136"/>
              <a:ext cx="45507" cy="407028"/>
            </a:xfrm>
            <a:custGeom>
              <a:avLst/>
              <a:gdLst/>
              <a:ahLst/>
              <a:cxnLst/>
              <a:rect l="l" t="t" r="r" b="b"/>
              <a:pathLst>
                <a:path w="521" h="4660" extrusionOk="0">
                  <a:moveTo>
                    <a:pt x="0" y="0"/>
                  </a:moveTo>
                  <a:lnTo>
                    <a:pt x="0" y="4659"/>
                  </a:lnTo>
                  <a:lnTo>
                    <a:pt x="520" y="465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5" name="Google Shape;4873;p48">
              <a:extLst>
                <a:ext uri="{FF2B5EF4-FFF2-40B4-BE49-F238E27FC236}">
                  <a16:creationId xmlns:a16="http://schemas.microsoft.com/office/drawing/2014/main" id="{99D98CA1-8937-2629-A973-9861C5FE0B0C}"/>
                </a:ext>
              </a:extLst>
            </p:cNvPr>
            <p:cNvSpPr/>
            <p:nvPr/>
          </p:nvSpPr>
          <p:spPr>
            <a:xfrm>
              <a:off x="7465073" y="3180487"/>
              <a:ext cx="668888" cy="443625"/>
            </a:xfrm>
            <a:custGeom>
              <a:avLst/>
              <a:gdLst/>
              <a:ahLst/>
              <a:cxnLst/>
              <a:rect l="l" t="t" r="r" b="b"/>
              <a:pathLst>
                <a:path w="7658" h="5079" extrusionOk="0">
                  <a:moveTo>
                    <a:pt x="2968" y="0"/>
                  </a:moveTo>
                  <a:cubicBezTo>
                    <a:pt x="2449" y="0"/>
                    <a:pt x="1929" y="174"/>
                    <a:pt x="1463" y="544"/>
                  </a:cubicBezTo>
                  <a:cubicBezTo>
                    <a:pt x="1" y="1684"/>
                    <a:pt x="1140" y="4980"/>
                    <a:pt x="1140" y="4980"/>
                  </a:cubicBezTo>
                  <a:lnTo>
                    <a:pt x="7658" y="5079"/>
                  </a:lnTo>
                  <a:cubicBezTo>
                    <a:pt x="7658" y="5079"/>
                    <a:pt x="6518" y="3939"/>
                    <a:pt x="5675" y="2080"/>
                  </a:cubicBezTo>
                  <a:cubicBezTo>
                    <a:pt x="5123" y="757"/>
                    <a:pt x="4049" y="0"/>
                    <a:pt x="296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6" name="Google Shape;4874;p48">
              <a:extLst>
                <a:ext uri="{FF2B5EF4-FFF2-40B4-BE49-F238E27FC236}">
                  <a16:creationId xmlns:a16="http://schemas.microsoft.com/office/drawing/2014/main" id="{6675DC16-D9B1-F115-FD8F-DAAF46B3A5DD}"/>
                </a:ext>
              </a:extLst>
            </p:cNvPr>
            <p:cNvSpPr/>
            <p:nvPr/>
          </p:nvSpPr>
          <p:spPr>
            <a:xfrm>
              <a:off x="7627445" y="3208437"/>
              <a:ext cx="398293" cy="316102"/>
            </a:xfrm>
            <a:custGeom>
              <a:avLst/>
              <a:gdLst/>
              <a:ahLst/>
              <a:cxnLst/>
              <a:rect l="l" t="t" r="r" b="b"/>
              <a:pathLst>
                <a:path w="4560" h="3619" extrusionOk="0">
                  <a:moveTo>
                    <a:pt x="1140" y="1"/>
                  </a:moveTo>
                  <a:cubicBezTo>
                    <a:pt x="843" y="1"/>
                    <a:pt x="620" y="125"/>
                    <a:pt x="421" y="323"/>
                  </a:cubicBezTo>
                  <a:cubicBezTo>
                    <a:pt x="0" y="744"/>
                    <a:pt x="322" y="1240"/>
                    <a:pt x="1239" y="2182"/>
                  </a:cubicBezTo>
                  <a:cubicBezTo>
                    <a:pt x="2478" y="3321"/>
                    <a:pt x="4560" y="3619"/>
                    <a:pt x="4560" y="3619"/>
                  </a:cubicBezTo>
                  <a:cubicBezTo>
                    <a:pt x="4560" y="3619"/>
                    <a:pt x="3717" y="2603"/>
                    <a:pt x="3098" y="1364"/>
                  </a:cubicBezTo>
                  <a:cubicBezTo>
                    <a:pt x="2701" y="521"/>
                    <a:pt x="1760" y="1"/>
                    <a:pt x="1140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7" name="Google Shape;4875;p48">
              <a:extLst>
                <a:ext uri="{FF2B5EF4-FFF2-40B4-BE49-F238E27FC236}">
                  <a16:creationId xmlns:a16="http://schemas.microsoft.com/office/drawing/2014/main" id="{58B0BDF5-E2E8-E094-9B5C-453D0E049414}"/>
                </a:ext>
              </a:extLst>
            </p:cNvPr>
            <p:cNvSpPr/>
            <p:nvPr/>
          </p:nvSpPr>
          <p:spPr>
            <a:xfrm>
              <a:off x="7627445" y="3444351"/>
              <a:ext cx="398293" cy="134337"/>
            </a:xfrm>
            <a:custGeom>
              <a:avLst/>
              <a:gdLst/>
              <a:ahLst/>
              <a:cxnLst/>
              <a:rect l="l" t="t" r="r" b="b"/>
              <a:pathLst>
                <a:path w="4560" h="1538" extrusionOk="0">
                  <a:moveTo>
                    <a:pt x="0" y="1"/>
                  </a:moveTo>
                  <a:cubicBezTo>
                    <a:pt x="0" y="1"/>
                    <a:pt x="421" y="620"/>
                    <a:pt x="1760" y="1141"/>
                  </a:cubicBezTo>
                  <a:cubicBezTo>
                    <a:pt x="2280" y="1438"/>
                    <a:pt x="2900" y="1537"/>
                    <a:pt x="3420" y="1537"/>
                  </a:cubicBezTo>
                  <a:cubicBezTo>
                    <a:pt x="4039" y="1537"/>
                    <a:pt x="4560" y="1438"/>
                    <a:pt x="4560" y="1438"/>
                  </a:cubicBezTo>
                  <a:cubicBezTo>
                    <a:pt x="4560" y="1438"/>
                    <a:pt x="2181" y="1141"/>
                    <a:pt x="1239" y="521"/>
                  </a:cubicBezTo>
                  <a:cubicBezTo>
                    <a:pt x="421" y="100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8" name="Google Shape;4876;p48">
              <a:extLst>
                <a:ext uri="{FF2B5EF4-FFF2-40B4-BE49-F238E27FC236}">
                  <a16:creationId xmlns:a16="http://schemas.microsoft.com/office/drawing/2014/main" id="{7CC996AF-99C5-6C1A-E4BF-F192D3825F00}"/>
                </a:ext>
              </a:extLst>
            </p:cNvPr>
            <p:cNvSpPr/>
            <p:nvPr/>
          </p:nvSpPr>
          <p:spPr>
            <a:xfrm>
              <a:off x="8151247" y="3180487"/>
              <a:ext cx="675352" cy="443625"/>
            </a:xfrm>
            <a:custGeom>
              <a:avLst/>
              <a:gdLst/>
              <a:ahLst/>
              <a:cxnLst/>
              <a:rect l="l" t="t" r="r" b="b"/>
              <a:pathLst>
                <a:path w="7732" h="5079" extrusionOk="0">
                  <a:moveTo>
                    <a:pt x="4788" y="0"/>
                  </a:moveTo>
                  <a:cubicBezTo>
                    <a:pt x="3705" y="0"/>
                    <a:pt x="2626" y="757"/>
                    <a:pt x="2057" y="2080"/>
                  </a:cubicBezTo>
                  <a:cubicBezTo>
                    <a:pt x="1140" y="3939"/>
                    <a:pt x="0" y="5079"/>
                    <a:pt x="0" y="5079"/>
                  </a:cubicBezTo>
                  <a:lnTo>
                    <a:pt x="6617" y="5079"/>
                  </a:lnTo>
                  <a:cubicBezTo>
                    <a:pt x="6617" y="5079"/>
                    <a:pt x="7732" y="1684"/>
                    <a:pt x="6295" y="544"/>
                  </a:cubicBezTo>
                  <a:cubicBezTo>
                    <a:pt x="5829" y="174"/>
                    <a:pt x="5308" y="0"/>
                    <a:pt x="4788" y="0"/>
                  </a:cubicBez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499" name="Google Shape;4877;p48">
              <a:extLst>
                <a:ext uri="{FF2B5EF4-FFF2-40B4-BE49-F238E27FC236}">
                  <a16:creationId xmlns:a16="http://schemas.microsoft.com/office/drawing/2014/main" id="{DCD3339A-550F-428B-812D-61393E051DE0}"/>
                </a:ext>
              </a:extLst>
            </p:cNvPr>
            <p:cNvSpPr/>
            <p:nvPr/>
          </p:nvSpPr>
          <p:spPr>
            <a:xfrm>
              <a:off x="8250819" y="3219268"/>
              <a:ext cx="424322" cy="313918"/>
            </a:xfrm>
            <a:custGeom>
              <a:avLst/>
              <a:gdLst/>
              <a:ahLst/>
              <a:cxnLst/>
              <a:rect l="l" t="t" r="r" b="b"/>
              <a:pathLst>
                <a:path w="4858" h="3594" extrusionOk="0">
                  <a:moveTo>
                    <a:pt x="3494" y="1"/>
                  </a:moveTo>
                  <a:cubicBezTo>
                    <a:pt x="2875" y="1"/>
                    <a:pt x="2057" y="298"/>
                    <a:pt x="1760" y="818"/>
                  </a:cubicBezTo>
                  <a:cubicBezTo>
                    <a:pt x="1016" y="2355"/>
                    <a:pt x="0" y="3594"/>
                    <a:pt x="0" y="3594"/>
                  </a:cubicBezTo>
                  <a:cubicBezTo>
                    <a:pt x="0" y="3594"/>
                    <a:pt x="1537" y="3197"/>
                    <a:pt x="2875" y="2256"/>
                  </a:cubicBezTo>
                  <a:cubicBezTo>
                    <a:pt x="4337" y="1339"/>
                    <a:pt x="4857" y="620"/>
                    <a:pt x="4114" y="100"/>
                  </a:cubicBezTo>
                  <a:cubicBezTo>
                    <a:pt x="3916" y="1"/>
                    <a:pt x="3717" y="1"/>
                    <a:pt x="3494" y="1"/>
                  </a:cubicBezTo>
                  <a:close/>
                </a:path>
              </a:pathLst>
            </a:custGeom>
            <a:solidFill>
              <a:srgbClr val="D1A150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0" name="Google Shape;4878;p48">
              <a:extLst>
                <a:ext uri="{FF2B5EF4-FFF2-40B4-BE49-F238E27FC236}">
                  <a16:creationId xmlns:a16="http://schemas.microsoft.com/office/drawing/2014/main" id="{B9E2180D-3E5F-AE9D-6AD0-E1F8AFA944D2}"/>
                </a:ext>
              </a:extLst>
            </p:cNvPr>
            <p:cNvSpPr/>
            <p:nvPr/>
          </p:nvSpPr>
          <p:spPr>
            <a:xfrm>
              <a:off x="8268113" y="3416226"/>
              <a:ext cx="424322" cy="153815"/>
            </a:xfrm>
            <a:custGeom>
              <a:avLst/>
              <a:gdLst/>
              <a:ahLst/>
              <a:cxnLst/>
              <a:rect l="l" t="t" r="r" b="b"/>
              <a:pathLst>
                <a:path w="4858" h="1761" extrusionOk="0">
                  <a:moveTo>
                    <a:pt x="4857" y="1"/>
                  </a:moveTo>
                  <a:cubicBezTo>
                    <a:pt x="4857" y="1"/>
                    <a:pt x="4238" y="323"/>
                    <a:pt x="3296" y="843"/>
                  </a:cubicBezTo>
                  <a:cubicBezTo>
                    <a:pt x="2280" y="1463"/>
                    <a:pt x="0" y="1661"/>
                    <a:pt x="0" y="1661"/>
                  </a:cubicBezTo>
                  <a:cubicBezTo>
                    <a:pt x="0" y="1661"/>
                    <a:pt x="422" y="1760"/>
                    <a:pt x="942" y="1760"/>
                  </a:cubicBezTo>
                  <a:cubicBezTo>
                    <a:pt x="1562" y="1760"/>
                    <a:pt x="2280" y="1661"/>
                    <a:pt x="2999" y="1463"/>
                  </a:cubicBezTo>
                  <a:cubicBezTo>
                    <a:pt x="4659" y="720"/>
                    <a:pt x="4857" y="1"/>
                    <a:pt x="4857" y="1"/>
                  </a:cubicBezTo>
                  <a:close/>
                </a:path>
              </a:pathLst>
            </a:custGeom>
            <a:solidFill>
              <a:srgbClr val="E9B256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1" name="Google Shape;4879;p48">
              <a:extLst>
                <a:ext uri="{FF2B5EF4-FFF2-40B4-BE49-F238E27FC236}">
                  <a16:creationId xmlns:a16="http://schemas.microsoft.com/office/drawing/2014/main" id="{2C045565-CD92-7299-D3C3-8C00FD19911A}"/>
                </a:ext>
              </a:extLst>
            </p:cNvPr>
            <p:cNvSpPr/>
            <p:nvPr/>
          </p:nvSpPr>
          <p:spPr>
            <a:xfrm>
              <a:off x="8043028" y="3515797"/>
              <a:ext cx="199147" cy="108308"/>
            </a:xfrm>
            <a:custGeom>
              <a:avLst/>
              <a:gdLst/>
              <a:ahLst/>
              <a:cxnLst/>
              <a:rect l="l" t="t" r="r" b="b"/>
              <a:pathLst>
                <a:path w="2280" h="1240" extrusionOk="0">
                  <a:moveTo>
                    <a:pt x="1140" y="1"/>
                  </a:moveTo>
                  <a:cubicBezTo>
                    <a:pt x="198" y="1"/>
                    <a:pt x="0" y="1240"/>
                    <a:pt x="0" y="1240"/>
                  </a:cubicBezTo>
                  <a:lnTo>
                    <a:pt x="2280" y="1141"/>
                  </a:lnTo>
                  <a:cubicBezTo>
                    <a:pt x="2280" y="1141"/>
                    <a:pt x="2057" y="1"/>
                    <a:pt x="1140" y="1"/>
                  </a:cubicBezTo>
                  <a:close/>
                </a:path>
              </a:pathLst>
            </a:custGeom>
            <a:solidFill>
              <a:srgbClr val="D4AE21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2" name="Google Shape;4880;p48">
              <a:extLst>
                <a:ext uri="{FF2B5EF4-FFF2-40B4-BE49-F238E27FC236}">
                  <a16:creationId xmlns:a16="http://schemas.microsoft.com/office/drawing/2014/main" id="{95CF4278-7128-E9C8-C642-A9735CB751D9}"/>
                </a:ext>
              </a:extLst>
            </p:cNvPr>
            <p:cNvSpPr/>
            <p:nvPr/>
          </p:nvSpPr>
          <p:spPr>
            <a:xfrm>
              <a:off x="7889302" y="3740880"/>
              <a:ext cx="982806" cy="1145180"/>
            </a:xfrm>
            <a:custGeom>
              <a:avLst/>
              <a:gdLst/>
              <a:ahLst/>
              <a:cxnLst/>
              <a:rect l="l" t="t" r="r" b="b"/>
              <a:pathLst>
                <a:path w="11252" h="13111" extrusionOk="0">
                  <a:moveTo>
                    <a:pt x="1" y="1"/>
                  </a:moveTo>
                  <a:lnTo>
                    <a:pt x="1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8D1BA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3" name="Google Shape;4881;p48">
              <a:extLst>
                <a:ext uri="{FF2B5EF4-FFF2-40B4-BE49-F238E27FC236}">
                  <a16:creationId xmlns:a16="http://schemas.microsoft.com/office/drawing/2014/main" id="{7D638443-6B29-A14F-E0A0-D298E061E035}"/>
                </a:ext>
              </a:extLst>
            </p:cNvPr>
            <p:cNvSpPr/>
            <p:nvPr/>
          </p:nvSpPr>
          <p:spPr>
            <a:xfrm>
              <a:off x="7339559" y="3740880"/>
              <a:ext cx="982719" cy="1145180"/>
            </a:xfrm>
            <a:custGeom>
              <a:avLst/>
              <a:gdLst/>
              <a:ahLst/>
              <a:cxnLst/>
              <a:rect l="l" t="t" r="r" b="b"/>
              <a:pathLst>
                <a:path w="11251" h="13111" extrusionOk="0">
                  <a:moveTo>
                    <a:pt x="0" y="1"/>
                  </a:moveTo>
                  <a:lnTo>
                    <a:pt x="0" y="13110"/>
                  </a:lnTo>
                  <a:lnTo>
                    <a:pt x="11251" y="13110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9AE5CF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4" name="Google Shape;4882;p48">
              <a:extLst>
                <a:ext uri="{FF2B5EF4-FFF2-40B4-BE49-F238E27FC236}">
                  <a16:creationId xmlns:a16="http://schemas.microsoft.com/office/drawing/2014/main" id="{A4933CF5-DAD6-EBAC-FE43-05CC5C3D7FC2}"/>
                </a:ext>
              </a:extLst>
            </p:cNvPr>
            <p:cNvSpPr/>
            <p:nvPr/>
          </p:nvSpPr>
          <p:spPr>
            <a:xfrm>
              <a:off x="8629542" y="4885947"/>
              <a:ext cx="88830" cy="87"/>
            </a:xfrm>
            <a:custGeom>
              <a:avLst/>
              <a:gdLst/>
              <a:ahLst/>
              <a:cxnLst/>
              <a:rect l="l" t="t" r="r" b="b"/>
              <a:pathLst>
                <a:path w="1017" h="1" extrusionOk="0">
                  <a:moveTo>
                    <a:pt x="1" y="0"/>
                  </a:moveTo>
                  <a:lnTo>
                    <a:pt x="1" y="0"/>
                  </a:lnTo>
                  <a:lnTo>
                    <a:pt x="101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5" name="Google Shape;4883;p48">
              <a:extLst>
                <a:ext uri="{FF2B5EF4-FFF2-40B4-BE49-F238E27FC236}">
                  <a16:creationId xmlns:a16="http://schemas.microsoft.com/office/drawing/2014/main" id="{B2F2764A-4147-1835-0550-38C58A391A55}"/>
                </a:ext>
              </a:extLst>
            </p:cNvPr>
            <p:cNvSpPr/>
            <p:nvPr/>
          </p:nvSpPr>
          <p:spPr>
            <a:xfrm>
              <a:off x="8322179" y="4444340"/>
              <a:ext cx="396197" cy="441704"/>
            </a:xfrm>
            <a:custGeom>
              <a:avLst/>
              <a:gdLst/>
              <a:ahLst/>
              <a:cxnLst/>
              <a:rect l="l" t="t" r="r" b="b"/>
              <a:pathLst>
                <a:path w="4536" h="5057" extrusionOk="0">
                  <a:moveTo>
                    <a:pt x="1" y="1"/>
                  </a:moveTo>
                  <a:lnTo>
                    <a:pt x="1" y="1042"/>
                  </a:lnTo>
                  <a:lnTo>
                    <a:pt x="2479" y="3817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5056"/>
                  </a:lnTo>
                  <a:lnTo>
                    <a:pt x="4536" y="5056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6" name="Google Shape;4884;p48">
              <a:extLst>
                <a:ext uri="{FF2B5EF4-FFF2-40B4-BE49-F238E27FC236}">
                  <a16:creationId xmlns:a16="http://schemas.microsoft.com/office/drawing/2014/main" id="{3FFED167-52CA-AC55-83B4-591A61967B42}"/>
                </a:ext>
              </a:extLst>
            </p:cNvPr>
            <p:cNvSpPr/>
            <p:nvPr/>
          </p:nvSpPr>
          <p:spPr>
            <a:xfrm>
              <a:off x="7960750" y="4039593"/>
              <a:ext cx="361521" cy="495770"/>
            </a:xfrm>
            <a:custGeom>
              <a:avLst/>
              <a:gdLst/>
              <a:ahLst/>
              <a:cxnLst/>
              <a:rect l="l" t="t" r="r" b="b"/>
              <a:pathLst>
                <a:path w="4139" h="5676" extrusionOk="0">
                  <a:moveTo>
                    <a:pt x="0" y="1"/>
                  </a:moveTo>
                  <a:lnTo>
                    <a:pt x="0" y="1017"/>
                  </a:lnTo>
                  <a:lnTo>
                    <a:pt x="4139" y="5676"/>
                  </a:lnTo>
                  <a:lnTo>
                    <a:pt x="4139" y="4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7" name="Google Shape;4885;p48">
              <a:extLst>
                <a:ext uri="{FF2B5EF4-FFF2-40B4-BE49-F238E27FC236}">
                  <a16:creationId xmlns:a16="http://schemas.microsoft.com/office/drawing/2014/main" id="{EFAF8A2B-AB48-F8D6-555C-A308539A8509}"/>
                </a:ext>
              </a:extLst>
            </p:cNvPr>
            <p:cNvSpPr/>
            <p:nvPr/>
          </p:nvSpPr>
          <p:spPr>
            <a:xfrm>
              <a:off x="8430398" y="4885947"/>
              <a:ext cx="82366" cy="87"/>
            </a:xfrm>
            <a:custGeom>
              <a:avLst/>
              <a:gdLst/>
              <a:ahLst/>
              <a:cxnLst/>
              <a:rect l="l" t="t" r="r" b="b"/>
              <a:pathLst>
                <a:path w="943" h="1" extrusionOk="0">
                  <a:moveTo>
                    <a:pt x="1" y="0"/>
                  </a:moveTo>
                  <a:lnTo>
                    <a:pt x="1" y="0"/>
                  </a:lnTo>
                  <a:lnTo>
                    <a:pt x="943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8" name="Google Shape;4886;p48">
              <a:extLst>
                <a:ext uri="{FF2B5EF4-FFF2-40B4-BE49-F238E27FC236}">
                  <a16:creationId xmlns:a16="http://schemas.microsoft.com/office/drawing/2014/main" id="{004E08F9-F7C9-2348-9CC3-61D92BEDD4C7}"/>
                </a:ext>
              </a:extLst>
            </p:cNvPr>
            <p:cNvSpPr/>
            <p:nvPr/>
          </p:nvSpPr>
          <p:spPr>
            <a:xfrm>
              <a:off x="8322179" y="4669511"/>
              <a:ext cx="190587" cy="216528"/>
            </a:xfrm>
            <a:custGeom>
              <a:avLst/>
              <a:gdLst/>
              <a:ahLst/>
              <a:cxnLst/>
              <a:rect l="l" t="t" r="r" b="b"/>
              <a:pathLst>
                <a:path w="2182" h="2479" extrusionOk="0">
                  <a:moveTo>
                    <a:pt x="1" y="0"/>
                  </a:moveTo>
                  <a:lnTo>
                    <a:pt x="1" y="1041"/>
                  </a:lnTo>
                  <a:lnTo>
                    <a:pt x="1240" y="2478"/>
                  </a:lnTo>
                  <a:lnTo>
                    <a:pt x="2182" y="2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09" name="Google Shape;4887;p48">
              <a:extLst>
                <a:ext uri="{FF2B5EF4-FFF2-40B4-BE49-F238E27FC236}">
                  <a16:creationId xmlns:a16="http://schemas.microsoft.com/office/drawing/2014/main" id="{7ACEA4A5-6D67-F347-44C3-6BAF2E305B77}"/>
                </a:ext>
              </a:extLst>
            </p:cNvPr>
            <p:cNvSpPr/>
            <p:nvPr/>
          </p:nvSpPr>
          <p:spPr>
            <a:xfrm>
              <a:off x="7627445" y="3985528"/>
              <a:ext cx="694829" cy="774925"/>
            </a:xfrm>
            <a:custGeom>
              <a:avLst/>
              <a:gdLst/>
              <a:ahLst/>
              <a:cxnLst/>
              <a:rect l="l" t="t" r="r" b="b"/>
              <a:pathLst>
                <a:path w="7955" h="8872" extrusionOk="0">
                  <a:moveTo>
                    <a:pt x="0" y="0"/>
                  </a:moveTo>
                  <a:lnTo>
                    <a:pt x="1140" y="1140"/>
                  </a:lnTo>
                  <a:lnTo>
                    <a:pt x="1140" y="99"/>
                  </a:lnTo>
                  <a:lnTo>
                    <a:pt x="1041" y="0"/>
                  </a:lnTo>
                  <a:close/>
                  <a:moveTo>
                    <a:pt x="3816" y="3098"/>
                  </a:moveTo>
                  <a:lnTo>
                    <a:pt x="3816" y="4238"/>
                  </a:lnTo>
                  <a:lnTo>
                    <a:pt x="7955" y="8872"/>
                  </a:lnTo>
                  <a:lnTo>
                    <a:pt x="7955" y="7831"/>
                  </a:lnTo>
                  <a:lnTo>
                    <a:pt x="3816" y="3098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0" name="Google Shape;4888;p48">
              <a:extLst>
                <a:ext uri="{FF2B5EF4-FFF2-40B4-BE49-F238E27FC236}">
                  <a16:creationId xmlns:a16="http://schemas.microsoft.com/office/drawing/2014/main" id="{93F236D7-5DB7-51B0-7CC8-84238225FF56}"/>
                </a:ext>
              </a:extLst>
            </p:cNvPr>
            <p:cNvSpPr/>
            <p:nvPr/>
          </p:nvSpPr>
          <p:spPr>
            <a:xfrm>
              <a:off x="7430484" y="3985528"/>
              <a:ext cx="883145" cy="900527"/>
            </a:xfrm>
            <a:custGeom>
              <a:avLst/>
              <a:gdLst/>
              <a:ahLst/>
              <a:cxnLst/>
              <a:rect l="l" t="t" r="r" b="b"/>
              <a:pathLst>
                <a:path w="10111" h="10310" extrusionOk="0">
                  <a:moveTo>
                    <a:pt x="0" y="0"/>
                  </a:moveTo>
                  <a:lnTo>
                    <a:pt x="3395" y="3717"/>
                  </a:lnTo>
                  <a:lnTo>
                    <a:pt x="3395" y="2677"/>
                  </a:lnTo>
                  <a:lnTo>
                    <a:pt x="1016" y="0"/>
                  </a:lnTo>
                  <a:close/>
                  <a:moveTo>
                    <a:pt x="6071" y="5675"/>
                  </a:moveTo>
                  <a:lnTo>
                    <a:pt x="6071" y="6815"/>
                  </a:lnTo>
                  <a:lnTo>
                    <a:pt x="9169" y="10309"/>
                  </a:lnTo>
                  <a:lnTo>
                    <a:pt x="10111" y="10309"/>
                  </a:lnTo>
                  <a:lnTo>
                    <a:pt x="6071" y="567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1" name="Google Shape;4889;p48">
              <a:extLst>
                <a:ext uri="{FF2B5EF4-FFF2-40B4-BE49-F238E27FC236}">
                  <a16:creationId xmlns:a16="http://schemas.microsoft.com/office/drawing/2014/main" id="{7D4D9A45-67A5-F951-3CF0-EE225A1FF605}"/>
                </a:ext>
              </a:extLst>
            </p:cNvPr>
            <p:cNvSpPr/>
            <p:nvPr/>
          </p:nvSpPr>
          <p:spPr>
            <a:xfrm>
              <a:off x="7339559" y="4011469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2" name="Google Shape;4890;p48">
              <a:extLst>
                <a:ext uri="{FF2B5EF4-FFF2-40B4-BE49-F238E27FC236}">
                  <a16:creationId xmlns:a16="http://schemas.microsoft.com/office/drawing/2014/main" id="{AB44F8F8-391D-9162-62E7-2DA0E8DFE09B}"/>
                </a:ext>
              </a:extLst>
            </p:cNvPr>
            <p:cNvSpPr/>
            <p:nvPr/>
          </p:nvSpPr>
          <p:spPr>
            <a:xfrm>
              <a:off x="7339559" y="4011469"/>
              <a:ext cx="774925" cy="874585"/>
            </a:xfrm>
            <a:custGeom>
              <a:avLst/>
              <a:gdLst/>
              <a:ahLst/>
              <a:cxnLst/>
              <a:rect l="l" t="t" r="r" b="b"/>
              <a:pathLst>
                <a:path w="8872" h="10013" extrusionOk="0">
                  <a:moveTo>
                    <a:pt x="0" y="1"/>
                  </a:moveTo>
                  <a:lnTo>
                    <a:pt x="0" y="1041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  <a:moveTo>
                    <a:pt x="7112" y="7955"/>
                  </a:moveTo>
                  <a:lnTo>
                    <a:pt x="7112" y="9095"/>
                  </a:lnTo>
                  <a:lnTo>
                    <a:pt x="7955" y="10012"/>
                  </a:lnTo>
                  <a:lnTo>
                    <a:pt x="8872" y="10012"/>
                  </a:lnTo>
                  <a:lnTo>
                    <a:pt x="7112" y="7955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3" name="Google Shape;4891;p48">
              <a:extLst>
                <a:ext uri="{FF2B5EF4-FFF2-40B4-BE49-F238E27FC236}">
                  <a16:creationId xmlns:a16="http://schemas.microsoft.com/office/drawing/2014/main" id="{5EEDCD8B-624D-485D-4E95-C539C3871CDE}"/>
                </a:ext>
              </a:extLst>
            </p:cNvPr>
            <p:cNvSpPr/>
            <p:nvPr/>
          </p:nvSpPr>
          <p:spPr>
            <a:xfrm>
              <a:off x="7339559" y="4236552"/>
              <a:ext cx="87" cy="91013"/>
            </a:xfrm>
            <a:custGeom>
              <a:avLst/>
              <a:gdLst/>
              <a:ahLst/>
              <a:cxnLst/>
              <a:rect l="l" t="t" r="r" b="b"/>
              <a:pathLst>
                <a:path w="1" h="1042" extrusionOk="0">
                  <a:moveTo>
                    <a:pt x="0" y="1"/>
                  </a:moveTo>
                  <a:lnTo>
                    <a:pt x="0" y="1042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4" name="Google Shape;4892;p48">
              <a:extLst>
                <a:ext uri="{FF2B5EF4-FFF2-40B4-BE49-F238E27FC236}">
                  <a16:creationId xmlns:a16="http://schemas.microsoft.com/office/drawing/2014/main" id="{FA1E0067-30DF-FC9A-EB46-18CA7AE46E63}"/>
                </a:ext>
              </a:extLst>
            </p:cNvPr>
            <p:cNvSpPr/>
            <p:nvPr/>
          </p:nvSpPr>
          <p:spPr>
            <a:xfrm>
              <a:off x="7339559" y="4236552"/>
              <a:ext cx="387550" cy="523895"/>
            </a:xfrm>
            <a:custGeom>
              <a:avLst/>
              <a:gdLst/>
              <a:ahLst/>
              <a:cxnLst/>
              <a:rect l="l" t="t" r="r" b="b"/>
              <a:pathLst>
                <a:path w="4437" h="5998" extrusionOk="0">
                  <a:moveTo>
                    <a:pt x="0" y="1"/>
                  </a:moveTo>
                  <a:lnTo>
                    <a:pt x="0" y="1042"/>
                  </a:lnTo>
                  <a:lnTo>
                    <a:pt x="4436" y="5998"/>
                  </a:lnTo>
                  <a:lnTo>
                    <a:pt x="4436" y="49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5" name="Google Shape;4893;p48">
              <a:extLst>
                <a:ext uri="{FF2B5EF4-FFF2-40B4-BE49-F238E27FC236}">
                  <a16:creationId xmlns:a16="http://schemas.microsoft.com/office/drawing/2014/main" id="{52EEAFF3-C698-80E9-F13F-4989D6885FB1}"/>
                </a:ext>
              </a:extLst>
            </p:cNvPr>
            <p:cNvSpPr/>
            <p:nvPr/>
          </p:nvSpPr>
          <p:spPr>
            <a:xfrm>
              <a:off x="7339559" y="446381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1"/>
                  </a:moveTo>
                  <a:lnTo>
                    <a:pt x="0" y="1017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6" name="Google Shape;4894;p48">
              <a:extLst>
                <a:ext uri="{FF2B5EF4-FFF2-40B4-BE49-F238E27FC236}">
                  <a16:creationId xmlns:a16="http://schemas.microsoft.com/office/drawing/2014/main" id="{3635942F-6C70-98DC-381B-CA556536E143}"/>
                </a:ext>
              </a:extLst>
            </p:cNvPr>
            <p:cNvSpPr/>
            <p:nvPr/>
          </p:nvSpPr>
          <p:spPr>
            <a:xfrm>
              <a:off x="7339559" y="4463818"/>
              <a:ext cx="378815" cy="422226"/>
            </a:xfrm>
            <a:custGeom>
              <a:avLst/>
              <a:gdLst/>
              <a:ahLst/>
              <a:cxnLst/>
              <a:rect l="l" t="t" r="r" b="b"/>
              <a:pathLst>
                <a:path w="4337" h="4834" extrusionOk="0">
                  <a:moveTo>
                    <a:pt x="0" y="1"/>
                  </a:moveTo>
                  <a:lnTo>
                    <a:pt x="0" y="1017"/>
                  </a:lnTo>
                  <a:lnTo>
                    <a:pt x="3395" y="4833"/>
                  </a:lnTo>
                  <a:lnTo>
                    <a:pt x="4337" y="48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7" name="Google Shape;4895;p48">
              <a:extLst>
                <a:ext uri="{FF2B5EF4-FFF2-40B4-BE49-F238E27FC236}">
                  <a16:creationId xmlns:a16="http://schemas.microsoft.com/office/drawing/2014/main" id="{2D74389D-2A38-00EC-6AB6-DF29857F558E}"/>
                </a:ext>
              </a:extLst>
            </p:cNvPr>
            <p:cNvSpPr/>
            <p:nvPr/>
          </p:nvSpPr>
          <p:spPr>
            <a:xfrm>
              <a:off x="7339559" y="4688988"/>
              <a:ext cx="87" cy="88830"/>
            </a:xfrm>
            <a:custGeom>
              <a:avLst/>
              <a:gdLst/>
              <a:ahLst/>
              <a:cxnLst/>
              <a:rect l="l" t="t" r="r" b="b"/>
              <a:pathLst>
                <a:path w="1" h="1017" extrusionOk="0">
                  <a:moveTo>
                    <a:pt x="0" y="0"/>
                  </a:moveTo>
                  <a:lnTo>
                    <a:pt x="0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8" name="Google Shape;4896;p48">
              <a:extLst>
                <a:ext uri="{FF2B5EF4-FFF2-40B4-BE49-F238E27FC236}">
                  <a16:creationId xmlns:a16="http://schemas.microsoft.com/office/drawing/2014/main" id="{326CB3D6-D159-4F16-ADF5-43805B4A5D82}"/>
                </a:ext>
              </a:extLst>
            </p:cNvPr>
            <p:cNvSpPr/>
            <p:nvPr/>
          </p:nvSpPr>
          <p:spPr>
            <a:xfrm>
              <a:off x="7339559" y="4688988"/>
              <a:ext cx="179756" cy="197050"/>
            </a:xfrm>
            <a:custGeom>
              <a:avLst/>
              <a:gdLst/>
              <a:ahLst/>
              <a:cxnLst/>
              <a:rect l="l" t="t" r="r" b="b"/>
              <a:pathLst>
                <a:path w="2058" h="2256" extrusionOk="0">
                  <a:moveTo>
                    <a:pt x="0" y="0"/>
                  </a:moveTo>
                  <a:lnTo>
                    <a:pt x="0" y="1016"/>
                  </a:lnTo>
                  <a:lnTo>
                    <a:pt x="1140" y="2255"/>
                  </a:lnTo>
                  <a:lnTo>
                    <a:pt x="2057" y="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19" name="Google Shape;4897;p48">
              <a:extLst>
                <a:ext uri="{FF2B5EF4-FFF2-40B4-BE49-F238E27FC236}">
                  <a16:creationId xmlns:a16="http://schemas.microsoft.com/office/drawing/2014/main" id="{7909E209-17FB-5EE1-9E62-4062DCA085A7}"/>
                </a:ext>
              </a:extLst>
            </p:cNvPr>
            <p:cNvSpPr/>
            <p:nvPr/>
          </p:nvSpPr>
          <p:spPr>
            <a:xfrm>
              <a:off x="8709637" y="3985528"/>
              <a:ext cx="162462" cy="270595"/>
            </a:xfrm>
            <a:custGeom>
              <a:avLst/>
              <a:gdLst/>
              <a:ahLst/>
              <a:cxnLst/>
              <a:rect l="l" t="t" r="r" b="b"/>
              <a:pathLst>
                <a:path w="1860" h="3098" extrusionOk="0">
                  <a:moveTo>
                    <a:pt x="1" y="0"/>
                  </a:moveTo>
                  <a:lnTo>
                    <a:pt x="1" y="1016"/>
                  </a:lnTo>
                  <a:lnTo>
                    <a:pt x="1859" y="3098"/>
                  </a:lnTo>
                  <a:lnTo>
                    <a:pt x="1859" y="20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0" name="Google Shape;4898;p48">
              <a:extLst>
                <a:ext uri="{FF2B5EF4-FFF2-40B4-BE49-F238E27FC236}">
                  <a16:creationId xmlns:a16="http://schemas.microsoft.com/office/drawing/2014/main" id="{333A622F-0107-89CD-D6A0-7362D5DCF2EF}"/>
                </a:ext>
              </a:extLst>
            </p:cNvPr>
            <p:cNvSpPr/>
            <p:nvPr/>
          </p:nvSpPr>
          <p:spPr>
            <a:xfrm>
              <a:off x="8430398" y="3985528"/>
              <a:ext cx="441704" cy="495770"/>
            </a:xfrm>
            <a:custGeom>
              <a:avLst/>
              <a:gdLst/>
              <a:ahLst/>
              <a:cxnLst/>
              <a:rect l="l" t="t" r="r" b="b"/>
              <a:pathLst>
                <a:path w="5057" h="5676" extrusionOk="0">
                  <a:moveTo>
                    <a:pt x="1" y="0"/>
                  </a:moveTo>
                  <a:lnTo>
                    <a:pt x="1240" y="1438"/>
                  </a:lnTo>
                  <a:lnTo>
                    <a:pt x="1240" y="298"/>
                  </a:lnTo>
                  <a:lnTo>
                    <a:pt x="943" y="0"/>
                  </a:lnTo>
                  <a:close/>
                  <a:moveTo>
                    <a:pt x="3198" y="2577"/>
                  </a:moveTo>
                  <a:lnTo>
                    <a:pt x="3198" y="3618"/>
                  </a:lnTo>
                  <a:lnTo>
                    <a:pt x="5056" y="5675"/>
                  </a:lnTo>
                  <a:lnTo>
                    <a:pt x="5056" y="4634"/>
                  </a:lnTo>
                  <a:lnTo>
                    <a:pt x="3198" y="257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1" name="Google Shape;4899;p48">
              <a:extLst>
                <a:ext uri="{FF2B5EF4-FFF2-40B4-BE49-F238E27FC236}">
                  <a16:creationId xmlns:a16="http://schemas.microsoft.com/office/drawing/2014/main" id="{90E4730E-DDD8-8FFF-4773-C4D0E7700FDE}"/>
                </a:ext>
              </a:extLst>
            </p:cNvPr>
            <p:cNvSpPr/>
            <p:nvPr/>
          </p:nvSpPr>
          <p:spPr>
            <a:xfrm>
              <a:off x="8322179" y="3994175"/>
              <a:ext cx="549924" cy="712211"/>
            </a:xfrm>
            <a:custGeom>
              <a:avLst/>
              <a:gdLst/>
              <a:ahLst/>
              <a:cxnLst/>
              <a:rect l="l" t="t" r="r" b="b"/>
              <a:pathLst>
                <a:path w="6296" h="8154" extrusionOk="0">
                  <a:moveTo>
                    <a:pt x="1" y="0"/>
                  </a:moveTo>
                  <a:lnTo>
                    <a:pt x="1" y="1140"/>
                  </a:lnTo>
                  <a:lnTo>
                    <a:pt x="2479" y="3916"/>
                  </a:lnTo>
                  <a:lnTo>
                    <a:pt x="2479" y="2776"/>
                  </a:lnTo>
                  <a:lnTo>
                    <a:pt x="1" y="0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6295" y="8153"/>
                  </a:lnTo>
                  <a:lnTo>
                    <a:pt x="6295" y="7113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2" name="Google Shape;4900;p48">
              <a:extLst>
                <a:ext uri="{FF2B5EF4-FFF2-40B4-BE49-F238E27FC236}">
                  <a16:creationId xmlns:a16="http://schemas.microsoft.com/office/drawing/2014/main" id="{E31C8DED-A1AE-8188-8CAB-95BC04A0F3E6}"/>
                </a:ext>
              </a:extLst>
            </p:cNvPr>
            <p:cNvSpPr/>
            <p:nvPr/>
          </p:nvSpPr>
          <p:spPr>
            <a:xfrm>
              <a:off x="8222607" y="3985528"/>
              <a:ext cx="99661" cy="108308"/>
            </a:xfrm>
            <a:custGeom>
              <a:avLst/>
              <a:gdLst/>
              <a:ahLst/>
              <a:cxnLst/>
              <a:rect l="l" t="t" r="r" b="b"/>
              <a:pathLst>
                <a:path w="1141" h="1240" extrusionOk="0">
                  <a:moveTo>
                    <a:pt x="1" y="0"/>
                  </a:moveTo>
                  <a:lnTo>
                    <a:pt x="1141" y="1239"/>
                  </a:lnTo>
                  <a:lnTo>
                    <a:pt x="1141" y="99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3" name="Google Shape;4901;p48">
              <a:extLst>
                <a:ext uri="{FF2B5EF4-FFF2-40B4-BE49-F238E27FC236}">
                  <a16:creationId xmlns:a16="http://schemas.microsoft.com/office/drawing/2014/main" id="{3D47A3AD-BD21-4FB1-FD3B-ED62E3A737E0}"/>
                </a:ext>
              </a:extLst>
            </p:cNvPr>
            <p:cNvSpPr/>
            <p:nvPr/>
          </p:nvSpPr>
          <p:spPr>
            <a:xfrm>
              <a:off x="8322179" y="4219258"/>
              <a:ext cx="549924" cy="666792"/>
            </a:xfrm>
            <a:custGeom>
              <a:avLst/>
              <a:gdLst/>
              <a:ahLst/>
              <a:cxnLst/>
              <a:rect l="l" t="t" r="r" b="b"/>
              <a:pathLst>
                <a:path w="6296" h="7634" extrusionOk="0">
                  <a:moveTo>
                    <a:pt x="1" y="1"/>
                  </a:moveTo>
                  <a:lnTo>
                    <a:pt x="1" y="1141"/>
                  </a:lnTo>
                  <a:lnTo>
                    <a:pt x="2479" y="3916"/>
                  </a:lnTo>
                  <a:lnTo>
                    <a:pt x="2479" y="2801"/>
                  </a:lnTo>
                  <a:lnTo>
                    <a:pt x="1" y="1"/>
                  </a:lnTo>
                  <a:close/>
                  <a:moveTo>
                    <a:pt x="4437" y="4957"/>
                  </a:moveTo>
                  <a:lnTo>
                    <a:pt x="4437" y="6097"/>
                  </a:lnTo>
                  <a:lnTo>
                    <a:pt x="5775" y="7633"/>
                  </a:lnTo>
                  <a:lnTo>
                    <a:pt x="6097" y="7633"/>
                  </a:lnTo>
                  <a:lnTo>
                    <a:pt x="6295" y="7435"/>
                  </a:lnTo>
                  <a:lnTo>
                    <a:pt x="6295" y="7138"/>
                  </a:lnTo>
                  <a:lnTo>
                    <a:pt x="4437" y="4957"/>
                  </a:lnTo>
                  <a:close/>
                </a:path>
              </a:pathLst>
            </a:custGeom>
            <a:solidFill>
              <a:srgbClr val="ACDFC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4" name="Google Shape;4902;p48">
              <a:extLst>
                <a:ext uri="{FF2B5EF4-FFF2-40B4-BE49-F238E27FC236}">
                  <a16:creationId xmlns:a16="http://schemas.microsoft.com/office/drawing/2014/main" id="{6F41DFD7-E8B1-9069-4C5A-5444F02B9E85}"/>
                </a:ext>
              </a:extLst>
            </p:cNvPr>
            <p:cNvSpPr/>
            <p:nvPr/>
          </p:nvSpPr>
          <p:spPr>
            <a:xfrm>
              <a:off x="8025646" y="3985528"/>
              <a:ext cx="296624" cy="333396"/>
            </a:xfrm>
            <a:custGeom>
              <a:avLst/>
              <a:gdLst/>
              <a:ahLst/>
              <a:cxnLst/>
              <a:rect l="l" t="t" r="r" b="b"/>
              <a:pathLst>
                <a:path w="3396" h="3817" extrusionOk="0">
                  <a:moveTo>
                    <a:pt x="1" y="0"/>
                  </a:moveTo>
                  <a:lnTo>
                    <a:pt x="3396" y="3817"/>
                  </a:lnTo>
                  <a:lnTo>
                    <a:pt x="3396" y="2677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8EDDB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5" name="Google Shape;4903;p48">
              <a:extLst>
                <a:ext uri="{FF2B5EF4-FFF2-40B4-BE49-F238E27FC236}">
                  <a16:creationId xmlns:a16="http://schemas.microsoft.com/office/drawing/2014/main" id="{DA1DFA07-5288-1656-ECEB-DA10A3B99B1F}"/>
                </a:ext>
              </a:extLst>
            </p:cNvPr>
            <p:cNvSpPr/>
            <p:nvPr/>
          </p:nvSpPr>
          <p:spPr>
            <a:xfrm>
              <a:off x="7880655" y="3615368"/>
              <a:ext cx="1064998" cy="270682"/>
            </a:xfrm>
            <a:custGeom>
              <a:avLst/>
              <a:gdLst/>
              <a:ahLst/>
              <a:cxnLst/>
              <a:rect l="l" t="t" r="r" b="b"/>
              <a:pathLst>
                <a:path w="12193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ED2B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6" name="Google Shape;4904;p48">
              <a:extLst>
                <a:ext uri="{FF2B5EF4-FFF2-40B4-BE49-F238E27FC236}">
                  <a16:creationId xmlns:a16="http://schemas.microsoft.com/office/drawing/2014/main" id="{19D1BC65-E115-5982-1707-99CD0E50749A}"/>
                </a:ext>
              </a:extLst>
            </p:cNvPr>
            <p:cNvSpPr/>
            <p:nvPr/>
          </p:nvSpPr>
          <p:spPr>
            <a:xfrm>
              <a:off x="7285406" y="3615368"/>
              <a:ext cx="1065085" cy="270682"/>
            </a:xfrm>
            <a:custGeom>
              <a:avLst/>
              <a:gdLst/>
              <a:ahLst/>
              <a:cxnLst/>
              <a:rect l="l" t="t" r="r" b="b"/>
              <a:pathLst>
                <a:path w="12194" h="3099" extrusionOk="0">
                  <a:moveTo>
                    <a:pt x="1" y="1"/>
                  </a:moveTo>
                  <a:lnTo>
                    <a:pt x="1" y="3098"/>
                  </a:lnTo>
                  <a:lnTo>
                    <a:pt x="12193" y="3098"/>
                  </a:lnTo>
                  <a:lnTo>
                    <a:pt x="12193" y="1"/>
                  </a:lnTo>
                  <a:close/>
                </a:path>
              </a:pathLst>
            </a:custGeom>
            <a:solidFill>
              <a:srgbClr val="FE323D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7" name="Google Shape;4905;p48">
              <a:extLst>
                <a:ext uri="{FF2B5EF4-FFF2-40B4-BE49-F238E27FC236}">
                  <a16:creationId xmlns:a16="http://schemas.microsoft.com/office/drawing/2014/main" id="{17B36AD6-54E5-8BC2-76F8-BF9CB10530DC}"/>
                </a:ext>
              </a:extLst>
            </p:cNvPr>
            <p:cNvSpPr/>
            <p:nvPr/>
          </p:nvSpPr>
          <p:spPr>
            <a:xfrm>
              <a:off x="8538705" y="3615368"/>
              <a:ext cx="171022" cy="1270695"/>
            </a:xfrm>
            <a:custGeom>
              <a:avLst/>
              <a:gdLst/>
              <a:ahLst/>
              <a:cxnLst/>
              <a:rect l="l" t="t" r="r" b="b"/>
              <a:pathLst>
                <a:path w="1958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1958" y="14547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8" name="Google Shape;4906;p48">
              <a:extLst>
                <a:ext uri="{FF2B5EF4-FFF2-40B4-BE49-F238E27FC236}">
                  <a16:creationId xmlns:a16="http://schemas.microsoft.com/office/drawing/2014/main" id="{8C841133-40F2-3F8F-C488-FBED06C28E31}"/>
                </a:ext>
              </a:extLst>
            </p:cNvPr>
            <p:cNvSpPr/>
            <p:nvPr/>
          </p:nvSpPr>
          <p:spPr>
            <a:xfrm>
              <a:off x="7727017" y="3615368"/>
              <a:ext cx="233823" cy="1270695"/>
            </a:xfrm>
            <a:custGeom>
              <a:avLst/>
              <a:gdLst/>
              <a:ahLst/>
              <a:cxnLst/>
              <a:rect l="l" t="t" r="r" b="b"/>
              <a:pathLst>
                <a:path w="2677" h="14548" extrusionOk="0">
                  <a:moveTo>
                    <a:pt x="0" y="1"/>
                  </a:moveTo>
                  <a:lnTo>
                    <a:pt x="0" y="14547"/>
                  </a:lnTo>
                  <a:lnTo>
                    <a:pt x="2676" y="1454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8BD59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29" name="Google Shape;4907;p48">
              <a:extLst>
                <a:ext uri="{FF2B5EF4-FFF2-40B4-BE49-F238E27FC236}">
                  <a16:creationId xmlns:a16="http://schemas.microsoft.com/office/drawing/2014/main" id="{C4E2B298-D079-2294-E100-14FF2CDE57B4}"/>
                </a:ext>
              </a:extLst>
            </p:cNvPr>
            <p:cNvSpPr/>
            <p:nvPr/>
          </p:nvSpPr>
          <p:spPr>
            <a:xfrm>
              <a:off x="7339559" y="3885957"/>
              <a:ext cx="87" cy="99661"/>
            </a:xfrm>
            <a:custGeom>
              <a:avLst/>
              <a:gdLst/>
              <a:ahLst/>
              <a:cxnLst/>
              <a:rect l="l" t="t" r="r" b="b"/>
              <a:pathLst>
                <a:path w="1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0" y="114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0" name="Google Shape;4908;p48">
              <a:extLst>
                <a:ext uri="{FF2B5EF4-FFF2-40B4-BE49-F238E27FC236}">
                  <a16:creationId xmlns:a16="http://schemas.microsoft.com/office/drawing/2014/main" id="{7BC898E9-7893-9E74-0BBC-AD8568C3E355}"/>
                </a:ext>
              </a:extLst>
            </p:cNvPr>
            <p:cNvSpPr/>
            <p:nvPr/>
          </p:nvSpPr>
          <p:spPr>
            <a:xfrm>
              <a:off x="7339559" y="3885957"/>
              <a:ext cx="387550" cy="99661"/>
            </a:xfrm>
            <a:custGeom>
              <a:avLst/>
              <a:gdLst/>
              <a:ahLst/>
              <a:cxnLst/>
              <a:rect l="l" t="t" r="r" b="b"/>
              <a:pathLst>
                <a:path w="443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041" y="1140"/>
                  </a:lnTo>
                  <a:lnTo>
                    <a:pt x="99" y="0"/>
                  </a:lnTo>
                  <a:close/>
                  <a:moveTo>
                    <a:pt x="1041" y="0"/>
                  </a:moveTo>
                  <a:lnTo>
                    <a:pt x="2057" y="1140"/>
                  </a:lnTo>
                  <a:lnTo>
                    <a:pt x="3296" y="1140"/>
                  </a:lnTo>
                  <a:lnTo>
                    <a:pt x="2379" y="0"/>
                  </a:lnTo>
                  <a:close/>
                  <a:moveTo>
                    <a:pt x="3296" y="0"/>
                  </a:moveTo>
                  <a:lnTo>
                    <a:pt x="4337" y="1140"/>
                  </a:lnTo>
                  <a:lnTo>
                    <a:pt x="4436" y="1140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1" name="Google Shape;4909;p48">
              <a:extLst>
                <a:ext uri="{FF2B5EF4-FFF2-40B4-BE49-F238E27FC236}">
                  <a16:creationId xmlns:a16="http://schemas.microsoft.com/office/drawing/2014/main" id="{1A0E9AF5-794B-A3FB-2440-D4C281C4D599}"/>
                </a:ext>
              </a:extLst>
            </p:cNvPr>
            <p:cNvSpPr/>
            <p:nvPr/>
          </p:nvSpPr>
          <p:spPr>
            <a:xfrm>
              <a:off x="7547351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2" name="Google Shape;4910;p48">
              <a:extLst>
                <a:ext uri="{FF2B5EF4-FFF2-40B4-BE49-F238E27FC236}">
                  <a16:creationId xmlns:a16="http://schemas.microsoft.com/office/drawing/2014/main" id="{C3A2B485-23C6-8943-AD38-4C4BE14853B8}"/>
                </a:ext>
              </a:extLst>
            </p:cNvPr>
            <p:cNvSpPr/>
            <p:nvPr/>
          </p:nvSpPr>
          <p:spPr>
            <a:xfrm>
              <a:off x="7348206" y="3885957"/>
              <a:ext cx="171109" cy="99661"/>
            </a:xfrm>
            <a:custGeom>
              <a:avLst/>
              <a:gdLst/>
              <a:ahLst/>
              <a:cxnLst/>
              <a:rect l="l" t="t" r="r" b="b"/>
              <a:pathLst>
                <a:path w="1959" h="1141" extrusionOk="0">
                  <a:moveTo>
                    <a:pt x="0" y="0"/>
                  </a:moveTo>
                  <a:lnTo>
                    <a:pt x="942" y="1140"/>
                  </a:lnTo>
                  <a:lnTo>
                    <a:pt x="1958" y="114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3" name="Google Shape;4911;p48">
              <a:extLst>
                <a:ext uri="{FF2B5EF4-FFF2-40B4-BE49-F238E27FC236}">
                  <a16:creationId xmlns:a16="http://schemas.microsoft.com/office/drawing/2014/main" id="{0982B775-4EAB-312E-1891-9D1D695DDA51}"/>
                </a:ext>
              </a:extLst>
            </p:cNvPr>
            <p:cNvSpPr/>
            <p:nvPr/>
          </p:nvSpPr>
          <p:spPr>
            <a:xfrm>
              <a:off x="8322179" y="3885957"/>
              <a:ext cx="216616" cy="99661"/>
            </a:xfrm>
            <a:custGeom>
              <a:avLst/>
              <a:gdLst/>
              <a:ahLst/>
              <a:cxnLst/>
              <a:rect l="l" t="t" r="r" b="b"/>
              <a:pathLst>
                <a:path w="2480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1240" y="1140"/>
                  </a:lnTo>
                  <a:lnTo>
                    <a:pt x="199" y="0"/>
                  </a:lnTo>
                  <a:close/>
                  <a:moveTo>
                    <a:pt x="1240" y="0"/>
                  </a:moveTo>
                  <a:lnTo>
                    <a:pt x="2182" y="1140"/>
                  </a:lnTo>
                  <a:lnTo>
                    <a:pt x="2479" y="1140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4" name="Google Shape;4912;p48">
              <a:extLst>
                <a:ext uri="{FF2B5EF4-FFF2-40B4-BE49-F238E27FC236}">
                  <a16:creationId xmlns:a16="http://schemas.microsoft.com/office/drawing/2014/main" id="{F2D6A0F9-69FD-D227-8916-C3B2D1331D1F}"/>
                </a:ext>
              </a:extLst>
            </p:cNvPr>
            <p:cNvSpPr/>
            <p:nvPr/>
          </p:nvSpPr>
          <p:spPr>
            <a:xfrm>
              <a:off x="7960750" y="3885957"/>
              <a:ext cx="361521" cy="99661"/>
            </a:xfrm>
            <a:custGeom>
              <a:avLst/>
              <a:gdLst/>
              <a:ahLst/>
              <a:cxnLst/>
              <a:rect l="l" t="t" r="r" b="b"/>
              <a:pathLst>
                <a:path w="4139" h="1141" extrusionOk="0">
                  <a:moveTo>
                    <a:pt x="0" y="199"/>
                  </a:moveTo>
                  <a:lnTo>
                    <a:pt x="0" y="1140"/>
                  </a:lnTo>
                  <a:lnTo>
                    <a:pt x="744" y="1140"/>
                  </a:lnTo>
                  <a:lnTo>
                    <a:pt x="0" y="199"/>
                  </a:lnTo>
                  <a:close/>
                  <a:moveTo>
                    <a:pt x="744" y="0"/>
                  </a:moveTo>
                  <a:lnTo>
                    <a:pt x="1760" y="1140"/>
                  </a:lnTo>
                  <a:lnTo>
                    <a:pt x="2999" y="1140"/>
                  </a:lnTo>
                  <a:lnTo>
                    <a:pt x="2082" y="0"/>
                  </a:lnTo>
                  <a:close/>
                  <a:moveTo>
                    <a:pt x="2999" y="0"/>
                  </a:moveTo>
                  <a:lnTo>
                    <a:pt x="4040" y="1140"/>
                  </a:lnTo>
                  <a:lnTo>
                    <a:pt x="4139" y="1140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88C6B4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5" name="Google Shape;4913;p48">
              <a:extLst>
                <a:ext uri="{FF2B5EF4-FFF2-40B4-BE49-F238E27FC236}">
                  <a16:creationId xmlns:a16="http://schemas.microsoft.com/office/drawing/2014/main" id="{B7636182-7D01-3EB1-69A5-06BEAEE88D93}"/>
                </a:ext>
              </a:extLst>
            </p:cNvPr>
            <p:cNvSpPr/>
            <p:nvPr/>
          </p:nvSpPr>
          <p:spPr>
            <a:xfrm>
              <a:off x="8339560" y="3885957"/>
              <a:ext cx="173205" cy="99661"/>
            </a:xfrm>
            <a:custGeom>
              <a:avLst/>
              <a:gdLst/>
              <a:ahLst/>
              <a:cxnLst/>
              <a:rect l="l" t="t" r="r" b="b"/>
              <a:pathLst>
                <a:path w="1983" h="1141" extrusionOk="0">
                  <a:moveTo>
                    <a:pt x="0" y="0"/>
                  </a:moveTo>
                  <a:lnTo>
                    <a:pt x="1041" y="1140"/>
                  </a:lnTo>
                  <a:lnTo>
                    <a:pt x="1983" y="114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6" name="Google Shape;4914;p48">
              <a:extLst>
                <a:ext uri="{FF2B5EF4-FFF2-40B4-BE49-F238E27FC236}">
                  <a16:creationId xmlns:a16="http://schemas.microsoft.com/office/drawing/2014/main" id="{7FB968DF-7802-41E9-E584-95193A665001}"/>
                </a:ext>
              </a:extLst>
            </p:cNvPr>
            <p:cNvSpPr/>
            <p:nvPr/>
          </p:nvSpPr>
          <p:spPr>
            <a:xfrm>
              <a:off x="8142600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958" y="11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7" name="Google Shape;4915;p48">
              <a:extLst>
                <a:ext uri="{FF2B5EF4-FFF2-40B4-BE49-F238E27FC236}">
                  <a16:creationId xmlns:a16="http://schemas.microsoft.com/office/drawing/2014/main" id="{31FF2716-5227-EAF8-7E1A-025B2BFEFD9B}"/>
                </a:ext>
              </a:extLst>
            </p:cNvPr>
            <p:cNvSpPr/>
            <p:nvPr/>
          </p:nvSpPr>
          <p:spPr>
            <a:xfrm>
              <a:off x="7960750" y="3885957"/>
              <a:ext cx="153727" cy="99661"/>
            </a:xfrm>
            <a:custGeom>
              <a:avLst/>
              <a:gdLst/>
              <a:ahLst/>
              <a:cxnLst/>
              <a:rect l="l" t="t" r="r" b="b"/>
              <a:pathLst>
                <a:path w="1760" h="1141" extrusionOk="0">
                  <a:moveTo>
                    <a:pt x="0" y="0"/>
                  </a:moveTo>
                  <a:lnTo>
                    <a:pt x="0" y="199"/>
                  </a:lnTo>
                  <a:lnTo>
                    <a:pt x="744" y="1140"/>
                  </a:lnTo>
                  <a:lnTo>
                    <a:pt x="1760" y="114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A1CDBE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8" name="Google Shape;4916;p48">
              <a:extLst>
                <a:ext uri="{FF2B5EF4-FFF2-40B4-BE49-F238E27FC236}">
                  <a16:creationId xmlns:a16="http://schemas.microsoft.com/office/drawing/2014/main" id="{A9371602-D430-65D5-4A51-35039E9974DC}"/>
                </a:ext>
              </a:extLst>
            </p:cNvPr>
            <p:cNvSpPr/>
            <p:nvPr/>
          </p:nvSpPr>
          <p:spPr>
            <a:xfrm>
              <a:off x="8709637" y="3885957"/>
              <a:ext cx="162462" cy="99661"/>
            </a:xfrm>
            <a:custGeom>
              <a:avLst/>
              <a:gdLst/>
              <a:ahLst/>
              <a:cxnLst/>
              <a:rect l="l" t="t" r="r" b="b"/>
              <a:pathLst>
                <a:path w="1860" h="1141" extrusionOk="0">
                  <a:moveTo>
                    <a:pt x="1339" y="0"/>
                  </a:moveTo>
                  <a:lnTo>
                    <a:pt x="1859" y="620"/>
                  </a:lnTo>
                  <a:lnTo>
                    <a:pt x="1859" y="0"/>
                  </a:lnTo>
                  <a:close/>
                  <a:moveTo>
                    <a:pt x="1" y="0"/>
                  </a:moveTo>
                  <a:lnTo>
                    <a:pt x="1" y="1140"/>
                  </a:lnTo>
                  <a:lnTo>
                    <a:pt x="1339" y="114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79B6A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39" name="Google Shape;4917;p48">
              <a:extLst>
                <a:ext uri="{FF2B5EF4-FFF2-40B4-BE49-F238E27FC236}">
                  <a16:creationId xmlns:a16="http://schemas.microsoft.com/office/drawing/2014/main" id="{30F37729-2A56-2869-1CA9-D88E96E6B100}"/>
                </a:ext>
              </a:extLst>
            </p:cNvPr>
            <p:cNvSpPr/>
            <p:nvPr/>
          </p:nvSpPr>
          <p:spPr>
            <a:xfrm>
              <a:off x="8746496" y="3885957"/>
              <a:ext cx="125602" cy="99661"/>
            </a:xfrm>
            <a:custGeom>
              <a:avLst/>
              <a:gdLst/>
              <a:ahLst/>
              <a:cxnLst/>
              <a:rect l="l" t="t" r="r" b="b"/>
              <a:pathLst>
                <a:path w="1438" h="1141" extrusionOk="0">
                  <a:moveTo>
                    <a:pt x="0" y="0"/>
                  </a:moveTo>
                  <a:lnTo>
                    <a:pt x="917" y="1140"/>
                  </a:lnTo>
                  <a:lnTo>
                    <a:pt x="1437" y="1140"/>
                  </a:lnTo>
                  <a:lnTo>
                    <a:pt x="1437" y="62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40" name="Google Shape;4918;p48">
              <a:extLst>
                <a:ext uri="{FF2B5EF4-FFF2-40B4-BE49-F238E27FC236}">
                  <a16:creationId xmlns:a16="http://schemas.microsoft.com/office/drawing/2014/main" id="{3A68DCEE-1B2C-775F-16C2-6A5BFB72AE3C}"/>
                </a:ext>
              </a:extLst>
            </p:cNvPr>
            <p:cNvSpPr/>
            <p:nvPr/>
          </p:nvSpPr>
          <p:spPr>
            <a:xfrm>
              <a:off x="8709637" y="398552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C1B3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41" name="Google Shape;4919;p48">
              <a:extLst>
                <a:ext uri="{FF2B5EF4-FFF2-40B4-BE49-F238E27FC236}">
                  <a16:creationId xmlns:a16="http://schemas.microsoft.com/office/drawing/2014/main" id="{68196318-5A91-540A-4BAE-8DBEE65CD0D2}"/>
                </a:ext>
              </a:extLst>
            </p:cNvPr>
            <p:cNvSpPr/>
            <p:nvPr/>
          </p:nvSpPr>
          <p:spPr>
            <a:xfrm>
              <a:off x="8538705" y="3885957"/>
              <a:ext cx="171022" cy="99661"/>
            </a:xfrm>
            <a:custGeom>
              <a:avLst/>
              <a:gdLst/>
              <a:ahLst/>
              <a:cxnLst/>
              <a:rect l="l" t="t" r="r" b="b"/>
              <a:pathLst>
                <a:path w="195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1958" y="1140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  <p:sp>
          <p:nvSpPr>
            <p:cNvPr id="542" name="Google Shape;4920;p48">
              <a:extLst>
                <a:ext uri="{FF2B5EF4-FFF2-40B4-BE49-F238E27FC236}">
                  <a16:creationId xmlns:a16="http://schemas.microsoft.com/office/drawing/2014/main" id="{485A4E4B-2F2C-94D0-6516-6BFF637621FF}"/>
                </a:ext>
              </a:extLst>
            </p:cNvPr>
            <p:cNvSpPr/>
            <p:nvPr/>
          </p:nvSpPr>
          <p:spPr>
            <a:xfrm>
              <a:off x="7727017" y="3885957"/>
              <a:ext cx="233823" cy="99661"/>
            </a:xfrm>
            <a:custGeom>
              <a:avLst/>
              <a:gdLst/>
              <a:ahLst/>
              <a:cxnLst/>
              <a:rect l="l" t="t" r="r" b="b"/>
              <a:pathLst>
                <a:path w="2677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676" y="1140"/>
                  </a:lnTo>
                  <a:lnTo>
                    <a:pt x="2676" y="19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D7A552"/>
            </a:solidFill>
            <a:ln>
              <a:noFill/>
            </a:ln>
          </p:spPr>
          <p:txBody>
            <a:bodyPr spcFirstLastPara="1" wrap="square" lIns="121297" tIns="121297" rIns="121297" bIns="121297" anchor="ctr" anchorCtr="0">
              <a:noAutofit/>
            </a:bodyPr>
            <a:lstStyle/>
            <a:p>
              <a:endParaRPr sz="2473"/>
            </a:p>
          </p:txBody>
        </p:sp>
      </p:grpSp>
    </p:spTree>
    <p:extLst>
      <p:ext uri="{BB962C8B-B14F-4D97-AF65-F5344CB8AC3E}">
        <p14:creationId xmlns:p14="http://schemas.microsoft.com/office/powerpoint/2010/main" val="35025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390CA-B4ED-C366-5EE7-23825B859648}"/>
              </a:ext>
            </a:extLst>
          </p:cNvPr>
          <p:cNvGrpSpPr/>
          <p:nvPr/>
        </p:nvGrpSpPr>
        <p:grpSpPr>
          <a:xfrm>
            <a:off x="565489" y="2429315"/>
            <a:ext cx="10443167" cy="4301685"/>
            <a:chOff x="594084" y="3308784"/>
            <a:chExt cx="10997608" cy="4809685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40577"/>
            <a:stretch/>
          </p:blipFill>
          <p:spPr bwMode="auto">
            <a:xfrm>
              <a:off x="631064" y="3350706"/>
              <a:ext cx="10960628" cy="4767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84" y="3308784"/>
              <a:ext cx="51578" cy="48096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896B52-DD16-5ADB-BE78-D80FEA1EB7E7}"/>
              </a:ext>
            </a:extLst>
          </p:cNvPr>
          <p:cNvSpPr txBox="1"/>
          <p:nvPr/>
        </p:nvSpPr>
        <p:spPr>
          <a:xfrm>
            <a:off x="993478" y="407242"/>
            <a:ext cx="10408051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trâu cân nặng 650kg, con nghé cân nặng 150 kg. Hỏi: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Con trâu và con nghé cân nặng tất cả bao nhiêu ki-lô-gam?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Con trâu nặng hơn con nghé bao nhiêu ki-lô-gam?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BDC3B4-62ED-3702-1D73-CB8D1A394847}"/>
              </a:ext>
            </a:extLst>
          </p:cNvPr>
          <p:cNvSpPr/>
          <p:nvPr/>
        </p:nvSpPr>
        <p:spPr>
          <a:xfrm>
            <a:off x="434603" y="427019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9" y="3370312"/>
            <a:ext cx="10408051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a)  Con trâu và con nghé nặng số kilogam là: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462" y="4054521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650+150 = 800 (kg)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095" y="5975833"/>
            <a:ext cx="6615705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Đáp số</a:t>
            </a: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: a) 800kg;  b)500kg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662" y="2737479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6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9" y="2746118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Bài 4: </a:t>
            </a:r>
            <a:endParaRPr lang="en-US" altLang="en-US" sz="36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F3673C-F82E-FEF1-BC22-360E5D85FA8C}"/>
              </a:ext>
            </a:extLst>
          </p:cNvPr>
          <p:cNvCxnSpPr>
            <a:cxnSpLocks/>
          </p:cNvCxnSpPr>
          <p:nvPr/>
        </p:nvCxnSpPr>
        <p:spPr>
          <a:xfrm>
            <a:off x="1306086" y="876300"/>
            <a:ext cx="364691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FCF83C-7C5D-F55F-2447-E7DD953C51B7}"/>
              </a:ext>
            </a:extLst>
          </p:cNvPr>
          <p:cNvCxnSpPr>
            <a:cxnSpLocks/>
          </p:cNvCxnSpPr>
          <p:nvPr/>
        </p:nvCxnSpPr>
        <p:spPr>
          <a:xfrm>
            <a:off x="5598686" y="882167"/>
            <a:ext cx="364691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6F61CE-CAE2-221F-C334-46E98BE3BB82}"/>
              </a:ext>
            </a:extLst>
          </p:cNvPr>
          <p:cNvCxnSpPr>
            <a:cxnSpLocks/>
          </p:cNvCxnSpPr>
          <p:nvPr/>
        </p:nvCxnSpPr>
        <p:spPr>
          <a:xfrm>
            <a:off x="1677667" y="1402867"/>
            <a:ext cx="8985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B556E8-652B-D087-CB85-DBF326979A56}"/>
              </a:ext>
            </a:extLst>
          </p:cNvPr>
          <p:cNvCxnSpPr>
            <a:cxnSpLocks/>
          </p:cNvCxnSpPr>
          <p:nvPr/>
        </p:nvCxnSpPr>
        <p:spPr>
          <a:xfrm>
            <a:off x="1664967" y="1885467"/>
            <a:ext cx="7694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">
            <a:extLst>
              <a:ext uri="{FF2B5EF4-FFF2-40B4-BE49-F238E27FC236}">
                <a16:creationId xmlns:a16="http://schemas.microsoft.com/office/drawing/2014/main" id="{A4363B1B-6548-2A4E-6FF4-B4782EC7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65" y="4691197"/>
            <a:ext cx="10408051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b)  Con trâu nặng hơn con nghé số kilogam là: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7000250C-16C9-E37D-13CC-A1864D51C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984" y="5205102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650 </a:t>
            </a:r>
            <a:r>
              <a:rPr lang="en-US" altLang="en-US" sz="4800" b="1">
                <a:solidFill>
                  <a:srgbClr val="7030A0"/>
                </a:solidFill>
                <a:latin typeface="HP001 4 hàng" pitchFamily="34" charset="0"/>
              </a:rPr>
              <a:t>-</a:t>
            </a: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 150 = 500 (kg)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06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07" y="2213811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70821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46387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55546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15377" y="343117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18212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75992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57795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6598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2032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2384" y="2569181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745" y="5353428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5674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34999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47790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41635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7" y="4044549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A5876-C265-EAB1-5CD2-D91271C6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E3FD4-C498-35B5-0F6B-FFD9D9491CFD}"/>
              </a:ext>
            </a:extLst>
          </p:cNvPr>
          <p:cNvSpPr txBox="1"/>
          <p:nvPr/>
        </p:nvSpPr>
        <p:spPr>
          <a:xfrm>
            <a:off x="2874169" y="1351961"/>
            <a:ext cx="64135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>
                <a:solidFill>
                  <a:srgbClr val="F67F26"/>
                </a:solidFill>
                <a:latin typeface="#9Slide05 Thunder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327642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1914" y="4317552"/>
            <a:ext cx="2761751" cy="2430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C9FBA-EB93-420A-8819-C31CB7776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C7934-439F-4127-B5CB-2D32B7F866F2}"/>
              </a:ext>
            </a:extLst>
          </p:cNvPr>
          <p:cNvSpPr txBox="1"/>
          <p:nvPr/>
        </p:nvSpPr>
        <p:spPr>
          <a:xfrm>
            <a:off x="1813008" y="621664"/>
            <a:ext cx="8534400" cy="2554545"/>
          </a:xfrm>
          <a:prstGeom prst="rect">
            <a:avLst/>
          </a:prstGeom>
          <a:gradFill flip="none" rotWithShape="1">
            <a:gsLst>
              <a:gs pos="0">
                <a:srgbClr val="EA6CBD">
                  <a:tint val="66000"/>
                  <a:satMod val="160000"/>
                </a:srgbClr>
              </a:gs>
              <a:gs pos="50000">
                <a:srgbClr val="EA6CBD">
                  <a:tint val="44500"/>
                  <a:satMod val="160000"/>
                </a:srgbClr>
              </a:gs>
              <a:gs pos="100000">
                <a:srgbClr val="EA6CBD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8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CÙNG MÈO </a:t>
            </a:r>
          </a:p>
          <a:p>
            <a:pPr algn="ctr"/>
            <a:r>
              <a:rPr lang="en-US" sz="8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BẮT CHUỘT</a:t>
            </a:r>
          </a:p>
        </p:txBody>
      </p:sp>
    </p:spTree>
    <p:extLst>
      <p:ext uri="{BB962C8B-B14F-4D97-AF65-F5344CB8AC3E}">
        <p14:creationId xmlns:p14="http://schemas.microsoft.com/office/powerpoint/2010/main" val="11589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pic>
        <p:nvPicPr>
          <p:cNvPr id="7" name="20 NK PowerSkill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83094" y="3577910"/>
            <a:ext cx="586929" cy="599418"/>
          </a:xfrm>
          <a:prstGeom prst="rect">
            <a:avLst/>
          </a:prstGeom>
        </p:spPr>
      </p:pic>
      <p:pic>
        <p:nvPicPr>
          <p:cNvPr id="10" name="17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89" y="4422927"/>
            <a:ext cx="3000185" cy="1419310"/>
          </a:xfrm>
          <a:prstGeom prst="rect">
            <a:avLst/>
          </a:prstGeom>
        </p:spPr>
      </p:pic>
      <p:pic>
        <p:nvPicPr>
          <p:cNvPr id="20" name="11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433321" y="5749716"/>
            <a:ext cx="1605743" cy="829634"/>
          </a:xfrm>
          <a:prstGeom prst="rect">
            <a:avLst/>
          </a:prstGeom>
        </p:spPr>
      </p:pic>
      <p:pic>
        <p:nvPicPr>
          <p:cNvPr id="21" name="10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3" y="4698700"/>
            <a:ext cx="1382468" cy="1689684"/>
          </a:xfrm>
          <a:prstGeom prst="rect">
            <a:avLst/>
          </a:prstGeom>
        </p:spPr>
      </p:pic>
      <p:pic>
        <p:nvPicPr>
          <p:cNvPr id="48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246520" y="5427420"/>
            <a:ext cx="1700338" cy="829634"/>
          </a:xfrm>
          <a:prstGeom prst="rect">
            <a:avLst/>
          </a:prstGeom>
        </p:spPr>
      </p:pic>
      <p:sp>
        <p:nvSpPr>
          <p:cNvPr id="38" name="Ghé thăm Fb.com/nkpowerskills">
            <a:hlinkClick r:id="rId6" action="ppaction://hlinksldjump"/>
          </p:cNvPr>
          <p:cNvSpPr/>
          <p:nvPr/>
        </p:nvSpPr>
        <p:spPr>
          <a:xfrm>
            <a:off x="8156183" y="4014412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  <a:endParaRPr lang="en-US" sz="2800" kern="12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Ghé thăm Fb.com/nkpowerskills">
            <a:hlinkClick r:id="rId4" action="ppaction://hlinksldjump"/>
          </p:cNvPr>
          <p:cNvSpPr/>
          <p:nvPr/>
        </p:nvSpPr>
        <p:spPr>
          <a:xfrm>
            <a:off x="5888871" y="3102747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  <a:endParaRPr lang="en-US" sz="2800" kern="12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22" name="Ghé thăm Fb.com/nkpowerskills">
            <a:hlinkClick r:id="rId8" action="ppaction://hlinksldjump"/>
          </p:cNvPr>
          <p:cNvSpPr/>
          <p:nvPr/>
        </p:nvSpPr>
        <p:spPr>
          <a:xfrm>
            <a:off x="3025794" y="5268513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  <a:endParaRPr lang="en-US" sz="2800" kern="12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Ghé thăm Fb.com/nkpowerskills">
            <a:hlinkClick r:id="rId11" action="ppaction://hlinksldjump"/>
          </p:cNvPr>
          <p:cNvSpPr/>
          <p:nvPr/>
        </p:nvSpPr>
        <p:spPr>
          <a:xfrm>
            <a:off x="6347778" y="5145868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466B6-EECF-4B15-9391-FF82A7FA62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pic>
        <p:nvPicPr>
          <p:cNvPr id="5" name="01 NK PowerSkill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8666" y="4431769"/>
            <a:ext cx="2761751" cy="24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1 0.08518 L -0.01971 0.08518 C -0.02741 0.07593 -0.03485 0.0662 -0.04269 0.05787 C -0.04634 0.05417 -0.05078 0.05324 -0.05417 0.04884 C -0.05809 0.04398 -0.06044 0.03542 -0.06435 0.03079 C -0.06566 0.0294 -0.06683 0.02755 -0.06827 0.02639 C -0.07075 0.02384 -0.07349 0.02222 -0.07584 0.01944 C -0.0855 0.0081 -0.07441 0.01574 -0.08354 0.01042 C -0.08563 0.00509 -0.08889 -0.00556 -0.09242 -0.00995 C -0.09359 -0.01134 -0.09503 -0.01134 -0.09633 -0.01227 C -0.1009 -0.02037 -0.10116 -0.02176 -0.10652 -0.02801 C -0.1086 -0.03032 -0.11095 -0.03218 -0.11291 -0.03472 C -0.11474 -0.0375 -0.11618 -0.04097 -0.118 -0.04375 C -0.11957 -0.0463 -0.12153 -0.04792 -0.12309 -0.05069 C -0.12923 -0.06134 -0.12453 -0.06134 -0.13458 -0.06875 C -0.13967 -0.07245 -0.14541 -0.07407 -0.14985 -0.08009 C -0.15155 -0.08218 -0.15312 -0.08519 -0.15494 -0.08681 C -0.1603 -0.09167 -0.1603 -0.0912 -0.16382 -0.0912 L -0.16382 -0.0912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95 -0.10741 L -0.16095 -0.10741 L -0.19306 -0.10995 C -0.19959 -0.11065 -0.20598 -0.11319 -0.21251 -0.1125 C -0.22608 -0.11088 -0.25284 -0.10255 -0.25284 -0.10255 C -0.25571 -0.09931 -0.2595 -0.09769 -0.2612 -0.09259 C -0.26589 -0.0787 -0.26576 -0.07708 -0.27373 -0.06551 C -0.27595 -0.0625 -0.27869 -0.06111 -0.28078 -0.0581 C -0.2843 -0.05278 -0.28678 -0.0456 -0.29043 -0.04074 C -0.29239 -0.03819 -0.29435 -0.03611 -0.29605 -0.03333 L -0.30297 -0.02083 L -0.30297 -0.02083 " pathEditMode="relative" ptsTypes="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4 -0.03333 L -0.3044 -0.03333 C -0.30388 -0.0537 -0.3027 -0.1088 -0.30153 -0.13218 C -0.30127 -0.13796 -0.30062 -0.14375 -0.30009 -0.14954 C -0.30114 -0.18148 -0.30179 -0.21366 -0.30297 -0.2456 C -0.30323 -0.25139 -0.30401 -0.25718 -0.3044 -0.26296 C -0.30492 -0.26944 -0.30518 -0.27616 -0.30584 -0.28264 C -0.3061 -0.28681 -0.30714 -0.29491 -0.30714 -0.29491 L -0.30714 -0.29491 " pathEditMode="relative" ptsTypes="AAA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63 -0.28287 L -0.31263 -0.28287 C -0.32751 -0.28194 -0.34265 -0.28495 -0.35727 -0.28032 C -0.37123 -0.27593 -0.38585 -0.26968 -0.3976 -0.25556 C -0.39904 -0.25394 -0.40034 -0.25185 -0.40178 -0.25069 C -0.40452 -0.24861 -0.40739 -0.24745 -0.41013 -0.24583 C -0.4348 -0.21296 -0.40217 -0.25463 -0.41992 -0.23588 C -0.43089 -0.22407 -0.42815 -0.22407 -0.43807 -0.21111 C -0.44394 -0.20347 -0.45099 -0.19815 -0.45608 -0.18889 C -0.45895 -0.18403 -0.46182 -0.1794 -0.46443 -0.17407 C -0.46887 -0.16528 -0.47253 -0.15556 -0.47696 -0.14699 C -0.47905 -0.14306 -0.48192 -0.14074 -0.48401 -0.13704 C -0.48701 -0.13171 -0.48949 -0.12546 -0.49237 -0.11991 C -0.50085 -0.10301 -0.49707 -0.11458 -0.50764 -0.09028 C -0.51064 -0.0831 -0.51338 -0.07546 -0.51599 -0.06806 C -0.52644 -0.03727 -0.51612 -0.06644 -0.52161 -0.04329 C -0.52317 -0.03634 -0.52526 -0.03009 -0.52709 -0.02361 C -0.52852 -0.01852 -0.53126 -0.01412 -0.53126 -0.0088 L -0.53126 -0.00116 L -0.53126 -0.00116 " pathEditMode="relative" ptsTypes="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2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50" y="292589"/>
            <a:ext cx="4450259" cy="445025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8" y="3312263"/>
            <a:ext cx="3325502" cy="2850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43" y="3626007"/>
            <a:ext cx="3325502" cy="2850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666" y="3312263"/>
            <a:ext cx="3691537" cy="316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FC2DD-F1CC-47F4-8CB6-9E2C42AC9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597838-9E7A-4D6A-90A3-9250A933E3DA}"/>
              </a:ext>
            </a:extLst>
          </p:cNvPr>
          <p:cNvSpPr/>
          <p:nvPr/>
        </p:nvSpPr>
        <p:spPr>
          <a:xfrm>
            <a:off x="1096691" y="129780"/>
            <a:ext cx="10474872" cy="221936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AA064A24-0FE7-4737-ACD4-3F1628BA57BD}"/>
              </a:ext>
            </a:extLst>
          </p:cNvPr>
          <p:cNvSpPr/>
          <p:nvPr/>
        </p:nvSpPr>
        <p:spPr>
          <a:xfrm>
            <a:off x="6749039" y="4418347"/>
            <a:ext cx="4814492" cy="120220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69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10E484AD-4C57-4736-B7AA-E1314E904062}"/>
              </a:ext>
            </a:extLst>
          </p:cNvPr>
          <p:cNvSpPr/>
          <p:nvPr/>
        </p:nvSpPr>
        <p:spPr>
          <a:xfrm>
            <a:off x="6749039" y="2758064"/>
            <a:ext cx="4780239" cy="1232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64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EC8DE428-3A17-426B-9214-0BA6EC64078F}"/>
              </a:ext>
            </a:extLst>
          </p:cNvPr>
          <p:cNvSpPr/>
          <p:nvPr/>
        </p:nvSpPr>
        <p:spPr>
          <a:xfrm>
            <a:off x="1153479" y="2758064"/>
            <a:ext cx="4814492" cy="121298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73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37515D32-905B-4226-9A70-58006CCB6B96}"/>
              </a:ext>
            </a:extLst>
          </p:cNvPr>
          <p:cNvSpPr/>
          <p:nvPr/>
        </p:nvSpPr>
        <p:spPr>
          <a:xfrm>
            <a:off x="1096690" y="4407571"/>
            <a:ext cx="4814492" cy="121298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59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AB27C7E-2DF1-401A-9B9E-E06C3BCA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451" y="4789195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C7A34889-9D20-4F2D-A3F4-DCD22C088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108" y="3020489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A32A0225-5988-42E0-B904-B557A7CD4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60" y="488920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F27AC3AB-9C59-4219-95B2-D197938A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94" y="3060405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01 NK PowerSkills">
            <a:extLst>
              <a:ext uri="{FF2B5EF4-FFF2-40B4-BE49-F238E27FC236}">
                <a16:creationId xmlns:a16="http://schemas.microsoft.com/office/drawing/2014/main" id="{3D72AD05-0CBD-4A44-AC84-EE1726EA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4851" y="2399612"/>
            <a:ext cx="3490608" cy="34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1FE761-EB04-4E06-BF71-737A4916B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sp>
        <p:nvSpPr>
          <p:cNvPr id="27" name="06 NK PowerSkills">
            <a:extLst>
              <a:ext uri="{FF2B5EF4-FFF2-40B4-BE49-F238E27FC236}">
                <a16:creationId xmlns:a16="http://schemas.microsoft.com/office/drawing/2014/main" id="{1F4F5114-78BD-41FA-9B41-B058EAB16D4F}"/>
              </a:ext>
            </a:extLst>
          </p:cNvPr>
          <p:cNvSpPr txBox="1"/>
          <p:nvPr/>
        </p:nvSpPr>
        <p:spPr>
          <a:xfrm>
            <a:off x="4066933" y="625016"/>
            <a:ext cx="3818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5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16 + 53 = ?</a:t>
            </a:r>
            <a:endParaRPr lang="en-US" sz="5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BC28ECA9-0C9A-497D-8DAA-46AF4F439B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35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D92216-FCC3-4D26-AF85-F4EBFD256C02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06 NK PowerSkills">
            <a:extLst>
              <a:ext uri="{FF2B5EF4-FFF2-40B4-BE49-F238E27FC236}">
                <a16:creationId xmlns:a16="http://schemas.microsoft.com/office/drawing/2014/main" id="{0519E1D4-6D4F-41C1-B962-BE1DDD3AA65E}"/>
              </a:ext>
            </a:extLst>
          </p:cNvPr>
          <p:cNvSpPr txBox="1"/>
          <p:nvPr/>
        </p:nvSpPr>
        <p:spPr>
          <a:xfrm>
            <a:off x="1258521" y="506023"/>
            <a:ext cx="10151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5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Trong phép tính 62 – 35 = 27,</a:t>
            </a:r>
          </a:p>
          <a:p>
            <a:pPr algn="ctr" defTabSz="912114">
              <a:buClrTx/>
              <a:defRPr/>
            </a:pPr>
            <a:r>
              <a:rPr lang="en-US" sz="5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35 được gọi là gì?</a:t>
            </a:r>
            <a:endParaRPr lang="en-US" sz="5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04673770-2183-4A8A-9B73-A788D1700CCA}"/>
              </a:ext>
            </a:extLst>
          </p:cNvPr>
          <p:cNvSpPr/>
          <p:nvPr/>
        </p:nvSpPr>
        <p:spPr>
          <a:xfrm>
            <a:off x="1015590" y="3145978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5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Số trừ</a:t>
            </a:r>
            <a:endParaRPr lang="en-US" sz="5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3E781805-1287-4714-A0C7-85702D4DC0AF}"/>
              </a:ext>
            </a:extLst>
          </p:cNvPr>
          <p:cNvSpPr/>
          <p:nvPr/>
        </p:nvSpPr>
        <p:spPr>
          <a:xfrm>
            <a:off x="6357839" y="4543744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5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Hiệu</a:t>
            </a:r>
            <a:endParaRPr lang="en-US" sz="5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5817D775-56AD-4E1F-A805-28DCC7E5EC88}"/>
              </a:ext>
            </a:extLst>
          </p:cNvPr>
          <p:cNvSpPr/>
          <p:nvPr/>
        </p:nvSpPr>
        <p:spPr>
          <a:xfrm>
            <a:off x="1006466" y="4543744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5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Số hạng</a:t>
            </a:r>
            <a:endParaRPr lang="en-US" sz="5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492E9E4A-8665-4108-9C6E-B32BF7EDBB1F}"/>
              </a:ext>
            </a:extLst>
          </p:cNvPr>
          <p:cNvSpPr/>
          <p:nvPr/>
        </p:nvSpPr>
        <p:spPr>
          <a:xfrm>
            <a:off x="6357839" y="3157832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5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Số bị trừ</a:t>
            </a:r>
            <a:endParaRPr lang="en-US" sz="5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3F516631-9474-4FD5-9A71-FDD2683DE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43B399F2-5798-41AD-BFA3-327EF28D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84" y="3554400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1614DD77-18B0-43B6-94C2-28E66D64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932" y="4916812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D53B9B4E-2417-4FC6-90D9-1AF51CC6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898" y="354025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3BC42124-045F-48B7-B659-13568564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16" y="4901337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01 NK PowerSkills">
            <a:extLst>
              <a:ext uri="{FF2B5EF4-FFF2-40B4-BE49-F238E27FC236}">
                <a16:creationId xmlns:a16="http://schemas.microsoft.com/office/drawing/2014/main" id="{0A5E9D9A-7DB6-409D-B36B-D310CBF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3639" y="1271483"/>
            <a:ext cx="3901740" cy="39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1E4069-A31E-4D56-BFC2-98CF2BF89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F6B6AF-6D92-4EB7-9B75-C1752064D518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06 NK PowerSkills">
            <a:extLst>
              <a:ext uri="{FF2B5EF4-FFF2-40B4-BE49-F238E27FC236}">
                <a16:creationId xmlns:a16="http://schemas.microsoft.com/office/drawing/2014/main" id="{01C54CDA-63B5-44BB-A934-F2E7B86E7115}"/>
              </a:ext>
            </a:extLst>
          </p:cNvPr>
          <p:cNvSpPr txBox="1"/>
          <p:nvPr/>
        </p:nvSpPr>
        <p:spPr>
          <a:xfrm>
            <a:off x="1263708" y="782391"/>
            <a:ext cx="10151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60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33 + 48 = ?</a:t>
            </a:r>
            <a:endParaRPr lang="en-US" sz="60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Đ Ghé thăm Fb.com/nkpowerskills">
            <a:extLst>
              <a:ext uri="{FF2B5EF4-FFF2-40B4-BE49-F238E27FC236}">
                <a16:creationId xmlns:a16="http://schemas.microsoft.com/office/drawing/2014/main" id="{B09BA0E0-301D-47B0-A58C-16BEE4C2743D}"/>
              </a:ext>
            </a:extLst>
          </p:cNvPr>
          <p:cNvSpPr/>
          <p:nvPr/>
        </p:nvSpPr>
        <p:spPr>
          <a:xfrm>
            <a:off x="6728694" y="3128329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10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D95038DD-6245-4D4B-8990-8F54CEB8039E}"/>
              </a:ext>
            </a:extLst>
          </p:cNvPr>
          <p:cNvSpPr/>
          <p:nvPr/>
        </p:nvSpPr>
        <p:spPr>
          <a:xfrm>
            <a:off x="1104722" y="452609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7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C65DCF56-CAA8-4395-94DB-AB42735F0055}"/>
              </a:ext>
            </a:extLst>
          </p:cNvPr>
          <p:cNvSpPr/>
          <p:nvPr/>
        </p:nvSpPr>
        <p:spPr>
          <a:xfrm>
            <a:off x="6719570" y="452609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9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64CB10FA-4AB0-4758-9496-5F90898E5A9A}"/>
              </a:ext>
            </a:extLst>
          </p:cNvPr>
          <p:cNvSpPr/>
          <p:nvPr/>
        </p:nvSpPr>
        <p:spPr>
          <a:xfrm>
            <a:off x="1104722" y="3140182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70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wrong icon">
            <a:extLst>
              <a:ext uri="{FF2B5EF4-FFF2-40B4-BE49-F238E27FC236}">
                <a16:creationId xmlns:a16="http://schemas.microsoft.com/office/drawing/2014/main" id="{E1C37BCA-6A76-478F-9334-13F05605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82" y="355413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1 NK PowerSkills">
            <a:extLst>
              <a:ext uri="{FF2B5EF4-FFF2-40B4-BE49-F238E27FC236}">
                <a16:creationId xmlns:a16="http://schemas.microsoft.com/office/drawing/2014/main" id="{77ABEE7C-6D9F-4AC5-86EE-F3544D83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9026" y="1167866"/>
            <a:ext cx="3490608" cy="34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47B60A-3FEF-4EB3-A01A-B38D8C410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  <a:extLst>
              <a:ext uri="{FF2B5EF4-FFF2-40B4-BE49-F238E27FC236}">
                <a16:creationId xmlns:a16="http://schemas.microsoft.com/office/drawing/2014/main" id="{1410FB3B-2099-4380-A1EE-71000DC56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85F82F21-15D5-A1C3-21DE-478050D2B644}"/>
              </a:ext>
            </a:extLst>
          </p:cNvPr>
          <p:cNvSpPr/>
          <p:nvPr/>
        </p:nvSpPr>
        <p:spPr>
          <a:xfrm>
            <a:off x="6742408" y="3126303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81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Ghé thăm Fb.com/nkpowerskills">
            <a:extLst>
              <a:ext uri="{FF2B5EF4-FFF2-40B4-BE49-F238E27FC236}">
                <a16:creationId xmlns:a16="http://schemas.microsoft.com/office/drawing/2014/main" id="{F9941E68-62C0-19E7-3DF4-F185EA14DB51}"/>
              </a:ext>
            </a:extLst>
          </p:cNvPr>
          <p:cNvSpPr/>
          <p:nvPr/>
        </p:nvSpPr>
        <p:spPr>
          <a:xfrm>
            <a:off x="1087566" y="4518835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71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Ghé thăm Fb.com/nkpowerskills">
            <a:extLst>
              <a:ext uri="{FF2B5EF4-FFF2-40B4-BE49-F238E27FC236}">
                <a16:creationId xmlns:a16="http://schemas.microsoft.com/office/drawing/2014/main" id="{6AA9E8A3-B295-7FE7-15CD-77A5C257F585}"/>
              </a:ext>
            </a:extLst>
          </p:cNvPr>
          <p:cNvSpPr/>
          <p:nvPr/>
        </p:nvSpPr>
        <p:spPr>
          <a:xfrm>
            <a:off x="6702414" y="4518835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72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4" descr="Káº¿t quáº£ hÃ¬nh áº£nh cho right icon">
            <a:extLst>
              <a:ext uri="{FF2B5EF4-FFF2-40B4-BE49-F238E27FC236}">
                <a16:creationId xmlns:a16="http://schemas.microsoft.com/office/drawing/2014/main" id="{B7AA3C7E-60CB-4185-B7DA-F76A66EC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89" y="3568280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60EF1ABC-1FA7-463A-A7BA-7DAF1A3A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16" y="4930692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BF062DB0-4393-48A9-908B-04E7E853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320" y="491521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53CCEEA-6464-4FED-B943-3F45C64D8ADE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Đ Ghé thăm Fb.com/nkpowerskills">
            <a:extLst>
              <a:ext uri="{FF2B5EF4-FFF2-40B4-BE49-F238E27FC236}">
                <a16:creationId xmlns:a16="http://schemas.microsoft.com/office/drawing/2014/main" id="{2961D8FF-8CD1-4DAB-B064-7ACB90EBB33C}"/>
              </a:ext>
            </a:extLst>
          </p:cNvPr>
          <p:cNvSpPr/>
          <p:nvPr/>
        </p:nvSpPr>
        <p:spPr>
          <a:xfrm>
            <a:off x="1121879" y="4591751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19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830D369C-76F2-4772-8FDB-39CB4EE48B5F}"/>
              </a:ext>
            </a:extLst>
          </p:cNvPr>
          <p:cNvSpPr/>
          <p:nvPr/>
        </p:nvSpPr>
        <p:spPr>
          <a:xfrm>
            <a:off x="6464127" y="3076699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29 kg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CE25BE44-7463-4D82-BBCF-50142BDA4330}"/>
              </a:ext>
            </a:extLst>
          </p:cNvPr>
          <p:cNvSpPr/>
          <p:nvPr/>
        </p:nvSpPr>
        <p:spPr>
          <a:xfrm>
            <a:off x="1104722" y="3142458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29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C5F56C54-4BE8-4033-812E-B03B99177159}"/>
              </a:ext>
            </a:extLst>
          </p:cNvPr>
          <p:cNvSpPr/>
          <p:nvPr/>
        </p:nvSpPr>
        <p:spPr>
          <a:xfrm>
            <a:off x="6464127" y="4603605"/>
            <a:ext cx="4814492" cy="12926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19 kg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4" descr="Káº¿t quáº£ hÃ¬nh áº£nh cho right icon">
            <a:extLst>
              <a:ext uri="{FF2B5EF4-FFF2-40B4-BE49-F238E27FC236}">
                <a16:creationId xmlns:a16="http://schemas.microsoft.com/office/drawing/2014/main" id="{59850A7F-FEC9-4DDA-9F95-C7A88948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73" y="5031703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EBC1D1A5-602D-4BEF-B7EE-345CF9BE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89" y="3547056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wrong icon">
            <a:extLst>
              <a:ext uri="{FF2B5EF4-FFF2-40B4-BE49-F238E27FC236}">
                <a16:creationId xmlns:a16="http://schemas.microsoft.com/office/drawing/2014/main" id="{760A6A09-AF11-4CD8-AC73-317A6E5D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087" y="501756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F9B35FE6-8D30-4425-A7BF-AA0AEF57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73" y="353158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1 NK PowerSkills">
            <a:extLst>
              <a:ext uri="{FF2B5EF4-FFF2-40B4-BE49-F238E27FC236}">
                <a16:creationId xmlns:a16="http://schemas.microsoft.com/office/drawing/2014/main" id="{FDAF6822-873F-4D14-81E9-79C9FDAA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0167" y="1481336"/>
            <a:ext cx="3490608" cy="34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3F0575-FCD7-4EC3-88DC-B2CF7422B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sp>
        <p:nvSpPr>
          <p:cNvPr id="28" name="06 NK PowerSkills">
            <a:extLst>
              <a:ext uri="{FF2B5EF4-FFF2-40B4-BE49-F238E27FC236}">
                <a16:creationId xmlns:a16="http://schemas.microsoft.com/office/drawing/2014/main" id="{E9560294-39E8-4F77-95AC-CC8B3C87FC07}"/>
              </a:ext>
            </a:extLst>
          </p:cNvPr>
          <p:cNvSpPr txBox="1"/>
          <p:nvPr/>
        </p:nvSpPr>
        <p:spPr>
          <a:xfrm>
            <a:off x="2595264" y="984065"/>
            <a:ext cx="6969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60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56kg – 37kg = ? kg</a:t>
            </a:r>
            <a:endParaRPr lang="en-US" sz="60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5238D4B7-E2C8-4264-8321-6E1DA8B7BA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40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2395</TotalTime>
  <Words>484</Words>
  <Application>Microsoft Office PowerPoint</Application>
  <PresentationFormat>Custom</PresentationFormat>
  <Paragraphs>156</Paragraphs>
  <Slides>18</Slides>
  <Notes>9</Notes>
  <HiddenSlides>4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Arial-Rounded</vt:lpstr>
      <vt:lpstr>Annie Use Your Telescope</vt:lpstr>
      <vt:lpstr>#9Slide04 Yeseva One</vt:lpstr>
      <vt:lpstr>Calibri</vt:lpstr>
      <vt:lpstr>.VnBlack</vt:lpstr>
      <vt:lpstr>#9Slide05 Thunder</vt:lpstr>
      <vt:lpstr>Times New Roman</vt:lpstr>
      <vt:lpstr>HP001 4 hàng</vt:lpstr>
      <vt:lpstr>Calibri Light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Cao Thị Thanh Hằng</dc:creator>
  <cp:lastModifiedBy>Cao Hang</cp:lastModifiedBy>
  <cp:revision>184</cp:revision>
  <dcterms:modified xsi:type="dcterms:W3CDTF">2022-07-07T14:04:25Z</dcterms:modified>
</cp:coreProperties>
</file>