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3" r:id="rId3"/>
    <p:sldId id="314" r:id="rId4"/>
    <p:sldId id="315" r:id="rId5"/>
    <p:sldId id="316" r:id="rId6"/>
    <p:sldId id="31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4872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8.tmp"/><Relationship Id="rId7" Type="http://schemas.openxmlformats.org/officeDocument/2006/relationships/image" Target="../media/image11.tmp"/><Relationship Id="rId12" Type="http://schemas.microsoft.com/office/2007/relationships/hdphoto" Target="../media/hdphoto3.wd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tmp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tmp"/><Relationship Id="rId4" Type="http://schemas.openxmlformats.org/officeDocument/2006/relationships/image" Target="../media/image9.png"/><Relationship Id="rId9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692" y="413006"/>
            <a:ext cx="117826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BÀI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20:</a:t>
            </a:r>
            <a:endParaRPr lang="en-US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THỰC HÀNH VẼ GÓC VUÔNG, VẼ ĐƯỜNG TRÒN, HÌNH VUÔNG, HÌNH CHỮ NHẬT 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VÀ VẼ TRANG TRÍ</a:t>
            </a:r>
            <a:endParaRPr lang="vi-VN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0" y="2847703"/>
            <a:ext cx="3448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5" y="351008"/>
            <a:ext cx="2011112" cy="9996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01" y="1378719"/>
            <a:ext cx="3418450" cy="2566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737" y="1687697"/>
            <a:ext cx="41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đỉnh</a:t>
            </a:r>
            <a:r>
              <a:rPr lang="en-US" dirty="0" smtClean="0"/>
              <a:t> A, </a:t>
            </a:r>
            <a:r>
              <a:rPr lang="en-US" dirty="0" err="1" smtClean="0"/>
              <a:t>cạnh</a:t>
            </a:r>
            <a:r>
              <a:rPr lang="en-US" dirty="0" smtClean="0"/>
              <a:t> AB, AC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0261" y="3956280"/>
            <a:ext cx="410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12571" y="4337930"/>
            <a:ext cx="2207623" cy="2012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4537" y="5329646"/>
            <a:ext cx="52252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9241" y="5006033"/>
            <a:ext cx="34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2571" y="2369457"/>
            <a:ext cx="0" cy="13182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619102" y="3687700"/>
            <a:ext cx="1848395" cy="55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1092" y="3452658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10888" y="2219758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28306" y="3586948"/>
            <a:ext cx="4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10" grpId="0" animBg="1"/>
      <p:bldP spid="11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8" y="346675"/>
            <a:ext cx="8958464" cy="72447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5" y="1071154"/>
            <a:ext cx="1341571" cy="18596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5" b="864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19" y="1824719"/>
            <a:ext cx="717872" cy="7378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05" y="1496060"/>
            <a:ext cx="1713568" cy="16217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12" y="1308987"/>
            <a:ext cx="1304049" cy="18088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72" y="1158746"/>
            <a:ext cx="1355220" cy="187472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9" y="2972647"/>
            <a:ext cx="5905199" cy="136273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2" y="4594417"/>
            <a:ext cx="5919586" cy="109935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43" b="96569" l="38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71" y="3622731"/>
            <a:ext cx="2467319" cy="194337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5" b="864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50" y="1750753"/>
            <a:ext cx="717872" cy="73781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5" b="864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38" y="1738625"/>
            <a:ext cx="717872" cy="7378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51765" y="5157155"/>
            <a:ext cx="153391" cy="19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67651" y="5157154"/>
            <a:ext cx="153391" cy="19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67651" y="3847372"/>
            <a:ext cx="153391" cy="19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7" y="1205732"/>
            <a:ext cx="8965571" cy="32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240175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52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84327993086</cp:lastModifiedBy>
  <cp:revision>88</cp:revision>
  <dcterms:created xsi:type="dcterms:W3CDTF">2021-06-02T01:34:28Z</dcterms:created>
  <dcterms:modified xsi:type="dcterms:W3CDTF">2022-07-06T03:39:15Z</dcterms:modified>
</cp:coreProperties>
</file>