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5"/>
  </p:notesMasterIdLst>
  <p:sldIdLst>
    <p:sldId id="257" r:id="rId5"/>
    <p:sldId id="258" r:id="rId6"/>
    <p:sldId id="259" r:id="rId7"/>
    <p:sldId id="260" r:id="rId8"/>
    <p:sldId id="286" r:id="rId9"/>
    <p:sldId id="280" r:id="rId10"/>
    <p:sldId id="263" r:id="rId11"/>
    <p:sldId id="264" r:id="rId12"/>
    <p:sldId id="265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00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280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2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GIF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4886" y="558165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Hình bên có mấy hình tứ giác?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7010" y="0"/>
            <a:ext cx="3025140" cy="178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49903" y="79990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mấy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chữ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nhật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A.3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740149" y="211903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669948" y="214226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8870" y="-534035"/>
            <a:ext cx="3802380" cy="222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49903" y="79990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mấy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tam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giác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A.3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740149" y="211903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669948" y="214226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ệ tam giác giá tốt Tháng 7, 2022 | Mua ngay | Shopee Việt Na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345" y="-1160446"/>
            <a:ext cx="4239296" cy="300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53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04" y="838154"/>
            <a:ext cx="113781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6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20: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" y="1399955"/>
            <a:ext cx="12113260" cy="4409174"/>
          </a:xfrm>
          <a:prstGeom prst="rect">
            <a:avLst/>
          </a:prstGeom>
        </p:spPr>
      </p:pic>
      <p:pic>
        <p:nvPicPr>
          <p:cNvPr id="4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546860" cy="678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994776" cy="6078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88</Words>
  <Application>Microsoft Office PowerPoint</Application>
  <PresentationFormat>Widescreen</PresentationFormat>
  <Paragraphs>27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Microsoft YaHei</vt:lpstr>
      <vt:lpstr>Microsoft YaHei</vt:lpstr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等线</vt:lpstr>
      <vt:lpstr>2_Office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8</cp:revision>
  <dcterms:created xsi:type="dcterms:W3CDTF">2021-05-19T14:02:21Z</dcterms:created>
  <dcterms:modified xsi:type="dcterms:W3CDTF">2022-07-12T01:25:06Z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