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29"/>
  </p:notesMasterIdLst>
  <p:sldIdLst>
    <p:sldId id="25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95" r:id="rId16"/>
    <p:sldId id="288" r:id="rId17"/>
    <p:sldId id="289" r:id="rId18"/>
    <p:sldId id="290" r:id="rId19"/>
    <p:sldId id="293" r:id="rId20"/>
    <p:sldId id="264" r:id="rId21"/>
    <p:sldId id="265" r:id="rId22"/>
    <p:sldId id="266" r:id="rId23"/>
    <p:sldId id="297" r:id="rId24"/>
    <p:sldId id="298" r:id="rId25"/>
    <p:sldId id="267" r:id="rId26"/>
    <p:sldId id="268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8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5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22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5518" y="227871"/>
            <a:ext cx="11592232" cy="218094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5518" y="253490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10344" y="248345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hôm sau . The next day </a:t>
            </a:r>
          </a:p>
        </p:txBody>
      </p:sp>
      <p:pic>
        <p:nvPicPr>
          <p:cNvPr id="1026" name="Picture 2" descr="Tranh trang trí hình tròn nền vàng hoa văn độc đáo nghệ thuật 8488 -  123Design.or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12" y="227871"/>
            <a:ext cx="2598035" cy="218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216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hôm sau . The next day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492918"/>
              </p:ext>
            </p:extLst>
          </p:nvPr>
        </p:nvGraphicFramePr>
        <p:xfrm>
          <a:off x="9985562" y="230108"/>
          <a:ext cx="449356" cy="1266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9" imgW="139680" imgH="393480" progId="Equation.DSMT4">
                  <p:embed/>
                </p:oleObj>
              </mc:Choice>
              <mc:Fallback>
                <p:oleObj name="Equation" r:id="rId9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85562" y="230108"/>
                        <a:ext cx="449356" cy="1266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7928" y="170085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 </a:t>
            </a: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               C                D                 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6638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hôm sau . The next day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818638" y="1076586"/>
            <a:ext cx="6490813" cy="88581"/>
            <a:chOff x="2122133" y="4218390"/>
            <a:chExt cx="6490813" cy="88581"/>
          </a:xfrm>
        </p:grpSpPr>
        <p:grpSp>
          <p:nvGrpSpPr>
            <p:cNvPr id="20" name="Group 19"/>
            <p:cNvGrpSpPr/>
            <p:nvPr/>
          </p:nvGrpSpPr>
          <p:grpSpPr>
            <a:xfrm>
              <a:off x="2122133" y="4218390"/>
              <a:ext cx="6490813" cy="80883"/>
              <a:chOff x="184951" y="1384184"/>
              <a:chExt cx="12838518" cy="80883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84951" y="1424726"/>
                <a:ext cx="12838518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9472477" y="1384385"/>
                <a:ext cx="0" cy="8068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04408" y="1384184"/>
                <a:ext cx="0" cy="8068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3635189" y="4226289"/>
              <a:ext cx="0" cy="806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81604" y="4226289"/>
              <a:ext cx="0" cy="806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9316460" y="1062335"/>
            <a:ext cx="0" cy="806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6"/>
            <a:ext cx="11592232" cy="238880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288434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89943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  <p:pic>
        <p:nvPicPr>
          <p:cNvPr id="3076" name="Picture 4" descr="Hướng dẫn học toán lớp 3 hình tròn tâm đường kính bán kí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99" y="218764"/>
            <a:ext cx="3101066" cy="23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7420" y="2195195"/>
            <a:ext cx="832929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</a:t>
            </a:r>
            <a:r>
              <a:rPr lang="en-US" sz="48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21: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Khối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lập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phương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,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khối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hộp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chữ</a:t>
            </a:r>
            <a:r>
              <a:rPr lang="en-US" sz="4800" b="1" i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4800" b="1" i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nhật</a:t>
            </a:r>
            <a:endParaRPr lang="zh-CN" altLang="en-US" sz="4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55" y="254635"/>
            <a:ext cx="1996851" cy="888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5" y="1143000"/>
            <a:ext cx="11557710" cy="5477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1" y="280024"/>
            <a:ext cx="11625726" cy="27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7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ình hộp chữ nhật. Hình lập phương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6" y="323943"/>
            <a:ext cx="22574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hộp chữ nhật. Hình lập phương - Bài tập &amp; lời giải Toán 5 - i To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34" y="323943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ua Hộp Gỗ Nắp Lật Hình Chữ Nhật Đựng Đồ Đa Ứng Dụng giá rẻ nhất | TecKi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93" y="3144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ình hộp chữ nhật là gì? Tính diện tích, thể tích hình hộp chữ nhật thế nà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18" y="414430"/>
            <a:ext cx="2649817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34" y="209480"/>
            <a:ext cx="2143125" cy="2143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71" y="2457542"/>
            <a:ext cx="2328022" cy="1953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0" y="2457543"/>
            <a:ext cx="2229161" cy="1953091"/>
          </a:xfrm>
          <a:prstGeom prst="rect">
            <a:avLst/>
          </a:prstGeom>
        </p:spPr>
      </p:pic>
      <p:pic>
        <p:nvPicPr>
          <p:cNvPr id="4112" name="Picture 16" descr="Ghế đôn đa năng kiêm ghế hộp đựng đồ Chorvy có thể gấp gọn chịu lực 100kg gọn gàng tiện ích dành cho văn phòng chung c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32" y="2457543"/>
            <a:ext cx="2095749" cy="19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Sách - Combo Đại việt sử ký toàn thư và Việt Nam Văn Học sử yếu (bìa mềm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80" y="2362293"/>
            <a:ext cx="2661585" cy="204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965" y="2610782"/>
            <a:ext cx="2277594" cy="17898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309" y="4410634"/>
            <a:ext cx="1720103" cy="22591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4193" y="4515407"/>
            <a:ext cx="2781300" cy="2154333"/>
          </a:xfrm>
          <a:prstGeom prst="rect">
            <a:avLst/>
          </a:prstGeom>
        </p:spPr>
      </p:pic>
      <p:pic>
        <p:nvPicPr>
          <p:cNvPr id="4124" name="Picture 28" descr="Mặt trước của Tivi Samsung UHD AU7000 phiên bản màu xám. Ưu đãi TV giá đặc quyền tại Samsung Việt Nam!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74" y="4697634"/>
            <a:ext cx="2705660" cy="216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0854" y="4597944"/>
            <a:ext cx="2626221" cy="20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63" y="322730"/>
            <a:ext cx="2307179" cy="93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0" y="1259916"/>
            <a:ext cx="11585648" cy="39440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0962" y="5441594"/>
            <a:ext cx="11650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Có 4 cạnh được sơn màu xanh, 8 cạnh được sơn màu đỏ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68988" y="4719918"/>
            <a:ext cx="484094" cy="484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2541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645077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+mj-lt"/>
              </a:rPr>
              <a:t>Hình lập phương có 8 đỉnh, mỗi đỉnh bác Hà chạm 3 bông hoa. 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+mj-lt"/>
              </a:rPr>
              <a:t>Bác Hà đã chạm số bông hoa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+mj-lt"/>
              </a:rPr>
              <a:t>3 x 8 = 24 (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bông)</a:t>
            </a:r>
            <a:endParaRPr lang="en-US" sz="2800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                                                 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Đáp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số: 24 bông hoa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5398" y="2964204"/>
            <a:ext cx="134748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Ngươi sẽ chết chắc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Snow White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You will die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Gọi Bạch Tuyết vào đây cho ta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Call her on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Chỉ có một trái không có độc. Ngươi hãy chọn đi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205</Words>
  <Application>Microsoft Office PowerPoint</Application>
  <PresentationFormat>Widescreen</PresentationFormat>
  <Paragraphs>42</Paragraphs>
  <Slides>22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黑体</vt:lpstr>
      <vt:lpstr>宋体</vt:lpstr>
      <vt:lpstr>宋体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华文楷体</vt:lpstr>
      <vt:lpstr>Times New Roman</vt:lpstr>
      <vt:lpstr>Verdana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15</cp:revision>
  <dcterms:created xsi:type="dcterms:W3CDTF">2021-05-19T13:00:00Z</dcterms:created>
  <dcterms:modified xsi:type="dcterms:W3CDTF">2022-07-12T00:41:43Z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