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10" r:id="rId5"/>
  </p:sldMasterIdLst>
  <p:notesMasterIdLst>
    <p:notesMasterId r:id="rId26"/>
  </p:notesMasterIdLst>
  <p:sldIdLst>
    <p:sldId id="25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5" r:id="rId15"/>
    <p:sldId id="288" r:id="rId16"/>
    <p:sldId id="289" r:id="rId17"/>
    <p:sldId id="290" r:id="rId18"/>
    <p:sldId id="293" r:id="rId19"/>
    <p:sldId id="264" r:id="rId20"/>
    <p:sldId id="265" r:id="rId21"/>
    <p:sldId id="266" r:id="rId22"/>
    <p:sldId id="297" r:id="rId23"/>
    <p:sldId id="298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35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18" y="227871"/>
            <a:ext cx="11592232" cy="21809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5518" y="2534903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10344" y="2483453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7928" y="170085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200" dirty="0">
              <a:solidFill>
                <a:srgbClr val="5B9BD5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13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Tx/>
              <a:buAutoNum type="alphaUcPeriod"/>
              <a:defRPr/>
            </a:pP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AM; AD; BC; NP; NM ; PQ; DC; DQ; QM</a:t>
            </a:r>
            <a:r>
              <a:rPr lang="en-US" sz="32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5B9BD5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04965" y="2166105"/>
            <a:ext cx="5903259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buFontTx/>
              <a:buAutoNum type="alphaU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AB; AM; AD; BC; BN; NP; NM ; PQ; PC; CD; DQ; QM.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hôm sau . The next day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316460" y="1062335"/>
            <a:ext cx="0" cy="806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2128" y="131985"/>
            <a:ext cx="24003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6"/>
            <a:ext cx="11592232" cy="238880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884343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899433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hôm sau . The next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7420" y="2195195"/>
            <a:ext cx="832929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48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</a:t>
            </a: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48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21: </a:t>
            </a:r>
            <a:r>
              <a:rPr lang="en-US" sz="48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Khối</a:t>
            </a:r>
            <a:r>
              <a:rPr lang="en-US" sz="48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48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lập</a:t>
            </a:r>
            <a:r>
              <a:rPr lang="en-US" sz="48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48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phương</a:t>
            </a:r>
            <a:r>
              <a:rPr lang="en-US" sz="48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, </a:t>
            </a:r>
            <a:r>
              <a:rPr lang="en-US" sz="48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khối</a:t>
            </a:r>
            <a:r>
              <a:rPr lang="en-US" sz="48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48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hộp</a:t>
            </a:r>
            <a:r>
              <a:rPr lang="en-US" sz="48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48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chữ</a:t>
            </a:r>
            <a:r>
              <a:rPr lang="en-US" sz="4800" b="1" i="1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4800" b="1" i="1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nhật</a:t>
            </a:r>
            <a:endParaRPr lang="zh-CN" altLang="en-US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05159" y="2230120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en-US" sz="9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3" y="1199262"/>
            <a:ext cx="11647094" cy="34534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906871" y="4424083"/>
            <a:ext cx="255494" cy="658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542249" y="5190399"/>
            <a:ext cx="492369" cy="812102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296034" y="4424083"/>
            <a:ext cx="170329" cy="733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1"/>
          <p:cNvSpPr txBox="1">
            <a:spLocks/>
          </p:cNvSpPr>
          <p:nvPr/>
        </p:nvSpPr>
        <p:spPr>
          <a:xfrm>
            <a:off x="9931412" y="5265290"/>
            <a:ext cx="492369" cy="8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1169369" y="768955"/>
            <a:ext cx="393136" cy="5297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1"/>
          <p:cNvSpPr txBox="1">
            <a:spLocks/>
          </p:cNvSpPr>
          <p:nvPr/>
        </p:nvSpPr>
        <p:spPr>
          <a:xfrm>
            <a:off x="11485392" y="255494"/>
            <a:ext cx="492369" cy="8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65125"/>
            <a:ext cx="154686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6" y="251885"/>
            <a:ext cx="11549506" cy="55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564" y="175736"/>
            <a:ext cx="11703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chiếc đèn lồng cần dùng 12 nan tre.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Mỗi chiếc đèn lồng có 6 mặt, 5 chiếc có: </a:t>
            </a:r>
          </a:p>
          <a:p>
            <a:pPr algn="ctr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6 = 30 (mặt)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mỗi mặt dán 1 tờ giấy màu nên 5 chiếc đèn lồng như vậy cần dùng 30 tờ giấy màu.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9755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>
            <a:fillRect/>
          </a:stretch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Bạch Tuyết 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Ngươi sẽ chết chắc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Snow White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You will 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Gọi Bạch Tuyết vào đây cho ta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Call her 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Chỉ có một trái không có độc. Ngươi hãy chọn đi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>
            <a:fillRect/>
          </a:stretch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bldLvl="0" animBg="1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235</Words>
  <Application>Microsoft Office PowerPoint</Application>
  <PresentationFormat>Widescreen</PresentationFormat>
  <Paragraphs>43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Microsoft YaHei</vt:lpstr>
      <vt:lpstr>黑体</vt:lpstr>
      <vt:lpstr>宋体</vt:lpstr>
      <vt:lpstr>Arial</vt:lpstr>
      <vt:lpstr>Calibri</vt:lpstr>
      <vt:lpstr>Calibri Light</vt:lpstr>
      <vt:lpstr>Franklin Gothic Book</vt:lpstr>
      <vt:lpstr>Franklin Gothic Medium</vt:lpstr>
      <vt:lpstr>华文楷体</vt:lpstr>
      <vt:lpstr>Times New Roman</vt:lpstr>
      <vt:lpstr>Verdana</vt:lpstr>
      <vt:lpstr>Wingdings 2</vt:lpstr>
      <vt:lpstr>字魂17号-萌趣果冻体</vt:lpstr>
      <vt:lpstr>方正卡通简体</vt:lpstr>
      <vt:lpstr>Office Theme</vt:lpstr>
      <vt:lpstr>Office 主题​​</vt:lpstr>
      <vt:lpstr>Trek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19</cp:revision>
  <dcterms:created xsi:type="dcterms:W3CDTF">2021-05-19T13:00:00Z</dcterms:created>
  <dcterms:modified xsi:type="dcterms:W3CDTF">2022-07-12T01:25:23Z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