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  <p:sldMasterId id="2147483723" r:id="rId4"/>
    <p:sldMasterId id="2147483737" r:id="rId5"/>
  </p:sldMasterIdLst>
  <p:notesMasterIdLst>
    <p:notesMasterId r:id="rId16"/>
  </p:notesMasterIdLst>
  <p:sldIdLst>
    <p:sldId id="257" r:id="rId6"/>
    <p:sldId id="286" r:id="rId7"/>
    <p:sldId id="292" r:id="rId8"/>
    <p:sldId id="291" r:id="rId9"/>
    <p:sldId id="261" r:id="rId10"/>
    <p:sldId id="262" r:id="rId11"/>
    <p:sldId id="263" r:id="rId12"/>
    <p:sldId id="264" r:id="rId13"/>
    <p:sldId id="265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B191-8F32-4081-A0BD-141B411CCBD0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9D0A-9C02-4165-BE07-7BF60F26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13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75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0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2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7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3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6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1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5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35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16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8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701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098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9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08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3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7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91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6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55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294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5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9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70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69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70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13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2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8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68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657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8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87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67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24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692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684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28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9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1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1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67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7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0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9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75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13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52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/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82520" y="1683964"/>
            <a:ext cx="4949807" cy="284657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  <a:extLst>
              <a:ext uri="{FF2B5EF4-FFF2-40B4-BE49-F238E27FC236}">
                <a16:creationId xmlns="" xmlns:a16="http://schemas.microsoft.com/office/drawing/2014/main" id="{9514A32F-4900-479C-8D92-4ADEE50430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012" y="480060"/>
            <a:ext cx="11237975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01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=""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=""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=""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=""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=""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=""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=""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=""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=""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=""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=""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=""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=""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=""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=""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=""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=""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=""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=""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22: </a:t>
            </a:r>
            <a:r>
              <a:rPr kumimoji="0" lang="en-US" sz="6000" b="1" i="1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Luyện</a:t>
            </a:r>
            <a:r>
              <a:rPr kumimoji="0" lang="en-US" sz="6000" b="1" i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chung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300" y="365125"/>
            <a:ext cx="1546860" cy="678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043304"/>
            <a:ext cx="11605559" cy="418760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8695834" y="4894729"/>
            <a:ext cx="475060" cy="6934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/>
          <p:cNvSpPr txBox="1">
            <a:spLocks/>
          </p:cNvSpPr>
          <p:nvPr/>
        </p:nvSpPr>
        <p:spPr>
          <a:xfrm>
            <a:off x="8331212" y="5695596"/>
            <a:ext cx="2587800" cy="812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99" y="354176"/>
            <a:ext cx="11580857" cy="37091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5399" y="4586511"/>
            <a:ext cx="117036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cạnh hình vuông bằng độ dài đường kính hình tròn. 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cạnh hình vuông là: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x 2 = 4 (cm)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số: 4 cm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82507" y="4063291"/>
            <a:ext cx="1308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86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82507" y="378395"/>
            <a:ext cx="1308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u="sng" dirty="0"/>
          </a:p>
        </p:txBody>
      </p:sp>
      <p:sp>
        <p:nvSpPr>
          <p:cNvPr id="2" name="Rectangle 1"/>
          <p:cNvSpPr/>
          <p:nvPr/>
        </p:nvSpPr>
        <p:spPr>
          <a:xfrm>
            <a:off x="300251" y="1066252"/>
            <a:ext cx="116415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           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1 = 7 (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1 = 4 (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a) 7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b) 4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79</Words>
  <Application>Microsoft Office PowerPoint</Application>
  <PresentationFormat>Widescreen</PresentationFormat>
  <Paragraphs>25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33" baseType="lpstr">
      <vt:lpstr>Microsoft YaHei</vt:lpstr>
      <vt:lpstr>Microsoft YaHei</vt:lpstr>
      <vt:lpstr>黑体</vt:lpstr>
      <vt:lpstr>宋体</vt:lpstr>
      <vt:lpstr>宋体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ITC Avant Garde Std Bk</vt:lpstr>
      <vt:lpstr>Montserrat ExtraBold</vt:lpstr>
      <vt:lpstr>华文楷体</vt:lpstr>
      <vt:lpstr>Times New Roman</vt:lpstr>
      <vt:lpstr>字魂17号-萌趣果冻体</vt:lpstr>
      <vt:lpstr>方正卡通简体</vt:lpstr>
      <vt:lpstr>等线</vt:lpstr>
      <vt:lpstr>Office 主题​​</vt:lpstr>
      <vt:lpstr>1_Office Theme</vt:lpstr>
      <vt:lpstr>1_Office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User</cp:lastModifiedBy>
  <cp:revision>7</cp:revision>
  <dcterms:created xsi:type="dcterms:W3CDTF">2021-05-21T09:12:05Z</dcterms:created>
  <dcterms:modified xsi:type="dcterms:W3CDTF">2022-07-12T01:36:24Z</dcterms:modified>
</cp:coreProperties>
</file>