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711" r:id="rId3"/>
    <p:sldMasterId id="2147483723" r:id="rId4"/>
    <p:sldMasterId id="2147483737" r:id="rId5"/>
  </p:sldMasterIdLst>
  <p:notesMasterIdLst>
    <p:notesMasterId r:id="rId15"/>
  </p:notesMasterIdLst>
  <p:sldIdLst>
    <p:sldId id="257" r:id="rId6"/>
    <p:sldId id="286" r:id="rId7"/>
    <p:sldId id="292" r:id="rId8"/>
    <p:sldId id="291" r:id="rId9"/>
    <p:sldId id="266" r:id="rId10"/>
    <p:sldId id="267" r:id="rId11"/>
    <p:sldId id="268" r:id="rId12"/>
    <p:sldId id="269" r:id="rId13"/>
    <p:sldId id="27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FB191-8F32-4081-A0BD-141B411CCBD0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D9D0A-9C02-4165-BE07-7BF60F26E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41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796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082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104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306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243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071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0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34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56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92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41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93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29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21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959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35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169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4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89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87011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0981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089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408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93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135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9794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8916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8061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6556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2940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054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3968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3708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2698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706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211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013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522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9816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8683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6572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82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4876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1677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9243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6926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20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76847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289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698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112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110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671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272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109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093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075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4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050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1131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72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524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607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5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3075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12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6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Chào mừng các em </a:t>
            </a: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đến với tiết Toán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FC6E5B"/>
                </a:solidFill>
                <a:prstDash val="solid"/>
              </a:ln>
              <a:pattFill prst="pct50">
                <a:fgClr>
                  <a:srgbClr val="FC6E5B"/>
                </a:fgClr>
                <a:bgClr>
                  <a:srgbClr val="FC6E5B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FC6E5B"/>
                </a:outerShdw>
              </a:effectLst>
              <a:uLnTx/>
              <a:uFillTx/>
              <a:latin typeface="Arial"/>
              <a:ea typeface="字魂17号-萌趣果冻体"/>
              <a:cs typeface="Arial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xmlns="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3682520" y="1683964"/>
            <a:ext cx="4949807" cy="284657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72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2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Điệu Nhảy vui nhộn!">
            <a:hlinkClick r:id="" action="ppaction://media"/>
            <a:extLst>
              <a:ext uri="{FF2B5EF4-FFF2-40B4-BE49-F238E27FC236}">
                <a16:creationId xmlns:a16="http://schemas.microsoft.com/office/drawing/2014/main" xmlns="" id="{9514A32F-4900-479C-8D92-4ADEE504306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012" y="480060"/>
            <a:ext cx="11237975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012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>
            <a:extLst>
              <a:ext uri="{FF2B5EF4-FFF2-40B4-BE49-F238E27FC236}">
                <a16:creationId xmlns:a16="http://schemas.microsoft.com/office/drawing/2014/main" xmlns="" id="{BE02F5E7-19E1-44A8-A616-62EE5762E6FB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3" name="134">
              <a:extLst>
                <a:ext uri="{FF2B5EF4-FFF2-40B4-BE49-F238E27FC236}">
                  <a16:creationId xmlns:a16="http://schemas.microsoft.com/office/drawing/2014/main" xmlns="" id="{2B7BAD63-9072-47D2-ADE1-D8248BCFF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4" name="135">
              <a:extLst>
                <a:ext uri="{FF2B5EF4-FFF2-40B4-BE49-F238E27FC236}">
                  <a16:creationId xmlns:a16="http://schemas.microsoft.com/office/drawing/2014/main" xmlns="" id="{27DC6CC9-9DDF-4279-BAAE-5A5683AE8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5" name="136">
              <a:extLst>
                <a:ext uri="{FF2B5EF4-FFF2-40B4-BE49-F238E27FC236}">
                  <a16:creationId xmlns:a16="http://schemas.microsoft.com/office/drawing/2014/main" xmlns="" id="{B68D86A8-44D2-4161-B3B6-5627FA688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6" name="142">
              <a:extLst>
                <a:ext uri="{FF2B5EF4-FFF2-40B4-BE49-F238E27FC236}">
                  <a16:creationId xmlns:a16="http://schemas.microsoft.com/office/drawing/2014/main" xmlns="" id="{33F5CE1F-54B4-4AC8-9CF2-3DC552D12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7" name="137">
            <a:extLst>
              <a:ext uri="{FF2B5EF4-FFF2-40B4-BE49-F238E27FC236}">
                <a16:creationId xmlns:a16="http://schemas.microsoft.com/office/drawing/2014/main" xmlns="" id="{C7638E9E-F126-4DD5-8E7B-65F1FCCC5E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8" name="138">
            <a:extLst>
              <a:ext uri="{FF2B5EF4-FFF2-40B4-BE49-F238E27FC236}">
                <a16:creationId xmlns:a16="http://schemas.microsoft.com/office/drawing/2014/main" xmlns="" id="{67CB7C8A-CF86-436E-A3AE-F2CF3E3420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9" name="139">
            <a:extLst>
              <a:ext uri="{FF2B5EF4-FFF2-40B4-BE49-F238E27FC236}">
                <a16:creationId xmlns:a16="http://schemas.microsoft.com/office/drawing/2014/main" xmlns="" id="{1DA67DCB-E19D-4A6D-A415-2B4877910C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10" name="140">
            <a:extLst>
              <a:ext uri="{FF2B5EF4-FFF2-40B4-BE49-F238E27FC236}">
                <a16:creationId xmlns:a16="http://schemas.microsoft.com/office/drawing/2014/main" xmlns="" id="{524731C3-E731-422D-93F8-856E55219E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1" name="141">
            <a:extLst>
              <a:ext uri="{FF2B5EF4-FFF2-40B4-BE49-F238E27FC236}">
                <a16:creationId xmlns:a16="http://schemas.microsoft.com/office/drawing/2014/main" xmlns="" id="{5106029F-2D38-46E9-8D7B-24F967D0D7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12" name="147">
            <a:extLst>
              <a:ext uri="{FF2B5EF4-FFF2-40B4-BE49-F238E27FC236}">
                <a16:creationId xmlns:a16="http://schemas.microsoft.com/office/drawing/2014/main" xmlns="" id="{92548300-904C-427C-970F-E0AD176822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13" name="148">
            <a:extLst>
              <a:ext uri="{FF2B5EF4-FFF2-40B4-BE49-F238E27FC236}">
                <a16:creationId xmlns:a16="http://schemas.microsoft.com/office/drawing/2014/main" xmlns="" id="{53F44918-4C49-433F-AB81-31AE943AF2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15" name="143">
            <a:extLst>
              <a:ext uri="{FF2B5EF4-FFF2-40B4-BE49-F238E27FC236}">
                <a16:creationId xmlns:a16="http://schemas.microsoft.com/office/drawing/2014/main" xmlns="" id="{DB69D7D4-AEB4-4DBB-9946-7CED55EC9F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18" name="146">
            <a:extLst>
              <a:ext uri="{FF2B5EF4-FFF2-40B4-BE49-F238E27FC236}">
                <a16:creationId xmlns:a16="http://schemas.microsoft.com/office/drawing/2014/main" xmlns="" id="{D4580FD4-6D71-4788-9FE6-6153C36189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>
            <a:extLst>
              <a:ext uri="{FF2B5EF4-FFF2-40B4-BE49-F238E27FC236}">
                <a16:creationId xmlns:a16="http://schemas.microsoft.com/office/drawing/2014/main" xmlns="" id="{65F9F2CC-DD62-4807-BC6E-2C2A2189F5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4" name="144">
            <a:extLst>
              <a:ext uri="{FF2B5EF4-FFF2-40B4-BE49-F238E27FC236}">
                <a16:creationId xmlns:a16="http://schemas.microsoft.com/office/drawing/2014/main" xmlns="" id="{E9F62748-0DF0-4ABF-9BE7-9C9AE9286C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6F00BB1A-567A-4074-AB6B-9FF35115A74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B9DC3F0E-EF7C-487F-9306-934E4932B2F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1" name="4">
            <a:extLst>
              <a:ext uri="{FF2B5EF4-FFF2-40B4-BE49-F238E27FC236}">
                <a16:creationId xmlns:a16="http://schemas.microsoft.com/office/drawing/2014/main" xmlns="" id="{159B922C-23E7-4E07-AC79-65957C8F849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838160"/>
            <a:ext cx="352299" cy="5802531"/>
          </a:xfrm>
          <a:prstGeom prst="rect">
            <a:avLst/>
          </a:prstGeom>
        </p:spPr>
      </p:pic>
      <p:pic>
        <p:nvPicPr>
          <p:cNvPr id="37" name="1">
            <a:extLst>
              <a:ext uri="{FF2B5EF4-FFF2-40B4-BE49-F238E27FC236}">
                <a16:creationId xmlns:a16="http://schemas.microsoft.com/office/drawing/2014/main" xmlns="" id="{A01A7D5B-F0E8-4E02-997A-105CF9F87B3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25" name="矩形 7">
            <a:extLst>
              <a:ext uri="{FF2B5EF4-FFF2-40B4-BE49-F238E27FC236}">
                <a16:creationId xmlns:a16="http://schemas.microsoft.com/office/drawing/2014/main" xmlns="" id="{CF2BB86A-BC34-443D-8DBF-0837B1371CD2}"/>
              </a:ext>
            </a:extLst>
          </p:cNvPr>
          <p:cNvSpPr/>
          <p:nvPr/>
        </p:nvSpPr>
        <p:spPr>
          <a:xfrm>
            <a:off x="2944519" y="2358702"/>
            <a:ext cx="6560816" cy="19972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Bài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22: </a:t>
            </a:r>
            <a:r>
              <a:rPr kumimoji="0" lang="en-US" sz="6000" b="1" i="1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Luyện</a:t>
            </a:r>
            <a:r>
              <a:rPr kumimoji="0" lang="en-US" sz="6000" b="1" i="1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tập</a:t>
            </a:r>
            <a:r>
              <a:rPr kumimoji="0" lang="en-US" sz="6000" b="1" i="1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chung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BEEC9">
                  <a:lumMod val="75000"/>
                </a:srgbClr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593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D5EADD3-8F84-4E63-90D7-BB893A3B0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3" y="0"/>
            <a:ext cx="1564641" cy="7123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569"/>
            <a:ext cx="12171947" cy="495689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184591" y="1547447"/>
            <a:ext cx="1842869" cy="39530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321729" y="1631853"/>
            <a:ext cx="1978209" cy="40374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19434514">
            <a:off x="7044059" y="1141183"/>
            <a:ext cx="2408157" cy="40374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19434514">
            <a:off x="6188065" y="1107535"/>
            <a:ext cx="3824698" cy="43954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19434514">
            <a:off x="5190689" y="1473564"/>
            <a:ext cx="4027046" cy="47393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02777" y="5852388"/>
            <a:ext cx="121518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ABC, ACD, ADE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ABCD, ACDE</a:t>
            </a:r>
            <a:endParaRPr lang="en-US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6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6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55" y="314859"/>
            <a:ext cx="11661188" cy="43799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6955" y="5125703"/>
            <a:ext cx="116611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OB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OC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 rot="3014755">
            <a:off x="6463889" y="3259896"/>
            <a:ext cx="210380" cy="1867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92" y="271076"/>
            <a:ext cx="11586904" cy="41507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7592" y="4889648"/>
            <a:ext cx="115869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hình lập phương được tô 3 mặt.</a:t>
            </a:r>
          </a:p>
          <a:p>
            <a:pPr algn="ctr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mặt của khối lập phương được sơn màu đỏ là:</a:t>
            </a:r>
          </a:p>
          <a:p>
            <a:pPr algn="ctr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3 = 24 (mặt)</a:t>
            </a:r>
          </a:p>
          <a:p>
            <a:pPr algn="ctr"/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số: 24 mặt</a:t>
            </a:r>
            <a:endParaRPr lang="vi-VN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37098" y="4366428"/>
            <a:ext cx="13083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u="sng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endParaRPr lang="en-US" sz="2800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kumimoji="0" lang="en-US" sz="3600" b="1" i="1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Chúc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các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con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chăm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ngoan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126</Words>
  <Application>Microsoft Office PowerPoint</Application>
  <PresentationFormat>Widescreen</PresentationFormat>
  <Paragraphs>20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32" baseType="lpstr">
      <vt:lpstr>Microsoft YaHei</vt:lpstr>
      <vt:lpstr>Microsoft YaHei</vt:lpstr>
      <vt:lpstr>黑体</vt:lpstr>
      <vt:lpstr>宋体</vt:lpstr>
      <vt:lpstr>宋体</vt:lpstr>
      <vt:lpstr>Arial</vt:lpstr>
      <vt:lpstr>Arial Rounded MT Bold</vt:lpstr>
      <vt:lpstr>Calibri</vt:lpstr>
      <vt:lpstr>Calibri Light</vt:lpstr>
      <vt:lpstr>Franklin Gothic Book</vt:lpstr>
      <vt:lpstr>Franklin Gothic Medium</vt:lpstr>
      <vt:lpstr>ITC Avant Garde Std Bk</vt:lpstr>
      <vt:lpstr>Montserrat ExtraBold</vt:lpstr>
      <vt:lpstr>华文楷体</vt:lpstr>
      <vt:lpstr>Times New Roman</vt:lpstr>
      <vt:lpstr>字魂17号-萌趣果冻体</vt:lpstr>
      <vt:lpstr>方正卡通简体</vt:lpstr>
      <vt:lpstr>等线</vt:lpstr>
      <vt:lpstr>Office 主题​​</vt:lpstr>
      <vt:lpstr>1_Office Theme</vt:lpstr>
      <vt:lpstr>1_Office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User</cp:lastModifiedBy>
  <cp:revision>10</cp:revision>
  <dcterms:created xsi:type="dcterms:W3CDTF">2021-05-21T09:12:05Z</dcterms:created>
  <dcterms:modified xsi:type="dcterms:W3CDTF">2022-07-12T02:00:06Z</dcterms:modified>
</cp:coreProperties>
</file>