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2"/>
  </p:notesMasterIdLst>
  <p:sldIdLst>
    <p:sldId id="256" r:id="rId6"/>
    <p:sldId id="277" r:id="rId7"/>
    <p:sldId id="278" r:id="rId8"/>
    <p:sldId id="279" r:id="rId9"/>
    <p:sldId id="280" r:id="rId10"/>
    <p:sldId id="281" r:id="rId11"/>
    <p:sldId id="282" r:id="rId12"/>
    <p:sldId id="262" r:id="rId13"/>
    <p:sldId id="263" r:id="rId14"/>
    <p:sldId id="264" r:id="rId15"/>
    <p:sldId id="320" r:id="rId16"/>
    <p:sldId id="324" r:id="rId17"/>
    <p:sldId id="322" r:id="rId18"/>
    <p:sldId id="323" r:id="rId19"/>
    <p:sldId id="32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8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45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569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jpe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microsoft.com/office/2007/relationships/hdphoto" Target="../media/hdphoto7.wdp"/><Relationship Id="rId11" Type="http://schemas.openxmlformats.org/officeDocument/2006/relationships/image" Target="../media/image9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740848"/>
            <a:ext cx="12192000" cy="25487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138555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3200" dirty="0"/>
          </a:p>
        </p:txBody>
      </p:sp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242047" y="1586753"/>
            <a:ext cx="11752730" cy="2702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53315"/>
            <a:ext cx="12192000" cy="50154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2327881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2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Đ, S 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b) 8 thêm 5 đơn vị được 13.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c) 16 gấp 2 lần được 32.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d) 24 gấp 3 lần được 72.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Em điền Đ, S như hình vẽ: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15882"/>
            <a:ext cx="12192000" cy="44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51822" y="1596865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2738679" y="3722582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x 9 = 18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129" y="350024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-13447"/>
            <a:ext cx="1061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endParaRPr lang="en-US" sz="28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2167918" y="2133416"/>
            <a:ext cx="6424729" cy="1589166"/>
            <a:chOff x="903894" y="2234745"/>
            <a:chExt cx="6424729" cy="1589166"/>
          </a:xfrm>
        </p:grpSpPr>
        <p:sp>
          <p:nvSpPr>
            <p:cNvPr id="17" name="Right Brace 16"/>
            <p:cNvSpPr/>
            <p:nvPr/>
          </p:nvSpPr>
          <p:spPr>
            <a:xfrm rot="5400000" flipV="1">
              <a:off x="3978612" y="-93095"/>
              <a:ext cx="366445" cy="6333577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59245" y="3362246"/>
              <a:ext cx="9188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? </a:t>
              </a:r>
              <a:r>
                <a:rPr lang="en-US" sz="24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ghế</a:t>
              </a:r>
              <a:endParaRPr lang="en-US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3894" y="2234745"/>
              <a:ext cx="8595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 </a:t>
              </a:r>
              <a:r>
                <a:rPr lang="en-US" sz="24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ghế</a:t>
              </a:r>
              <a:endParaRPr lang="en-US" sz="24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250106" y="2649530"/>
            <a:ext cx="6342565" cy="89648"/>
            <a:chOff x="986082" y="2750859"/>
            <a:chExt cx="6342565" cy="89648"/>
          </a:xfrm>
        </p:grpSpPr>
        <p:grpSp>
          <p:nvGrpSpPr>
            <p:cNvPr id="8" name="Group 7"/>
            <p:cNvGrpSpPr/>
            <p:nvPr/>
          </p:nvGrpSpPr>
          <p:grpSpPr>
            <a:xfrm>
              <a:off x="986082" y="2755340"/>
              <a:ext cx="6342565" cy="85165"/>
              <a:chOff x="421342" y="4253751"/>
              <a:chExt cx="6342565" cy="85165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30306" y="4289612"/>
                <a:ext cx="633360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21342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147480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837759" y="4258234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2510120" y="4258234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>
              <a:off x="7328623" y="275665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78587" y="2750859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522655" y="2755342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212935" y="2759825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930109" y="275086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629353" y="275086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59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21671" cy="55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11905"/>
              </p:ext>
            </p:extLst>
          </p:nvPr>
        </p:nvGraphicFramePr>
        <p:xfrm>
          <a:off x="1416423" y="519601"/>
          <a:ext cx="6400800" cy="1097280"/>
        </p:xfrm>
        <a:graphic>
          <a:graphicData uri="http://schemas.openxmlformats.org/drawingml/2006/table">
            <a:tbl>
              <a:tblPr/>
              <a:tblGrid>
                <a:gridCol w="2133600"/>
                <a:gridCol w="2133600"/>
                <a:gridCol w="2133600"/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x 2 = 46</a:t>
                      </a:r>
                    </a:p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x 3 = 45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– 20 = 55</a:t>
                      </a:r>
                    </a:p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x 5 = 45</a:t>
                      </a:r>
                    </a:p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+ 7 = 52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x 2 = 32</a:t>
                      </a:r>
                    </a:p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– 45 = 30</a:t>
                      </a:r>
                    </a:p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– 30 = 45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93776"/>
            <a:ext cx="3235181" cy="5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01342"/>
            <a:ext cx="2768707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721"/>
            <a:ext cx="10503723" cy="4564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06" y="3692355"/>
            <a:ext cx="1092814" cy="968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06" y="3679943"/>
            <a:ext cx="1092814" cy="9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-3.7037E-6 L 0.18242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18242 -0.00232 L 0.23711 0.07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371 0.0706 L 0.32136 0.206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32135 0.20671 L 0.55742 0.23403 " pathEditMode="relative" rAng="0" ptsTypes="AA">
                                      <p:cBhvr>
                                        <p:cTn id="14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13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55742 0.23403 L 0.5164 0.18472 " pathEditMode="relative" rAng="0" ptsTypes="AA">
                                      <p:cBhvr>
                                        <p:cTn id="16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5164 0.18472 L 0.32279 0.08171 " pathEditMode="relative" rAng="0" ptsTypes="AA">
                                      <p:cBhvr>
                                        <p:cTn id="20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46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32278 0.08171 L 0.32825 -0.05116 " pathEditMode="relative" rAng="0" ptsTypes="AA">
                                      <p:cBhvr>
                                        <p:cTn id="22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66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32825 -0.05116 L 0.39752 -0.02246 " pathEditMode="relative" rAng="0" ptsTypes="AA">
                                      <p:cBhvr>
                                        <p:cTn id="24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8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 -0.01667 L 0.16979 -0.0215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16979 -0.02153 L 0.23841 -0.143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-608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41 -0.14306 L 0.46692 -0.280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.46692 -0.28056 L 0.48997 -0.19422 " pathEditMode="relative" rAng="0" ptsTypes="AA">
                                      <p:cBhvr>
                                        <p:cTn id="48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430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997 -0.19422 L 0.44622 -0.1840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44622 -0.18403 L 0.3302 -0.0706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567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0.3302 -0.07061 L 0.425 -0.03658 " pathEditMode="relative" rAng="0" ptsTypes="AA">
                                      <p:cBhvr>
                                        <p:cTn id="56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có nhu cầu tham khảo thêm các trò chơi dạy học khác có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 bên dưới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://www.facebook.com/TheGioiTroChoiDayHoc</a:t>
            </a:r>
          </a:p>
          <a:p>
            <a:pPr algn="just"/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45"/>
            <a:ext cx="12192000" cy="56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5634199"/>
            <a:ext cx="12190054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6895368" y="2882538"/>
            <a:ext cx="7179182" cy="2683690"/>
            <a:chOff x="599656" y="2838075"/>
            <a:chExt cx="7179182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599656" y="2838075"/>
              <a:ext cx="491886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en-US" sz="52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2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2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52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5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63599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44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8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15425" y="-184929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0291" y="-132099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24171" y="-149208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  <p:bldP spid="82" grpId="0"/>
      <p:bldP spid="21" grpId="0"/>
      <p:bldP spid="21" grpId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" y="17802"/>
            <a:ext cx="12141405" cy="684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83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5213328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132 </a:t>
              </a:r>
              <a:r>
                <a:rPr lang="en-US" sz="50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50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lang="en-US" sz="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307102" y="590550"/>
            <a:ext cx="179091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</a:t>
            </a:r>
            <a:r>
              <a:rPr lang="en-US" sz="40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16601" y="590550"/>
            <a:ext cx="184174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439187" y="590550"/>
            <a:ext cx="1839009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4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67811" y="-79999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Đúng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6893" y="-89099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0773" y="-106208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824025" y="2759164"/>
            <a:ext cx="7125863" cy="2683690"/>
            <a:chOff x="652975" y="2838075"/>
            <a:chExt cx="7125863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652975" y="2838075"/>
              <a:ext cx="501128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 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4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</a:t>
              </a:r>
              <a:endParaRPr lang="en-US" sz="35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8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12686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570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8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18935" y="-115756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9843">
            <a:off x="10241486" y="3974632"/>
            <a:ext cx="998955" cy="9207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07758" y="-115755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6791" y="-31350"/>
            <a:ext cx="8451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Sai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40" grpId="0"/>
      <p:bldP spid="19" grpId="0"/>
      <p:bldP spid="19" grpId="1"/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91" y="4074324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4074324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6513905" y="2701108"/>
            <a:ext cx="7815743" cy="2683690"/>
            <a:chOff x="-36905" y="2838075"/>
            <a:chExt cx="7815743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-36905" y="2838075"/>
              <a:ext cx="555730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7+3 + 20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500" dirty="0" smtClean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  <a:endParaRPr lang="en-US" sz="35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1259" y="475112"/>
            <a:ext cx="164293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93480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44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98472" y="-149331"/>
            <a:ext cx="1438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6565" y="-183450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0576" y="-135262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4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2" grpId="0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8881" y="2843068"/>
            <a:ext cx="96243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81" y="-35957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309</Words>
  <Application>Microsoft Office PowerPoint</Application>
  <PresentationFormat>Widescreen</PresentationFormat>
  <Paragraphs>72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等线</vt:lpstr>
      <vt:lpstr>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24</cp:revision>
  <dcterms:created xsi:type="dcterms:W3CDTF">2021-05-08T05:00:00Z</dcterms:created>
  <dcterms:modified xsi:type="dcterms:W3CDTF">2022-06-26T02:04:03Z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