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4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62" r:id="rId3"/>
    <p:sldMasterId id="2147483676" r:id="rId4"/>
    <p:sldMasterId id="2147483681" r:id="rId5"/>
  </p:sldMasterIdLst>
  <p:notesMasterIdLst>
    <p:notesMasterId r:id="rId22"/>
  </p:notesMasterIdLst>
  <p:sldIdLst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79" r:id="rId14"/>
    <p:sldId id="284" r:id="rId15"/>
    <p:sldId id="285" r:id="rId16"/>
    <p:sldId id="281" r:id="rId17"/>
    <p:sldId id="282" r:id="rId18"/>
    <p:sldId id="287" r:id="rId19"/>
    <p:sldId id="286" r:id="rId20"/>
    <p:sldId id="2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DA9"/>
    <a:srgbClr val="FFEC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67" autoAdjust="0"/>
    <p:restoredTop sz="94660"/>
  </p:normalViewPr>
  <p:slideViewPr>
    <p:cSldViewPr snapToGrid="0">
      <p:cViewPr varScale="1">
        <p:scale>
          <a:sx n="71" d="100"/>
          <a:sy n="71" d="100"/>
        </p:scale>
        <p:origin x="40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53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128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319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55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6/26/2022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slow" advClick="0" advTm="0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GIF"/><Relationship Id="rId5" Type="http://schemas.openxmlformats.org/officeDocument/2006/relationships/image" Target="../media/image7.jpe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jpe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jpe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jpeg"/><Relationship Id="rId5" Type="http://schemas.openxmlformats.org/officeDocument/2006/relationships/audio" Target="../media/audio4.wav"/><Relationship Id="rId10" Type="http://schemas.openxmlformats.org/officeDocument/2006/relationships/image" Target="../media/image12.jp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jpeg"/><Relationship Id="rId5" Type="http://schemas.openxmlformats.org/officeDocument/2006/relationships/audio" Target="../media/audio4.wav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-7938" y="-136525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</a:rPr>
              <a:t>Xin chào tất cả các con!</a:t>
            </a:r>
            <a:endParaRPr kumimoji="0" lang="zh-CN" altLang="en-US" sz="7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字魂17号-萌趣果冻体"/>
              <a:cs typeface="+mj-lt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18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0279574" y="3617259"/>
            <a:ext cx="2263295" cy="3827929"/>
          </a:xfrm>
          <a:prstGeom prst="rect">
            <a:avLst/>
          </a:prstGeom>
        </p:spPr>
      </p:pic>
      <p:pic>
        <p:nvPicPr>
          <p:cNvPr id="12" name="Content Placeholder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0" y="16884"/>
            <a:ext cx="2491740" cy="10058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43" y="1039608"/>
            <a:ext cx="3772426" cy="413750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121510" y="1996904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</a:rPr>
              <a:t>6</a:t>
            </a:r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4594534" y="2077586"/>
            <a:ext cx="384874" cy="800084"/>
            <a:chOff x="4594534" y="2077586"/>
            <a:chExt cx="384874" cy="800084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4607981" y="2077586"/>
              <a:ext cx="0" cy="80008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594534" y="2456335"/>
              <a:ext cx="38487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4632383" y="1996904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</a:rPr>
              <a:t>2</a:t>
            </a:r>
            <a:endParaRPr lang="en-US" sz="3200" dirty="0"/>
          </a:p>
        </p:txBody>
      </p:sp>
      <p:sp>
        <p:nvSpPr>
          <p:cNvPr id="18" name="Rectangle 17"/>
          <p:cNvSpPr/>
          <p:nvPr/>
        </p:nvSpPr>
        <p:spPr>
          <a:xfrm>
            <a:off x="4108063" y="2383420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</a:rPr>
              <a:t>6</a:t>
            </a:r>
            <a:endParaRPr lang="en-US" sz="3200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4101405" y="2874072"/>
            <a:ext cx="38487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098917" y="2830622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</a:rPr>
              <a:t>0</a:t>
            </a:r>
            <a:endParaRPr lang="en-US" sz="3200" dirty="0"/>
          </a:p>
        </p:txBody>
      </p:sp>
      <p:sp>
        <p:nvSpPr>
          <p:cNvPr id="27" name="Rectangle 26"/>
          <p:cNvSpPr/>
          <p:nvPr/>
        </p:nvSpPr>
        <p:spPr>
          <a:xfrm>
            <a:off x="4611537" y="2396867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</a:rPr>
              <a:t>3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920" y="408275"/>
            <a:ext cx="6320171" cy="20480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919" y="2574625"/>
            <a:ext cx="4992151" cy="237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37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1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19165" cy="52846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75494" y="221899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</a:rPr>
              <a:t>7</a:t>
            </a:r>
            <a:endParaRPr lang="en-US" sz="3200" dirty="0"/>
          </a:p>
        </p:txBody>
      </p:sp>
      <p:grpSp>
        <p:nvGrpSpPr>
          <p:cNvPr id="4" name="Group 3"/>
          <p:cNvGrpSpPr/>
          <p:nvPr/>
        </p:nvGrpSpPr>
        <p:grpSpPr>
          <a:xfrm>
            <a:off x="6248518" y="302581"/>
            <a:ext cx="384874" cy="800084"/>
            <a:chOff x="4594534" y="2077586"/>
            <a:chExt cx="384874" cy="800084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4607981" y="2077586"/>
              <a:ext cx="0" cy="80008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4594534" y="2456335"/>
              <a:ext cx="38487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6286367" y="221899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</a:rPr>
              <a:t>2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5762047" y="608415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</a:rPr>
              <a:t>6</a:t>
            </a:r>
            <a:endParaRPr lang="en-US" sz="32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755389" y="1099067"/>
            <a:ext cx="38487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752901" y="1055617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</a:rPr>
              <a:t>1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6265521" y="621862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</a:rPr>
              <a:t>3</a:t>
            </a:r>
            <a:endParaRPr lang="en-US" sz="3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123" y="0"/>
            <a:ext cx="4947877" cy="22725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123" y="2272553"/>
            <a:ext cx="4947877" cy="426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68018"/>
      </p:ext>
    </p:extLst>
  </p:cSld>
  <p:clrMapOvr>
    <a:masterClrMapping/>
  </p:clrMapOvr>
  <p:transition spd="slow"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921" y="0"/>
            <a:ext cx="2257740" cy="9812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187" y="981212"/>
            <a:ext cx="9578272" cy="562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3678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1" y="185280"/>
            <a:ext cx="6884894" cy="4924601"/>
          </a:xfrm>
          <a:prstGeom prst="rect">
            <a:avLst/>
          </a:prstGeom>
          <a:solidFill>
            <a:srgbClr val="FFEDA9"/>
          </a:solidFill>
        </p:spPr>
      </p:pic>
    </p:spTree>
    <p:extLst>
      <p:ext uri="{BB962C8B-B14F-4D97-AF65-F5344CB8AC3E}">
        <p14:creationId xmlns:p14="http://schemas.microsoft.com/office/powerpoint/2010/main" val="172772614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738" y="0"/>
            <a:ext cx="975926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3006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403892" y="-111895"/>
            <a:ext cx="464101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oán lớp 3 trang 72, 73, 74 Bài 25: Phép chia hết, phép chia có dư | Kết nối tri thứ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760" y="1274367"/>
            <a:ext cx="6776158" cy="285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82588" y="4423646"/>
            <a:ext cx="74093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013529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856070" y="317430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48759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A.48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C.72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B.40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 6 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185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33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 x 5 = 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3185800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246" y="1478924"/>
            <a:ext cx="3063964" cy="156907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386036" y="670902"/>
            <a:ext cx="920203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36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kumimoji="0" lang="en-US" sz="36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kem</a:t>
            </a:r>
            <a:r>
              <a:rPr kumimoji="0" lang="en-US" sz="36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36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36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36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en-US" sz="36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kem</a:t>
            </a:r>
            <a:r>
              <a:rPr lang="en-US" sz="36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334395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49996" y="4030933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49996" y="5171556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B.130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490768" y="5169391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D.102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815" y="1388128"/>
            <a:ext cx="4537778" cy="183254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386036" y="670902"/>
            <a:ext cx="920203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36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kumimoji="0" lang="en-US" sz="36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kumimoji="0" lang="en-US" sz="36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36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kumimoji="0" lang="en-US" sz="36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kumimoji="0" lang="en-US" sz="36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kumimoji="0" lang="en-US" sz="36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6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6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6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</a:t>
            </a: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 </a:t>
            </a:r>
            <a:r>
              <a:rPr kumimoji="0" lang="en-US" sz="6600" b="1" i="1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25:</a:t>
            </a:r>
            <a:r>
              <a:rPr kumimoji="0" lang="en-US" sz="6600" b="1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54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5400" b="1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sz="54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54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54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5400" b="1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54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</a:t>
            </a:r>
            <a:r>
              <a:rPr kumimoji="0" lang="en-US" sz="54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54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</a:t>
            </a:r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 </a:t>
            </a:r>
            <a:r>
              <a:rPr lang="en-US" sz="9600" b="1" kern="1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1</a:t>
            </a:r>
            <a:endParaRPr lang="en-US" sz="9600" b="1" kern="1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Times New Roman" panose="02020603050405020304"/>
            </a:endParaRP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193</Words>
  <Application>Microsoft Office PowerPoint</Application>
  <PresentationFormat>Widescreen</PresentationFormat>
  <Paragraphs>64</Paragraphs>
  <Slides>16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SimSun</vt:lpstr>
      <vt:lpstr>SimSun</vt:lpstr>
      <vt:lpstr>Arial</vt:lpstr>
      <vt:lpstr>Calibri</vt:lpstr>
      <vt:lpstr>Calibri Light</vt:lpstr>
      <vt:lpstr>ITC Avant Garde Std Bk</vt:lpstr>
      <vt:lpstr>Times New Roman</vt:lpstr>
      <vt:lpstr>字魂17号-萌趣果冻体</vt:lpstr>
      <vt:lpstr>等线</vt:lpstr>
      <vt:lpstr>1_Office Theme</vt:lpstr>
      <vt:lpstr>2_Office Theme</vt:lpstr>
      <vt:lpstr>3_Office Theme</vt:lpstr>
      <vt:lpstr>4_Office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User</dc:creator>
  <cp:lastModifiedBy>User</cp:lastModifiedBy>
  <cp:revision>20</cp:revision>
  <dcterms:created xsi:type="dcterms:W3CDTF">2021-05-10T04:25:00Z</dcterms:created>
  <dcterms:modified xsi:type="dcterms:W3CDTF">2022-06-26T07:33:31Z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