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  <p:sldMasterId id="2147483681" r:id="rId5"/>
  </p:sldMasterIdLst>
  <p:notesMasterIdLst>
    <p:notesMasterId r:id="rId21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9" r:id="rId14"/>
    <p:sldId id="272" r:id="rId15"/>
    <p:sldId id="280" r:id="rId16"/>
    <p:sldId id="273" r:id="rId17"/>
    <p:sldId id="281" r:id="rId18"/>
    <p:sldId id="274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7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5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12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7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12.jp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" y="1118865"/>
            <a:ext cx="12088495" cy="462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án lớp 3 trang 72, 73, 74 Bài 25: Phép chia hết, phép chia có dư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7" y="765627"/>
            <a:ext cx="11818710" cy="33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478048"/>
            <a:ext cx="8026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+mj-lt"/>
              </a:rPr>
              <a:t>b) Chậu cây B ghi phép chia có số dư là 3.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45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a)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775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3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Em thực hiện các phép tính: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17 : 2 = 8 (dư 1)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41 : 6 = 6 (dư 5)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19 : 7 = 2 (dư 5)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16 : 6 = 2 (dư 4)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34 : 6 = 5 (dư 4)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19 : 5 = 3 (dư 4)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Em nối như hình vẽ:</a:t>
            </a:r>
          </a:p>
          <a:p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64" y="783997"/>
            <a:ext cx="8260136" cy="509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949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2344" y="4288135"/>
            <a:ext cx="5268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+mj-lt"/>
              </a:rPr>
              <a:t>Số rổ cá Rô-bốt chia được là:</a:t>
            </a:r>
          </a:p>
          <a:p>
            <a:pPr algn="ctr"/>
            <a:r>
              <a:rPr lang="vi-VN" sz="2400" dirty="0">
                <a:solidFill>
                  <a:srgbClr val="000000"/>
                </a:solidFill>
                <a:latin typeface="+mj-lt"/>
              </a:rPr>
              <a:t>56 : 8 = 7 (rổ) 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+mj-lt"/>
              </a:rPr>
              <a:t>Đáp số: 7 rổ cá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812342" y="2496677"/>
            <a:ext cx="8186901" cy="89646"/>
            <a:chOff x="421342" y="4244787"/>
            <a:chExt cx="8186901" cy="89646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30306" y="4289612"/>
              <a:ext cx="81779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21342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91444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608243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342961" y="925705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u="sng" dirty="0"/>
          </a:p>
        </p:txBody>
      </p:sp>
      <p:sp>
        <p:nvSpPr>
          <p:cNvPr id="20" name="Right Brace 19"/>
          <p:cNvSpPr/>
          <p:nvPr/>
        </p:nvSpPr>
        <p:spPr>
          <a:xfrm rot="5400000" flipV="1">
            <a:off x="6733775" y="-1170384"/>
            <a:ext cx="366445" cy="816449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53161" y="3182883"/>
            <a:ext cx="654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rổ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2821306" y="2035012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 con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endParaRPr lang="en-US" sz="2400" dirty="0"/>
          </a:p>
        </p:txBody>
      </p:sp>
      <p:sp>
        <p:nvSpPr>
          <p:cNvPr id="26" name="Right Brace 25"/>
          <p:cNvSpPr/>
          <p:nvPr/>
        </p:nvSpPr>
        <p:spPr>
          <a:xfrm rot="16200000" flipV="1">
            <a:off x="6711364" y="-1975868"/>
            <a:ext cx="366445" cy="816449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290093" y="1476280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56 con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342961" y="3588034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/>
      <p:bldP spid="23" grpId="0"/>
      <p:bldP spid="26" grpId="0" animBg="1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: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: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318580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46" y="1478924"/>
            <a:ext cx="3063964" cy="15690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86036" y="670902"/>
            <a:ext cx="92020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334395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4030933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49996" y="5171556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490768" y="5169391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27" y="1440738"/>
            <a:ext cx="4537778" cy="18325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86036" y="670902"/>
            <a:ext cx="92020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25: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254</Words>
  <Application>Microsoft Office PowerPoint</Application>
  <PresentationFormat>Widescreen</PresentationFormat>
  <Paragraphs>68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1_Office Theme</vt:lpstr>
      <vt:lpstr>2_Office Theme</vt:lpstr>
      <vt:lpstr>3_Office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14</cp:revision>
  <dcterms:created xsi:type="dcterms:W3CDTF">2021-05-10T04:25:00Z</dcterms:created>
  <dcterms:modified xsi:type="dcterms:W3CDTF">2022-06-26T03:34:33Z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