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57" r:id="rId4"/>
    <p:sldId id="258" r:id="rId5"/>
    <p:sldId id="335" r:id="rId6"/>
    <p:sldId id="333" r:id="rId7"/>
    <p:sldId id="334" r:id="rId8"/>
    <p:sldId id="260" r:id="rId9"/>
    <p:sldId id="301" r:id="rId10"/>
    <p:sldId id="336" r:id="rId11"/>
    <p:sldId id="256" r:id="rId12"/>
    <p:sldId id="326" r:id="rId13"/>
    <p:sldId id="338" r:id="rId14"/>
    <p:sldId id="337" r:id="rId15"/>
    <p:sldId id="354" r:id="rId16"/>
    <p:sldId id="355" r:id="rId17"/>
    <p:sldId id="281" r:id="rId18"/>
    <p:sldId id="349" r:id="rId19"/>
    <p:sldId id="367" r:id="rId20"/>
    <p:sldId id="339" r:id="rId21"/>
    <p:sldId id="274" r:id="rId22"/>
    <p:sldId id="332" r:id="rId23"/>
    <p:sldId id="368" r:id="rId24"/>
    <p:sldId id="276" r:id="rId25"/>
    <p:sldId id="284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  <p:bold r:id="rId29"/>
    </p:embeddedFont>
    <p:embeddedFont>
      <p:font typeface="等线 Light" panose="02010600030101010101" pitchFamily="2" charset="-122"/>
      <p:regular r:id="rId30"/>
    </p:embeddedFont>
    <p:embeddedFont>
      <p:font typeface="包图简圆体" panose="020B0604020202020204" charset="-122"/>
      <p:regular r:id="rId31"/>
    </p:embeddedFont>
    <p:embeddedFont>
      <p:font typeface="字魂27号-布丁体" panose="020B0604020202020204" charset="-122"/>
      <p:regular r:id="rId32"/>
    </p:embeddedFont>
    <p:embeddedFont>
      <p:font typeface="Arial Black" panose="020B0A04020102020204" pitchFamily="34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4F3F1"/>
    <a:srgbClr val="FEBA02"/>
    <a:srgbClr val="EB8F58"/>
    <a:srgbClr val="FAE9DC"/>
    <a:srgbClr val="65AEF5"/>
    <a:srgbClr val="FE622A"/>
    <a:srgbClr val="E77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834B43-2316-447C-B058-C74DD56B5B51}" v="1392" dt="2022-06-14T13:27:46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261" autoAdjust="0"/>
  </p:normalViewPr>
  <p:slideViewPr>
    <p:cSldViewPr snapToGrid="0" showGuides="1">
      <p:cViewPr varScale="1">
        <p:scale>
          <a:sx n="66" d="100"/>
          <a:sy n="66" d="100"/>
        </p:scale>
        <p:origin x="744" y="6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Thị Huyền" userId="168dba79-7940-4e09-a4e6-cb273c0c240a" providerId="ADAL" clId="{57834B43-2316-447C-B058-C74DD56B5B51}"/>
    <pc:docChg chg="undo redo custSel addSld delSld modSld sldOrd delMainMaster modShowInfo">
      <pc:chgData name="Nguyễn Thị Huyền" userId="168dba79-7940-4e09-a4e6-cb273c0c240a" providerId="ADAL" clId="{57834B43-2316-447C-B058-C74DD56B5B51}" dt="2022-06-14T13:27:46.470" v="2914" actId="20577"/>
      <pc:docMkLst>
        <pc:docMk/>
      </pc:docMkLst>
      <pc:sldChg chg="addSp delSp modSp mod delAnim modAnim">
        <pc:chgData name="Nguyễn Thị Huyền" userId="168dba79-7940-4e09-a4e6-cb273c0c240a" providerId="ADAL" clId="{57834B43-2316-447C-B058-C74DD56B5B51}" dt="2022-06-14T09:59:11.791" v="1628" actId="20577"/>
        <pc:sldMkLst>
          <pc:docMk/>
          <pc:sldMk cId="1940665589" sldId="256"/>
        </pc:sldMkLst>
        <pc:spChg chg="del">
          <ac:chgData name="Nguyễn Thị Huyền" userId="168dba79-7940-4e09-a4e6-cb273c0c240a" providerId="ADAL" clId="{57834B43-2316-447C-B058-C74DD56B5B51}" dt="2022-06-13T07:28:01.203" v="806" actId="478"/>
          <ac:spMkLst>
            <pc:docMk/>
            <pc:sldMk cId="1940665589" sldId="256"/>
            <ac:spMk id="3" creationId="{00000000-0000-0000-0000-000000000000}"/>
          </ac:spMkLst>
        </pc:spChg>
        <pc:spChg chg="add del mod">
          <ac:chgData name="Nguyễn Thị Huyền" userId="168dba79-7940-4e09-a4e6-cb273c0c240a" providerId="ADAL" clId="{57834B43-2316-447C-B058-C74DD56B5B51}" dt="2022-06-13T07:33:17.309" v="1033"/>
          <ac:spMkLst>
            <pc:docMk/>
            <pc:sldMk cId="1940665589" sldId="256"/>
            <ac:spMk id="5" creationId="{3FB7D49C-259E-96E6-89B6-02E11027343B}"/>
          </ac:spMkLst>
        </pc:spChg>
        <pc:spChg chg="del mod">
          <ac:chgData name="Nguyễn Thị Huyền" userId="168dba79-7940-4e09-a4e6-cb273c0c240a" providerId="ADAL" clId="{57834B43-2316-447C-B058-C74DD56B5B51}" dt="2022-06-13T07:28:38.081" v="820" actId="478"/>
          <ac:spMkLst>
            <pc:docMk/>
            <pc:sldMk cId="1940665589" sldId="256"/>
            <ac:spMk id="7" creationId="{00000000-0000-0000-0000-000000000000}"/>
          </ac:spMkLst>
        </pc:spChg>
        <pc:spChg chg="del mod">
          <ac:chgData name="Nguyễn Thị Huyền" userId="168dba79-7940-4e09-a4e6-cb273c0c240a" providerId="ADAL" clId="{57834B43-2316-447C-B058-C74DD56B5B51}" dt="2022-06-13T07:28:34.805" v="818" actId="478"/>
          <ac:spMkLst>
            <pc:docMk/>
            <pc:sldMk cId="1940665589" sldId="256"/>
            <ac:spMk id="8" creationId="{00000000-0000-0000-0000-000000000000}"/>
          </ac:spMkLst>
        </pc:spChg>
        <pc:spChg chg="add mod">
          <ac:chgData name="Nguyễn Thị Huyền" userId="168dba79-7940-4e09-a4e6-cb273c0c240a" providerId="ADAL" clId="{57834B43-2316-447C-B058-C74DD56B5B51}" dt="2022-06-14T09:59:11.791" v="1628" actId="20577"/>
          <ac:spMkLst>
            <pc:docMk/>
            <pc:sldMk cId="1940665589" sldId="256"/>
            <ac:spMk id="10" creationId="{C31BDFE8-A7B4-2AD5-A321-D67A2D652FAC}"/>
          </ac:spMkLst>
        </pc:spChg>
        <pc:spChg chg="add mod">
          <ac:chgData name="Nguyễn Thị Huyền" userId="168dba79-7940-4e09-a4e6-cb273c0c240a" providerId="ADAL" clId="{57834B43-2316-447C-B058-C74DD56B5B51}" dt="2022-06-13T07:34:40.603" v="1100" actId="1076"/>
          <ac:spMkLst>
            <pc:docMk/>
            <pc:sldMk cId="1940665589" sldId="256"/>
            <ac:spMk id="11" creationId="{C17DC95B-0924-4C52-E32B-B7E41EBFAD43}"/>
          </ac:spMkLst>
        </pc:spChg>
        <pc:spChg chg="add del mod">
          <ac:chgData name="Nguyễn Thị Huyền" userId="168dba79-7940-4e09-a4e6-cb273c0c240a" providerId="ADAL" clId="{57834B43-2316-447C-B058-C74DD56B5B51}" dt="2022-06-13T07:34:47.562" v="1104"/>
          <ac:spMkLst>
            <pc:docMk/>
            <pc:sldMk cId="1940665589" sldId="256"/>
            <ac:spMk id="12" creationId="{7DD0CB71-654B-0F05-8D95-047C98A20DE3}"/>
          </ac:spMkLst>
        </pc:spChg>
        <pc:spChg chg="add del mod">
          <ac:chgData name="Nguyễn Thị Huyền" userId="168dba79-7940-4e09-a4e6-cb273c0c240a" providerId="ADAL" clId="{57834B43-2316-447C-B058-C74DD56B5B51}" dt="2022-06-13T07:34:47.562" v="1106"/>
          <ac:spMkLst>
            <pc:docMk/>
            <pc:sldMk cId="1940665589" sldId="256"/>
            <ac:spMk id="13" creationId="{96A32E79-A571-6D90-8EDA-492EFA9087C2}"/>
          </ac:spMkLst>
        </pc:spChg>
        <pc:spChg chg="add mod">
          <ac:chgData name="Nguyễn Thị Huyền" userId="168dba79-7940-4e09-a4e6-cb273c0c240a" providerId="ADAL" clId="{57834B43-2316-447C-B058-C74DD56B5B51}" dt="2022-06-14T08:04:22.511" v="1383" actId="207"/>
          <ac:spMkLst>
            <pc:docMk/>
            <pc:sldMk cId="1940665589" sldId="256"/>
            <ac:spMk id="14" creationId="{BF58E657-2095-B008-0554-E9AE21AC0C03}"/>
          </ac:spMkLst>
        </pc:spChg>
        <pc:spChg chg="add mod">
          <ac:chgData name="Nguyễn Thị Huyền" userId="168dba79-7940-4e09-a4e6-cb273c0c240a" providerId="ADAL" clId="{57834B43-2316-447C-B058-C74DD56B5B51}" dt="2022-06-13T07:35:34.124" v="1114" actId="207"/>
          <ac:spMkLst>
            <pc:docMk/>
            <pc:sldMk cId="1940665589" sldId="256"/>
            <ac:spMk id="15" creationId="{A13B78B6-E304-A0CC-221D-EA7146CE4E9F}"/>
          </ac:spMkLst>
        </pc:spChg>
        <pc:picChg chg="del">
          <ac:chgData name="Nguyễn Thị Huyền" userId="168dba79-7940-4e09-a4e6-cb273c0c240a" providerId="ADAL" clId="{57834B43-2316-447C-B058-C74DD56B5B51}" dt="2022-06-13T07:28:02.088" v="807" actId="478"/>
          <ac:picMkLst>
            <pc:docMk/>
            <pc:sldMk cId="1940665589" sldId="256"/>
            <ac:picMk id="2" creationId="{00000000-0000-0000-0000-000000000000}"/>
          </ac:picMkLst>
        </pc:picChg>
        <pc:picChg chg="mod">
          <ac:chgData name="Nguyễn Thị Huyền" userId="168dba79-7940-4e09-a4e6-cb273c0c240a" providerId="ADAL" clId="{57834B43-2316-447C-B058-C74DD56B5B51}" dt="2022-06-13T07:33:35.884" v="1037" actId="14100"/>
          <ac:picMkLst>
            <pc:docMk/>
            <pc:sldMk cId="1940665589" sldId="256"/>
            <ac:picMk id="4" creationId="{00000000-0000-0000-0000-000000000000}"/>
          </ac:picMkLst>
        </pc:picChg>
        <pc:picChg chg="del mod">
          <ac:chgData name="Nguyễn Thị Huyền" userId="168dba79-7940-4e09-a4e6-cb273c0c240a" providerId="ADAL" clId="{57834B43-2316-447C-B058-C74DD56B5B51}" dt="2022-06-13T07:28:31.131" v="816" actId="478"/>
          <ac:picMkLst>
            <pc:docMk/>
            <pc:sldMk cId="1940665589" sldId="256"/>
            <ac:picMk id="6" creationId="{00000000-0000-0000-0000-000000000000}"/>
          </ac:picMkLst>
        </pc:picChg>
        <pc:picChg chg="add mod">
          <ac:chgData name="Nguyễn Thị Huyền" userId="168dba79-7940-4e09-a4e6-cb273c0c240a" providerId="ADAL" clId="{57834B43-2316-447C-B058-C74DD56B5B51}" dt="2022-06-13T07:34:26.586" v="1096" actId="1076"/>
          <ac:picMkLst>
            <pc:docMk/>
            <pc:sldMk cId="1940665589" sldId="256"/>
            <ac:picMk id="9" creationId="{89040FD6-052C-C93B-BF6E-D9A4BADC6BBE}"/>
          </ac:picMkLst>
        </pc:picChg>
      </pc:sldChg>
      <pc:sldChg chg="addSp delSp modSp mod">
        <pc:chgData name="Nguyễn Thị Huyền" userId="168dba79-7940-4e09-a4e6-cb273c0c240a" providerId="ADAL" clId="{57834B43-2316-447C-B058-C74DD56B5B51}" dt="2022-06-11T22:49:47.254" v="237" actId="1076"/>
        <pc:sldMkLst>
          <pc:docMk/>
          <pc:sldMk cId="1426305296" sldId="257"/>
        </pc:sldMkLst>
        <pc:spChg chg="add del mod ord">
          <ac:chgData name="Nguyễn Thị Huyền" userId="168dba79-7940-4e09-a4e6-cb273c0c240a" providerId="ADAL" clId="{57834B43-2316-447C-B058-C74DD56B5B51}" dt="2022-06-11T22:44:35.180" v="96" actId="14100"/>
          <ac:spMkLst>
            <pc:docMk/>
            <pc:sldMk cId="1426305296" sldId="257"/>
            <ac:spMk id="2" creationId="{9DEA67F2-6EBB-B46B-5A8F-674A3F4241A6}"/>
          </ac:spMkLst>
        </pc:spChg>
        <pc:spChg chg="mod">
          <ac:chgData name="Nguyễn Thị Huyền" userId="168dba79-7940-4e09-a4e6-cb273c0c240a" providerId="ADAL" clId="{57834B43-2316-447C-B058-C74DD56B5B51}" dt="2022-06-11T22:38:40.203" v="51" actId="1076"/>
          <ac:spMkLst>
            <pc:docMk/>
            <pc:sldMk cId="1426305296" sldId="257"/>
            <ac:spMk id="14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1T22:39:03.041" v="53" actId="20577"/>
          <ac:spMkLst>
            <pc:docMk/>
            <pc:sldMk cId="1426305296" sldId="257"/>
            <ac:spMk id="24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1T22:39:07.731" v="56" actId="20577"/>
          <ac:spMkLst>
            <pc:docMk/>
            <pc:sldMk cId="1426305296" sldId="257"/>
            <ac:spMk id="25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1T22:39:19.156" v="64" actId="20577"/>
          <ac:spMkLst>
            <pc:docMk/>
            <pc:sldMk cId="1426305296" sldId="257"/>
            <ac:spMk id="26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1T22:39:14.370" v="58" actId="20577"/>
          <ac:spMkLst>
            <pc:docMk/>
            <pc:sldMk cId="1426305296" sldId="257"/>
            <ac:spMk id="27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1T22:39:26.006" v="65" actId="20577"/>
          <ac:spMkLst>
            <pc:docMk/>
            <pc:sldMk cId="1426305296" sldId="257"/>
            <ac:spMk id="28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1T22:39:35.331" v="70" actId="20577"/>
          <ac:spMkLst>
            <pc:docMk/>
            <pc:sldMk cId="1426305296" sldId="257"/>
            <ac:spMk id="29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1T22:39:39.014" v="71" actId="20577"/>
          <ac:spMkLst>
            <pc:docMk/>
            <pc:sldMk cId="1426305296" sldId="257"/>
            <ac:spMk id="30" creationId="{00000000-0000-0000-0000-000000000000}"/>
          </ac:spMkLst>
        </pc:spChg>
        <pc:spChg chg="add del mod">
          <ac:chgData name="Nguyễn Thị Huyền" userId="168dba79-7940-4e09-a4e6-cb273c0c240a" providerId="ADAL" clId="{57834B43-2316-447C-B058-C74DD56B5B51}" dt="2022-06-11T22:44:27.410" v="95" actId="478"/>
          <ac:spMkLst>
            <pc:docMk/>
            <pc:sldMk cId="1426305296" sldId="257"/>
            <ac:spMk id="33" creationId="{7FC10B69-F94C-48D3-47AC-B0DFC5BB0A95}"/>
          </ac:spMkLst>
        </pc:spChg>
        <pc:spChg chg="mod">
          <ac:chgData name="Nguyễn Thị Huyền" userId="168dba79-7940-4e09-a4e6-cb273c0c240a" providerId="ADAL" clId="{57834B43-2316-447C-B058-C74DD56B5B51}" dt="2022-06-11T22:45:53.771" v="148" actId="20577"/>
          <ac:spMkLst>
            <pc:docMk/>
            <pc:sldMk cId="1426305296" sldId="257"/>
            <ac:spMk id="34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1T22:49:47.254" v="237" actId="1076"/>
          <ac:spMkLst>
            <pc:docMk/>
            <pc:sldMk cId="1426305296" sldId="257"/>
            <ac:spMk id="35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1T22:42:52.716" v="90"/>
          <ac:spMkLst>
            <pc:docMk/>
            <pc:sldMk cId="1426305296" sldId="257"/>
            <ac:spMk id="36" creationId="{7621D923-FA25-9FBC-DF3F-6AF56D2280DC}"/>
          </ac:spMkLst>
        </pc:spChg>
        <pc:spChg chg="add mod">
          <ac:chgData name="Nguyễn Thị Huyền" userId="168dba79-7940-4e09-a4e6-cb273c0c240a" providerId="ADAL" clId="{57834B43-2316-447C-B058-C74DD56B5B51}" dt="2022-06-11T22:45:17.656" v="101" actId="207"/>
          <ac:spMkLst>
            <pc:docMk/>
            <pc:sldMk cId="1426305296" sldId="257"/>
            <ac:spMk id="37" creationId="{BB0D71F4-2498-F563-4C2E-EA2B9AA8921F}"/>
          </ac:spMkLst>
        </pc:spChg>
        <pc:picChg chg="mod">
          <ac:chgData name="Nguyễn Thị Huyền" userId="168dba79-7940-4e09-a4e6-cb273c0c240a" providerId="ADAL" clId="{57834B43-2316-447C-B058-C74DD56B5B51}" dt="2022-06-11T22:38:34.950" v="50" actId="1076"/>
          <ac:picMkLst>
            <pc:docMk/>
            <pc:sldMk cId="1426305296" sldId="257"/>
            <ac:picMk id="13" creationId="{00000000-0000-0000-0000-000000000000}"/>
          </ac:picMkLst>
        </pc:picChg>
      </pc:sldChg>
      <pc:sldChg chg="delSp modSp mod ord delAnim">
        <pc:chgData name="Nguyễn Thị Huyền" userId="168dba79-7940-4e09-a4e6-cb273c0c240a" providerId="ADAL" clId="{57834B43-2316-447C-B058-C74DD56B5B51}" dt="2022-06-14T06:01:24.113" v="1291" actId="1076"/>
        <pc:sldMkLst>
          <pc:docMk/>
          <pc:sldMk cId="1696024446" sldId="258"/>
        </pc:sldMkLst>
        <pc:spChg chg="del mod">
          <ac:chgData name="Nguyễn Thị Huyền" userId="168dba79-7940-4e09-a4e6-cb273c0c240a" providerId="ADAL" clId="{57834B43-2316-447C-B058-C74DD56B5B51}" dt="2022-06-14T06:01:08.574" v="1288" actId="478"/>
          <ac:spMkLst>
            <pc:docMk/>
            <pc:sldMk cId="1696024446" sldId="258"/>
            <ac:spMk id="10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06:01:24.113" v="1291" actId="1076"/>
          <ac:spMkLst>
            <pc:docMk/>
            <pc:sldMk cId="1696024446" sldId="258"/>
            <ac:spMk id="11" creationId="{00000000-0000-0000-0000-000000000000}"/>
          </ac:spMkLst>
        </pc:spChg>
        <pc:picChg chg="mod">
          <ac:chgData name="Nguyễn Thị Huyền" userId="168dba79-7940-4e09-a4e6-cb273c0c240a" providerId="ADAL" clId="{57834B43-2316-447C-B058-C74DD56B5B51}" dt="2022-06-14T06:01:16.897" v="1290" actId="1076"/>
          <ac:picMkLst>
            <pc:docMk/>
            <pc:sldMk cId="1696024446" sldId="258"/>
            <ac:picMk id="6" creationId="{00000000-0000-0000-0000-000000000000}"/>
          </ac:picMkLst>
        </pc:picChg>
      </pc:sldChg>
      <pc:sldChg chg="addSp delSp modSp mod ord modTransition delAnim modAnim">
        <pc:chgData name="Nguyễn Thị Huyền" userId="168dba79-7940-4e09-a4e6-cb273c0c240a" providerId="ADAL" clId="{57834B43-2316-447C-B058-C74DD56B5B51}" dt="2022-06-12T00:18:36.429" v="542" actId="1076"/>
        <pc:sldMkLst>
          <pc:docMk/>
          <pc:sldMk cId="3402533118" sldId="260"/>
        </pc:sldMkLst>
        <pc:spChg chg="del mod">
          <ac:chgData name="Nguyễn Thị Huyền" userId="168dba79-7940-4e09-a4e6-cb273c0c240a" providerId="ADAL" clId="{57834B43-2316-447C-B058-C74DD56B5B51}" dt="2022-06-11T23:11:11.066" v="416"/>
          <ac:spMkLst>
            <pc:docMk/>
            <pc:sldMk cId="3402533118" sldId="260"/>
            <ac:spMk id="2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2T00:17:42.120" v="440" actId="20577"/>
          <ac:spMkLst>
            <pc:docMk/>
            <pc:sldMk cId="3402533118" sldId="260"/>
            <ac:spMk id="3" creationId="{00000000-0000-0000-0000-000000000000}"/>
          </ac:spMkLst>
        </pc:spChg>
        <pc:spChg chg="add mod">
          <ac:chgData name="Nguyễn Thị Huyền" userId="168dba79-7940-4e09-a4e6-cb273c0c240a" providerId="ADAL" clId="{57834B43-2316-447C-B058-C74DD56B5B51}" dt="2022-06-12T00:17:26.095" v="428"/>
          <ac:spMkLst>
            <pc:docMk/>
            <pc:sldMk cId="3402533118" sldId="260"/>
            <ac:spMk id="21" creationId="{60B1CD3D-A8B6-FBE2-2ABE-F48CBFA394A0}"/>
          </ac:spMkLst>
        </pc:spChg>
        <pc:spChg chg="add mod">
          <ac:chgData name="Nguyễn Thị Huyền" userId="168dba79-7940-4e09-a4e6-cb273c0c240a" providerId="ADAL" clId="{57834B43-2316-447C-B058-C74DD56B5B51}" dt="2022-06-12T00:17:26.095" v="428"/>
          <ac:spMkLst>
            <pc:docMk/>
            <pc:sldMk cId="3402533118" sldId="260"/>
            <ac:spMk id="22" creationId="{9032F538-7EB6-AA4D-73F4-3A124141BFF1}"/>
          </ac:spMkLst>
        </pc:spChg>
        <pc:spChg chg="mod">
          <ac:chgData name="Nguyễn Thị Huyền" userId="168dba79-7940-4e09-a4e6-cb273c0c240a" providerId="ADAL" clId="{57834B43-2316-447C-B058-C74DD56B5B51}" dt="2022-06-12T00:18:32.189" v="541" actId="122"/>
          <ac:spMkLst>
            <pc:docMk/>
            <pc:sldMk cId="3402533118" sldId="260"/>
            <ac:spMk id="28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2T00:16:44.729" v="425" actId="1076"/>
          <ac:spMkLst>
            <pc:docMk/>
            <pc:sldMk cId="3402533118" sldId="260"/>
            <ac:spMk id="35" creationId="{00000000-0000-0000-0000-000000000000}"/>
          </ac:spMkLst>
        </pc:spChg>
        <pc:grpChg chg="mod">
          <ac:chgData name="Nguyễn Thị Huyền" userId="168dba79-7940-4e09-a4e6-cb273c0c240a" providerId="ADAL" clId="{57834B43-2316-447C-B058-C74DD56B5B51}" dt="2022-06-12T00:18:36.429" v="542" actId="1076"/>
          <ac:grpSpMkLst>
            <pc:docMk/>
            <pc:sldMk cId="3402533118" sldId="260"/>
            <ac:grpSpMk id="5" creationId="{00000000-0000-0000-0000-000000000000}"/>
          </ac:grpSpMkLst>
        </pc:grpChg>
        <pc:grpChg chg="del">
          <ac:chgData name="Nguyễn Thị Huyền" userId="168dba79-7940-4e09-a4e6-cb273c0c240a" providerId="ADAL" clId="{57834B43-2316-447C-B058-C74DD56B5B51}" dt="2022-06-11T23:12:00.129" v="423" actId="478"/>
          <ac:grpSpMkLst>
            <pc:docMk/>
            <pc:sldMk cId="3402533118" sldId="260"/>
            <ac:grpSpMk id="31" creationId="{00000000-0000-0000-0000-000000000000}"/>
          </ac:grpSpMkLst>
        </pc:grpChg>
        <pc:grpChg chg="del">
          <ac:chgData name="Nguyễn Thị Huyền" userId="168dba79-7940-4e09-a4e6-cb273c0c240a" providerId="ADAL" clId="{57834B43-2316-447C-B058-C74DD56B5B51}" dt="2022-06-11T23:11:58.458" v="422" actId="478"/>
          <ac:grpSpMkLst>
            <pc:docMk/>
            <pc:sldMk cId="3402533118" sldId="260"/>
            <ac:grpSpMk id="45" creationId="{00000000-0000-0000-0000-000000000000}"/>
          </ac:grpSpMkLst>
        </pc:grpChg>
        <pc:grpChg chg="del">
          <ac:chgData name="Nguyễn Thị Huyền" userId="168dba79-7940-4e09-a4e6-cb273c0c240a" providerId="ADAL" clId="{57834B43-2316-447C-B058-C74DD56B5B51}" dt="2022-06-11T23:11:56.959" v="421" actId="478"/>
          <ac:grpSpMkLst>
            <pc:docMk/>
            <pc:sldMk cId="3402533118" sldId="260"/>
            <ac:grpSpMk id="48" creationId="{00000000-0000-0000-0000-000000000000}"/>
          </ac:grpSpMkLst>
        </pc:grpChg>
        <pc:picChg chg="mod">
          <ac:chgData name="Nguyễn Thị Huyền" userId="168dba79-7940-4e09-a4e6-cb273c0c240a" providerId="ADAL" clId="{57834B43-2316-447C-B058-C74DD56B5B51}" dt="2022-06-11T23:09:12.936" v="409" actId="1076"/>
          <ac:picMkLst>
            <pc:docMk/>
            <pc:sldMk cId="3402533118" sldId="260"/>
            <ac:picMk id="10" creationId="{00000000-0000-0000-0000-000000000000}"/>
          </ac:picMkLst>
        </pc:picChg>
        <pc:picChg chg="mod">
          <ac:chgData name="Nguyễn Thị Huyền" userId="168dba79-7940-4e09-a4e6-cb273c0c240a" providerId="ADAL" clId="{57834B43-2316-447C-B058-C74DD56B5B51}" dt="2022-06-11T23:09:11.139" v="408" actId="1076"/>
          <ac:picMkLst>
            <pc:docMk/>
            <pc:sldMk cId="3402533118" sldId="260"/>
            <ac:picMk id="12" creationId="{00000000-0000-0000-0000-000000000000}"/>
          </ac:picMkLst>
        </pc:picChg>
        <pc:picChg chg="add mod">
          <ac:chgData name="Nguyễn Thị Huyền" userId="168dba79-7940-4e09-a4e6-cb273c0c240a" providerId="ADAL" clId="{57834B43-2316-447C-B058-C74DD56B5B51}" dt="2022-06-12T00:17:26.095" v="428"/>
          <ac:picMkLst>
            <pc:docMk/>
            <pc:sldMk cId="3402533118" sldId="260"/>
            <ac:picMk id="23" creationId="{0FCB065E-114E-0E01-5512-82B10DB7C9BB}"/>
          </ac:picMkLst>
        </pc:picChg>
      </pc:sldChg>
      <pc:sldChg chg="del">
        <pc:chgData name="Nguyễn Thị Huyền" userId="168dba79-7940-4e09-a4e6-cb273c0c240a" providerId="ADAL" clId="{57834B43-2316-447C-B058-C74DD56B5B51}" dt="2022-06-13T07:52:37.349" v="1285" actId="2696"/>
        <pc:sldMkLst>
          <pc:docMk/>
          <pc:sldMk cId="1918973209" sldId="264"/>
        </pc:sldMkLst>
      </pc:sldChg>
      <pc:sldChg chg="del">
        <pc:chgData name="Nguyễn Thị Huyền" userId="168dba79-7940-4e09-a4e6-cb273c0c240a" providerId="ADAL" clId="{57834B43-2316-447C-B058-C74DD56B5B51}" dt="2022-06-14T10:40:21.965" v="1860" actId="2696"/>
        <pc:sldMkLst>
          <pc:docMk/>
          <pc:sldMk cId="4010923747" sldId="265"/>
        </pc:sldMkLst>
      </pc:sldChg>
      <pc:sldChg chg="del">
        <pc:chgData name="Nguyễn Thị Huyền" userId="168dba79-7940-4e09-a4e6-cb273c0c240a" providerId="ADAL" clId="{57834B43-2316-447C-B058-C74DD56B5B51}" dt="2022-06-14T10:15:21.803" v="1709" actId="2696"/>
        <pc:sldMkLst>
          <pc:docMk/>
          <pc:sldMk cId="311337892" sldId="266"/>
        </pc:sldMkLst>
      </pc:sldChg>
      <pc:sldChg chg="del">
        <pc:chgData name="Nguyễn Thị Huyền" userId="168dba79-7940-4e09-a4e6-cb273c0c240a" providerId="ADAL" clId="{57834B43-2316-447C-B058-C74DD56B5B51}" dt="2022-06-13T07:52:33.565" v="1284" actId="2696"/>
        <pc:sldMkLst>
          <pc:docMk/>
          <pc:sldMk cId="3294901273" sldId="267"/>
        </pc:sldMkLst>
      </pc:sldChg>
      <pc:sldChg chg="del">
        <pc:chgData name="Nguyễn Thị Huyền" userId="168dba79-7940-4e09-a4e6-cb273c0c240a" providerId="ADAL" clId="{57834B43-2316-447C-B058-C74DD56B5B51}" dt="2022-06-13T07:52:29.516" v="1283" actId="2696"/>
        <pc:sldMkLst>
          <pc:docMk/>
          <pc:sldMk cId="831326652" sldId="268"/>
        </pc:sldMkLst>
      </pc:sldChg>
      <pc:sldChg chg="del">
        <pc:chgData name="Nguyễn Thị Huyền" userId="168dba79-7940-4e09-a4e6-cb273c0c240a" providerId="ADAL" clId="{57834B43-2316-447C-B058-C74DD56B5B51}" dt="2022-06-14T10:15:45.846" v="1711" actId="2696"/>
        <pc:sldMkLst>
          <pc:docMk/>
          <pc:sldMk cId="2331372259" sldId="269"/>
        </pc:sldMkLst>
      </pc:sldChg>
      <pc:sldChg chg="del">
        <pc:chgData name="Nguyễn Thị Huyền" userId="168dba79-7940-4e09-a4e6-cb273c0c240a" providerId="ADAL" clId="{57834B43-2316-447C-B058-C74DD56B5B51}" dt="2022-06-14T10:15:15.755" v="1708" actId="2696"/>
        <pc:sldMkLst>
          <pc:docMk/>
          <pc:sldMk cId="3744772695" sldId="270"/>
        </pc:sldMkLst>
      </pc:sldChg>
      <pc:sldChg chg="del">
        <pc:chgData name="Nguyễn Thị Huyền" userId="168dba79-7940-4e09-a4e6-cb273c0c240a" providerId="ADAL" clId="{57834B43-2316-447C-B058-C74DD56B5B51}" dt="2022-06-14T10:40:31.844" v="1862" actId="2696"/>
        <pc:sldMkLst>
          <pc:docMk/>
          <pc:sldMk cId="2540162165" sldId="271"/>
        </pc:sldMkLst>
      </pc:sldChg>
      <pc:sldChg chg="del ord">
        <pc:chgData name="Nguyễn Thị Huyền" userId="168dba79-7940-4e09-a4e6-cb273c0c240a" providerId="ADAL" clId="{57834B43-2316-447C-B058-C74DD56B5B51}" dt="2022-06-13T07:52:44.443" v="1287" actId="2696"/>
        <pc:sldMkLst>
          <pc:docMk/>
          <pc:sldMk cId="598386382" sldId="272"/>
        </pc:sldMkLst>
      </pc:sldChg>
      <pc:sldChg chg="delSp del mod delAnim">
        <pc:chgData name="Nguyễn Thị Huyền" userId="168dba79-7940-4e09-a4e6-cb273c0c240a" providerId="ADAL" clId="{57834B43-2316-447C-B058-C74DD56B5B51}" dt="2022-06-14T12:15:23.502" v="2556" actId="2696"/>
        <pc:sldMkLst>
          <pc:docMk/>
          <pc:sldMk cId="4151216820" sldId="273"/>
        </pc:sldMkLst>
        <pc:spChg chg="del">
          <ac:chgData name="Nguyễn Thị Huyền" userId="168dba79-7940-4e09-a4e6-cb273c0c240a" providerId="ADAL" clId="{57834B43-2316-447C-B058-C74DD56B5B51}" dt="2022-06-14T12:15:15.157" v="2555" actId="478"/>
          <ac:spMkLst>
            <pc:docMk/>
            <pc:sldMk cId="4151216820" sldId="273"/>
            <ac:spMk id="4" creationId="{00000000-0000-0000-0000-000000000000}"/>
          </ac:spMkLst>
        </pc:spChg>
      </pc:sldChg>
      <pc:sldChg chg="addSp delSp modSp mod delAnim modAnim">
        <pc:chgData name="Nguyễn Thị Huyền" userId="168dba79-7940-4e09-a4e6-cb273c0c240a" providerId="ADAL" clId="{57834B43-2316-447C-B058-C74DD56B5B51}" dt="2022-06-14T12:05:09.012" v="2481" actId="14100"/>
        <pc:sldMkLst>
          <pc:docMk/>
          <pc:sldMk cId="1763535462" sldId="274"/>
        </pc:sldMkLst>
        <pc:spChg chg="del">
          <ac:chgData name="Nguyễn Thị Huyền" userId="168dba79-7940-4e09-a4e6-cb273c0c240a" providerId="ADAL" clId="{57834B43-2316-447C-B058-C74DD56B5B51}" dt="2022-06-14T11:59:49.359" v="2211" actId="478"/>
          <ac:spMkLst>
            <pc:docMk/>
            <pc:sldMk cId="1763535462" sldId="274"/>
            <ac:spMk id="14" creationId="{00000000-0000-0000-0000-000000000000}"/>
          </ac:spMkLst>
        </pc:spChg>
        <pc:spChg chg="add mod">
          <ac:chgData name="Nguyễn Thị Huyền" userId="168dba79-7940-4e09-a4e6-cb273c0c240a" providerId="ADAL" clId="{57834B43-2316-447C-B058-C74DD56B5B51}" dt="2022-06-14T12:00:51.004" v="2221" actId="1076"/>
          <ac:spMkLst>
            <pc:docMk/>
            <pc:sldMk cId="1763535462" sldId="274"/>
            <ac:spMk id="15" creationId="{53B92089-BAAF-BDE4-FAAA-4D8043E2C526}"/>
          </ac:spMkLst>
        </pc:spChg>
        <pc:spChg chg="add mod">
          <ac:chgData name="Nguyễn Thị Huyền" userId="168dba79-7940-4e09-a4e6-cb273c0c240a" providerId="ADAL" clId="{57834B43-2316-447C-B058-C74DD56B5B51}" dt="2022-06-14T12:00:54.282" v="2222" actId="1076"/>
          <ac:spMkLst>
            <pc:docMk/>
            <pc:sldMk cId="1763535462" sldId="274"/>
            <ac:spMk id="16" creationId="{26ABE6E6-DC2C-E407-CF74-24370D8DE3C5}"/>
          </ac:spMkLst>
        </pc:spChg>
        <pc:spChg chg="add mod">
          <ac:chgData name="Nguyễn Thị Huyền" userId="168dba79-7940-4e09-a4e6-cb273c0c240a" providerId="ADAL" clId="{57834B43-2316-447C-B058-C74DD56B5B51}" dt="2022-06-14T12:00:59.596" v="2223" actId="1076"/>
          <ac:spMkLst>
            <pc:docMk/>
            <pc:sldMk cId="1763535462" sldId="274"/>
            <ac:spMk id="17" creationId="{935ED530-772F-636D-9EED-09297D4B25DF}"/>
          </ac:spMkLst>
        </pc:spChg>
        <pc:spChg chg="add mod">
          <ac:chgData name="Nguyễn Thị Huyền" userId="168dba79-7940-4e09-a4e6-cb273c0c240a" providerId="ADAL" clId="{57834B43-2316-447C-B058-C74DD56B5B51}" dt="2022-06-14T12:01:05.682" v="2224" actId="1076"/>
          <ac:spMkLst>
            <pc:docMk/>
            <pc:sldMk cId="1763535462" sldId="274"/>
            <ac:spMk id="18" creationId="{FF475E46-9AD1-07AB-3B0E-5851819EF61D}"/>
          </ac:spMkLst>
        </pc:spChg>
        <pc:spChg chg="add mod">
          <ac:chgData name="Nguyễn Thị Huyền" userId="168dba79-7940-4e09-a4e6-cb273c0c240a" providerId="ADAL" clId="{57834B43-2316-447C-B058-C74DD56B5B51}" dt="2022-06-14T12:04:16.064" v="2448" actId="1076"/>
          <ac:spMkLst>
            <pc:docMk/>
            <pc:sldMk cId="1763535462" sldId="274"/>
            <ac:spMk id="19" creationId="{29EFC773-B776-7025-B818-F09EBD2E9B1D}"/>
          </ac:spMkLst>
        </pc:spChg>
        <pc:spChg chg="add mod">
          <ac:chgData name="Nguyễn Thị Huyền" userId="168dba79-7940-4e09-a4e6-cb273c0c240a" providerId="ADAL" clId="{57834B43-2316-447C-B058-C74DD56B5B51}" dt="2022-06-14T12:04:54.842" v="2460" actId="20577"/>
          <ac:spMkLst>
            <pc:docMk/>
            <pc:sldMk cId="1763535462" sldId="274"/>
            <ac:spMk id="20" creationId="{4E4A6A54-5F43-FAC3-632C-179F9935D931}"/>
          </ac:spMkLst>
        </pc:spChg>
        <pc:spChg chg="add mod">
          <ac:chgData name="Nguyễn Thị Huyền" userId="168dba79-7940-4e09-a4e6-cb273c0c240a" providerId="ADAL" clId="{57834B43-2316-447C-B058-C74DD56B5B51}" dt="2022-06-14T12:05:09.012" v="2481" actId="14100"/>
          <ac:spMkLst>
            <pc:docMk/>
            <pc:sldMk cId="1763535462" sldId="274"/>
            <ac:spMk id="21" creationId="{CC289AE4-C606-61A0-AC06-DD0218E0B137}"/>
          </ac:spMkLst>
        </pc:spChg>
        <pc:grpChg chg="del">
          <ac:chgData name="Nguyễn Thị Huyền" userId="168dba79-7940-4e09-a4e6-cb273c0c240a" providerId="ADAL" clId="{57834B43-2316-447C-B058-C74DD56B5B51}" dt="2022-06-14T11:59:50.935" v="2213" actId="478"/>
          <ac:grpSpMkLst>
            <pc:docMk/>
            <pc:sldMk cId="1763535462" sldId="274"/>
            <ac:grpSpMk id="5" creationId="{00000000-0000-0000-0000-000000000000}"/>
          </ac:grpSpMkLst>
        </pc:grpChg>
        <pc:grpChg chg="del">
          <ac:chgData name="Nguyễn Thị Huyền" userId="168dba79-7940-4e09-a4e6-cb273c0c240a" providerId="ADAL" clId="{57834B43-2316-447C-B058-C74DD56B5B51}" dt="2022-06-14T11:59:51.768" v="2214" actId="478"/>
          <ac:grpSpMkLst>
            <pc:docMk/>
            <pc:sldMk cId="1763535462" sldId="274"/>
            <ac:grpSpMk id="9" creationId="{00000000-0000-0000-0000-000000000000}"/>
          </ac:grpSpMkLst>
        </pc:grpChg>
        <pc:picChg chg="del">
          <ac:chgData name="Nguyễn Thị Huyền" userId="168dba79-7940-4e09-a4e6-cb273c0c240a" providerId="ADAL" clId="{57834B43-2316-447C-B058-C74DD56B5B51}" dt="2022-06-14T11:59:46.027" v="2210" actId="478"/>
          <ac:picMkLst>
            <pc:docMk/>
            <pc:sldMk cId="1763535462" sldId="274"/>
            <ac:picMk id="4" creationId="{00000000-0000-0000-0000-000000000000}"/>
          </ac:picMkLst>
        </pc:picChg>
        <pc:picChg chg="del">
          <ac:chgData name="Nguyễn Thị Huyền" userId="168dba79-7940-4e09-a4e6-cb273c0c240a" providerId="ADAL" clId="{57834B43-2316-447C-B058-C74DD56B5B51}" dt="2022-06-14T11:59:50.135" v="2212" actId="478"/>
          <ac:picMkLst>
            <pc:docMk/>
            <pc:sldMk cId="1763535462" sldId="274"/>
            <ac:picMk id="13" creationId="{00000000-0000-0000-0000-000000000000}"/>
          </ac:picMkLst>
        </pc:picChg>
      </pc:sldChg>
      <pc:sldChg chg="del">
        <pc:chgData name="Nguyễn Thị Huyền" userId="168dba79-7940-4e09-a4e6-cb273c0c240a" providerId="ADAL" clId="{57834B43-2316-447C-B058-C74DD56B5B51}" dt="2022-06-13T07:52:40.735" v="1286" actId="2696"/>
        <pc:sldMkLst>
          <pc:docMk/>
          <pc:sldMk cId="3859105471" sldId="275"/>
        </pc:sldMkLst>
      </pc:sldChg>
      <pc:sldChg chg="addSp delSp modSp mod delAnim modAnim">
        <pc:chgData name="Nguyễn Thị Huyền" userId="168dba79-7940-4e09-a4e6-cb273c0c240a" providerId="ADAL" clId="{57834B43-2316-447C-B058-C74DD56B5B51}" dt="2022-06-14T13:26:39.393" v="2857" actId="20577"/>
        <pc:sldMkLst>
          <pc:docMk/>
          <pc:sldMk cId="1674464074" sldId="276"/>
        </pc:sldMkLst>
        <pc:spChg chg="mod">
          <ac:chgData name="Nguyễn Thị Huyền" userId="168dba79-7940-4e09-a4e6-cb273c0c240a" providerId="ADAL" clId="{57834B43-2316-447C-B058-C74DD56B5B51}" dt="2022-06-14T13:26:16.637" v="2831" actId="1076"/>
          <ac:spMkLst>
            <pc:docMk/>
            <pc:sldMk cId="1674464074" sldId="276"/>
            <ac:spMk id="5" creationId="{97A16BBD-9234-40A1-93B8-5470B2E7A7EE}"/>
          </ac:spMkLst>
        </pc:spChg>
        <pc:spChg chg="mod">
          <ac:chgData name="Nguyễn Thị Huyền" userId="168dba79-7940-4e09-a4e6-cb273c0c240a" providerId="ADAL" clId="{57834B43-2316-447C-B058-C74DD56B5B51}" dt="2022-06-14T13:26:02.948" v="2827" actId="1076"/>
          <ac:spMkLst>
            <pc:docMk/>
            <pc:sldMk cId="1674464074" sldId="276"/>
            <ac:spMk id="6" creationId="{8505A9A2-5F41-4454-A841-104624B84A89}"/>
          </ac:spMkLst>
        </pc:spChg>
        <pc:spChg chg="del">
          <ac:chgData name="Nguyễn Thị Huyền" userId="168dba79-7940-4e09-a4e6-cb273c0c240a" providerId="ADAL" clId="{57834B43-2316-447C-B058-C74DD56B5B51}" dt="2022-06-14T13:25:44.082" v="2821" actId="478"/>
          <ac:spMkLst>
            <pc:docMk/>
            <pc:sldMk cId="1674464074" sldId="276"/>
            <ac:spMk id="7" creationId="{BFE1E30E-07FD-4184-BEFF-614C2063C503}"/>
          </ac:spMkLst>
        </pc:spChg>
        <pc:spChg chg="mod">
          <ac:chgData name="Nguyễn Thị Huyền" userId="168dba79-7940-4e09-a4e6-cb273c0c240a" providerId="ADAL" clId="{57834B43-2316-447C-B058-C74DD56B5B51}" dt="2022-06-14T13:23:48.825" v="2655" actId="20577"/>
          <ac:spMkLst>
            <pc:docMk/>
            <pc:sldMk cId="1674464074" sldId="276"/>
            <ac:spMk id="10" creationId="{3B65815C-24FD-43C1-B6F3-D9F5317C2F6C}"/>
          </ac:spMkLst>
        </pc:spChg>
        <pc:spChg chg="mod">
          <ac:chgData name="Nguyễn Thị Huyền" userId="168dba79-7940-4e09-a4e6-cb273c0c240a" providerId="ADAL" clId="{57834B43-2316-447C-B058-C74DD56B5B51}" dt="2022-06-14T13:26:29.706" v="2836" actId="1076"/>
          <ac:spMkLst>
            <pc:docMk/>
            <pc:sldMk cId="1674464074" sldId="276"/>
            <ac:spMk id="13" creationId="{5D82322F-81C0-40D1-8E9F-EC133C621210}"/>
          </ac:spMkLst>
        </pc:spChg>
        <pc:spChg chg="mod">
          <ac:chgData name="Nguyễn Thị Huyền" userId="168dba79-7940-4e09-a4e6-cb273c0c240a" providerId="ADAL" clId="{57834B43-2316-447C-B058-C74DD56B5B51}" dt="2022-06-14T13:26:08.771" v="2828" actId="1076"/>
          <ac:spMkLst>
            <pc:docMk/>
            <pc:sldMk cId="1674464074" sldId="276"/>
            <ac:spMk id="16" creationId="{B45B70A6-2EFF-4EE4-9FB3-FA885C2D6CC7}"/>
          </ac:spMkLst>
        </pc:spChg>
        <pc:spChg chg="del topLvl">
          <ac:chgData name="Nguyễn Thị Huyền" userId="168dba79-7940-4e09-a4e6-cb273c0c240a" providerId="ADAL" clId="{57834B43-2316-447C-B058-C74DD56B5B51}" dt="2022-06-14T13:25:41.634" v="2819" actId="478"/>
          <ac:spMkLst>
            <pc:docMk/>
            <pc:sldMk cId="1674464074" sldId="276"/>
            <ac:spMk id="19" creationId="{ED6AD18C-BD4D-4BB0-980B-8D3A84B7D02E}"/>
          </ac:spMkLst>
        </pc:spChg>
        <pc:spChg chg="mod">
          <ac:chgData name="Nguyễn Thị Huyền" userId="168dba79-7940-4e09-a4e6-cb273c0c240a" providerId="ADAL" clId="{57834B43-2316-447C-B058-C74DD56B5B51}" dt="2022-06-14T13:26:39.393" v="2857" actId="20577"/>
          <ac:spMkLst>
            <pc:docMk/>
            <pc:sldMk cId="1674464074" sldId="276"/>
            <ac:spMk id="22" creationId="{00000000-0000-0000-0000-000000000000}"/>
          </ac:spMkLst>
        </pc:spChg>
        <pc:spChg chg="add del mod">
          <ac:chgData name="Nguyễn Thị Huyền" userId="168dba79-7940-4e09-a4e6-cb273c0c240a" providerId="ADAL" clId="{57834B43-2316-447C-B058-C74DD56B5B51}" dt="2022-06-14T13:25:38.863" v="2818" actId="478"/>
          <ac:spMkLst>
            <pc:docMk/>
            <pc:sldMk cId="1674464074" sldId="276"/>
            <ac:spMk id="23" creationId="{011BD9D3-1B1C-9411-464A-A3158B50C5D5}"/>
          </ac:spMkLst>
        </pc:spChg>
        <pc:grpChg chg="mod">
          <ac:chgData name="Nguyễn Thị Huyền" userId="168dba79-7940-4e09-a4e6-cb273c0c240a" providerId="ADAL" clId="{57834B43-2316-447C-B058-C74DD56B5B51}" dt="2022-06-14T13:15:58.217" v="2609" actId="1076"/>
          <ac:grpSpMkLst>
            <pc:docMk/>
            <pc:sldMk cId="1674464074" sldId="276"/>
            <ac:grpSpMk id="8" creationId="{56C518BD-5444-436A-8C7A-4B54AD237733}"/>
          </ac:grpSpMkLst>
        </pc:grpChg>
        <pc:grpChg chg="mod">
          <ac:chgData name="Nguyễn Thị Huyền" userId="168dba79-7940-4e09-a4e6-cb273c0c240a" providerId="ADAL" clId="{57834B43-2316-447C-B058-C74DD56B5B51}" dt="2022-06-14T13:26:20.452" v="2832" actId="1076"/>
          <ac:grpSpMkLst>
            <pc:docMk/>
            <pc:sldMk cId="1674464074" sldId="276"/>
            <ac:grpSpMk id="11" creationId="{967EA4A1-C0B6-4CCD-9A0E-5BE55EEC7BB4}"/>
          </ac:grpSpMkLst>
        </pc:grpChg>
        <pc:grpChg chg="mod">
          <ac:chgData name="Nguyễn Thị Huyền" userId="168dba79-7940-4e09-a4e6-cb273c0c240a" providerId="ADAL" clId="{57834B43-2316-447C-B058-C74DD56B5B51}" dt="2022-06-14T13:24:44.111" v="2751" actId="1076"/>
          <ac:grpSpMkLst>
            <pc:docMk/>
            <pc:sldMk cId="1674464074" sldId="276"/>
            <ac:grpSpMk id="14" creationId="{13DD4245-8473-48FD-AA81-448BC48CA270}"/>
          </ac:grpSpMkLst>
        </pc:grpChg>
        <pc:grpChg chg="del">
          <ac:chgData name="Nguyễn Thị Huyền" userId="168dba79-7940-4e09-a4e6-cb273c0c240a" providerId="ADAL" clId="{57834B43-2316-447C-B058-C74DD56B5B51}" dt="2022-06-14T13:25:41.634" v="2819" actId="478"/>
          <ac:grpSpMkLst>
            <pc:docMk/>
            <pc:sldMk cId="1674464074" sldId="276"/>
            <ac:grpSpMk id="17" creationId="{9C10B2B6-F2A4-4BF9-BAAE-42F5D7F4445C}"/>
          </ac:grpSpMkLst>
        </pc:grpChg>
        <pc:picChg chg="mod">
          <ac:chgData name="Nguyễn Thị Huyền" userId="168dba79-7940-4e09-a4e6-cb273c0c240a" providerId="ADAL" clId="{57834B43-2316-447C-B058-C74DD56B5B51}" dt="2022-06-14T13:26:13.997" v="2830" actId="1076"/>
          <ac:picMkLst>
            <pc:docMk/>
            <pc:sldMk cId="1674464074" sldId="276"/>
            <ac:picMk id="12" creationId="{7157901E-28B6-4655-B089-FCD8DC982C1D}"/>
          </ac:picMkLst>
        </pc:picChg>
        <pc:picChg chg="mod">
          <ac:chgData name="Nguyễn Thị Huyền" userId="168dba79-7940-4e09-a4e6-cb273c0c240a" providerId="ADAL" clId="{57834B43-2316-447C-B058-C74DD56B5B51}" dt="2022-06-14T13:26:11.417" v="2829" actId="1076"/>
          <ac:picMkLst>
            <pc:docMk/>
            <pc:sldMk cId="1674464074" sldId="276"/>
            <ac:picMk id="15" creationId="{6B3E0958-B1B9-4CBF-810C-9D5E1BDEAC21}"/>
          </ac:picMkLst>
        </pc:picChg>
        <pc:picChg chg="del topLvl">
          <ac:chgData name="Nguyễn Thị Huyền" userId="168dba79-7940-4e09-a4e6-cb273c0c240a" providerId="ADAL" clId="{57834B43-2316-447C-B058-C74DD56B5B51}" dt="2022-06-14T13:25:43.026" v="2820" actId="478"/>
          <ac:picMkLst>
            <pc:docMk/>
            <pc:sldMk cId="1674464074" sldId="276"/>
            <ac:picMk id="18" creationId="{8F46835E-1935-476D-85AE-8D545B27381E}"/>
          </ac:picMkLst>
        </pc:picChg>
        <pc:picChg chg="mod">
          <ac:chgData name="Nguyễn Thị Huyền" userId="168dba79-7940-4e09-a4e6-cb273c0c240a" providerId="ADAL" clId="{57834B43-2316-447C-B058-C74DD56B5B51}" dt="2022-06-14T13:26:28.687" v="2835" actId="1076"/>
          <ac:picMkLst>
            <pc:docMk/>
            <pc:sldMk cId="1674464074" sldId="276"/>
            <ac:picMk id="20" creationId="{00000000-0000-0000-0000-000000000000}"/>
          </ac:picMkLst>
        </pc:picChg>
      </pc:sldChg>
      <pc:sldChg chg="del">
        <pc:chgData name="Nguyễn Thị Huyền" userId="168dba79-7940-4e09-a4e6-cb273c0c240a" providerId="ADAL" clId="{57834B43-2316-447C-B058-C74DD56B5B51}" dt="2022-06-13T07:52:20.420" v="1281" actId="2696"/>
        <pc:sldMkLst>
          <pc:docMk/>
          <pc:sldMk cId="2401269650" sldId="277"/>
        </pc:sldMkLst>
      </pc:sldChg>
      <pc:sldChg chg="del">
        <pc:chgData name="Nguyễn Thị Huyền" userId="168dba79-7940-4e09-a4e6-cb273c0c240a" providerId="ADAL" clId="{57834B43-2316-447C-B058-C74DD56B5B51}" dt="2022-06-13T07:52:24.495" v="1282" actId="2696"/>
        <pc:sldMkLst>
          <pc:docMk/>
          <pc:sldMk cId="4184933211" sldId="278"/>
        </pc:sldMkLst>
      </pc:sldChg>
      <pc:sldChg chg="del">
        <pc:chgData name="Nguyễn Thị Huyền" userId="168dba79-7940-4e09-a4e6-cb273c0c240a" providerId="ADAL" clId="{57834B43-2316-447C-B058-C74DD56B5B51}" dt="2022-06-14T10:15:40.528" v="1710" actId="2696"/>
        <pc:sldMkLst>
          <pc:docMk/>
          <pc:sldMk cId="2609482161" sldId="279"/>
        </pc:sldMkLst>
      </pc:sldChg>
      <pc:sldChg chg="del">
        <pc:chgData name="Nguyễn Thị Huyền" userId="168dba79-7940-4e09-a4e6-cb273c0c240a" providerId="ADAL" clId="{57834B43-2316-447C-B058-C74DD56B5B51}" dt="2022-06-14T10:15:50.754" v="1712" actId="2696"/>
        <pc:sldMkLst>
          <pc:docMk/>
          <pc:sldMk cId="3406772638" sldId="280"/>
        </pc:sldMkLst>
      </pc:sldChg>
      <pc:sldChg chg="addSp delSp modSp mod ord delAnim modAnim">
        <pc:chgData name="Nguyễn Thị Huyền" userId="168dba79-7940-4e09-a4e6-cb273c0c240a" providerId="ADAL" clId="{57834B43-2316-447C-B058-C74DD56B5B51}" dt="2022-06-14T10:20:06.494" v="1727" actId="1076"/>
        <pc:sldMkLst>
          <pc:docMk/>
          <pc:sldMk cId="568228752" sldId="281"/>
        </pc:sldMkLst>
        <pc:spChg chg="mod">
          <ac:chgData name="Nguyễn Thị Huyền" userId="168dba79-7940-4e09-a4e6-cb273c0c240a" providerId="ADAL" clId="{57834B43-2316-447C-B058-C74DD56B5B51}" dt="2022-06-14T10:19:30.249" v="1723" actId="1076"/>
          <ac:spMkLst>
            <pc:docMk/>
            <pc:sldMk cId="568228752" sldId="281"/>
            <ac:spMk id="10" creationId="{00000000-0000-0000-0000-000000000000}"/>
          </ac:spMkLst>
        </pc:spChg>
        <pc:spChg chg="del">
          <ac:chgData name="Nguyễn Thị Huyền" userId="168dba79-7940-4e09-a4e6-cb273c0c240a" providerId="ADAL" clId="{57834B43-2316-447C-B058-C74DD56B5B51}" dt="2022-06-14T10:18:59.915" v="1716" actId="478"/>
          <ac:spMkLst>
            <pc:docMk/>
            <pc:sldMk cId="568228752" sldId="281"/>
            <ac:spMk id="11" creationId="{00000000-0000-0000-0000-000000000000}"/>
          </ac:spMkLst>
        </pc:spChg>
        <pc:picChg chg="mod">
          <ac:chgData name="Nguyễn Thị Huyền" userId="168dba79-7940-4e09-a4e6-cb273c0c240a" providerId="ADAL" clId="{57834B43-2316-447C-B058-C74DD56B5B51}" dt="2022-06-14T10:19:41.241" v="1725" actId="1076"/>
          <ac:picMkLst>
            <pc:docMk/>
            <pc:sldMk cId="568228752" sldId="281"/>
            <ac:picMk id="2" creationId="{00000000-0000-0000-0000-000000000000}"/>
          </ac:picMkLst>
        </pc:picChg>
        <pc:picChg chg="del">
          <ac:chgData name="Nguyễn Thị Huyền" userId="168dba79-7940-4e09-a4e6-cb273c0c240a" providerId="ADAL" clId="{57834B43-2316-447C-B058-C74DD56B5B51}" dt="2022-06-14T10:18:56.581" v="1715" actId="478"/>
          <ac:picMkLst>
            <pc:docMk/>
            <pc:sldMk cId="568228752" sldId="281"/>
            <ac:picMk id="3" creationId="{00000000-0000-0000-0000-000000000000}"/>
          </ac:picMkLst>
        </pc:picChg>
        <pc:picChg chg="mod">
          <ac:chgData name="Nguyễn Thị Huyền" userId="168dba79-7940-4e09-a4e6-cb273c0c240a" providerId="ADAL" clId="{57834B43-2316-447C-B058-C74DD56B5B51}" dt="2022-06-14T10:19:45.856" v="1726" actId="1076"/>
          <ac:picMkLst>
            <pc:docMk/>
            <pc:sldMk cId="568228752" sldId="281"/>
            <ac:picMk id="6" creationId="{00000000-0000-0000-0000-000000000000}"/>
          </ac:picMkLst>
        </pc:picChg>
        <pc:picChg chg="mod">
          <ac:chgData name="Nguyễn Thị Huyền" userId="168dba79-7940-4e09-a4e6-cb273c0c240a" providerId="ADAL" clId="{57834B43-2316-447C-B058-C74DD56B5B51}" dt="2022-06-14T10:20:06.494" v="1727" actId="1076"/>
          <ac:picMkLst>
            <pc:docMk/>
            <pc:sldMk cId="568228752" sldId="281"/>
            <ac:picMk id="7" creationId="{00000000-0000-0000-0000-000000000000}"/>
          </ac:picMkLst>
        </pc:picChg>
        <pc:picChg chg="add mod">
          <ac:chgData name="Nguyễn Thị Huyền" userId="168dba79-7940-4e09-a4e6-cb273c0c240a" providerId="ADAL" clId="{57834B43-2316-447C-B058-C74DD56B5B51}" dt="2022-06-14T10:19:18.160" v="1721" actId="1076"/>
          <ac:picMkLst>
            <pc:docMk/>
            <pc:sldMk cId="568228752" sldId="281"/>
            <ac:picMk id="9" creationId="{B7655C6D-E8EA-F14B-F0C1-F9A67E352AD9}"/>
          </ac:picMkLst>
        </pc:picChg>
      </pc:sldChg>
      <pc:sldChg chg="del">
        <pc:chgData name="Nguyễn Thị Huyền" userId="168dba79-7940-4e09-a4e6-cb273c0c240a" providerId="ADAL" clId="{57834B43-2316-447C-B058-C74DD56B5B51}" dt="2022-06-14T13:23:26.032" v="2613" actId="2696"/>
        <pc:sldMkLst>
          <pc:docMk/>
          <pc:sldMk cId="3404569649" sldId="282"/>
        </pc:sldMkLst>
      </pc:sldChg>
      <pc:sldChg chg="del">
        <pc:chgData name="Nguyễn Thị Huyền" userId="168dba79-7940-4e09-a4e6-cb273c0c240a" providerId="ADAL" clId="{57834B43-2316-447C-B058-C74DD56B5B51}" dt="2022-06-14T10:40:25.211" v="1861" actId="2696"/>
        <pc:sldMkLst>
          <pc:docMk/>
          <pc:sldMk cId="1272962715" sldId="283"/>
        </pc:sldMkLst>
      </pc:sldChg>
      <pc:sldChg chg="addSp delSp modSp mod addAnim delAnim">
        <pc:chgData name="Nguyễn Thị Huyền" userId="168dba79-7940-4e09-a4e6-cb273c0c240a" providerId="ADAL" clId="{57834B43-2316-447C-B058-C74DD56B5B51}" dt="2022-06-14T13:27:46.470" v="2914" actId="20577"/>
        <pc:sldMkLst>
          <pc:docMk/>
          <pc:sldMk cId="922550114" sldId="284"/>
        </pc:sldMkLst>
        <pc:spChg chg="mod">
          <ac:chgData name="Nguyễn Thị Huyền" userId="168dba79-7940-4e09-a4e6-cb273c0c240a" providerId="ADAL" clId="{57834B43-2316-447C-B058-C74DD56B5B51}" dt="2022-06-14T13:27:46.470" v="2914" actId="20577"/>
          <ac:spMkLst>
            <pc:docMk/>
            <pc:sldMk cId="922550114" sldId="284"/>
            <ac:spMk id="18" creationId="{00000000-0000-0000-0000-000000000000}"/>
          </ac:spMkLst>
        </pc:spChg>
        <pc:spChg chg="del">
          <ac:chgData name="Nguyễn Thị Huyền" userId="168dba79-7940-4e09-a4e6-cb273c0c240a" providerId="ADAL" clId="{57834B43-2316-447C-B058-C74DD56B5B51}" dt="2022-06-14T13:27:18.097" v="2896" actId="478"/>
          <ac:spMkLst>
            <pc:docMk/>
            <pc:sldMk cId="922550114" sldId="284"/>
            <ac:spMk id="34" creationId="{00000000-0000-0000-0000-000000000000}"/>
          </ac:spMkLst>
        </pc:spChg>
        <pc:picChg chg="mod">
          <ac:chgData name="Nguyễn Thị Huyền" userId="168dba79-7940-4e09-a4e6-cb273c0c240a" providerId="ADAL" clId="{57834B43-2316-447C-B058-C74DD56B5B51}" dt="2022-06-14T13:27:39.381" v="2904" actId="1076"/>
          <ac:picMkLst>
            <pc:docMk/>
            <pc:sldMk cId="922550114" sldId="284"/>
            <ac:picMk id="10" creationId="{00000000-0000-0000-0000-000000000000}"/>
          </ac:picMkLst>
        </pc:picChg>
        <pc:picChg chg="add del">
          <ac:chgData name="Nguyễn Thị Huyền" userId="168dba79-7940-4e09-a4e6-cb273c0c240a" providerId="ADAL" clId="{57834B43-2316-447C-B058-C74DD56B5B51}" dt="2022-06-14T13:27:33.254" v="2901" actId="478"/>
          <ac:picMkLst>
            <pc:docMk/>
            <pc:sldMk cId="922550114" sldId="284"/>
            <ac:picMk id="12" creationId="{00000000-0000-0000-0000-000000000000}"/>
          </ac:picMkLst>
        </pc:picChg>
        <pc:picChg chg="del mod">
          <ac:chgData name="Nguyễn Thị Huyền" userId="168dba79-7940-4e09-a4e6-cb273c0c240a" providerId="ADAL" clId="{57834B43-2316-447C-B058-C74DD56B5B51}" dt="2022-06-14T13:27:35.672" v="2902" actId="478"/>
          <ac:picMkLst>
            <pc:docMk/>
            <pc:sldMk cId="922550114" sldId="284"/>
            <ac:picMk id="32" creationId="{00000000-0000-0000-0000-000000000000}"/>
          </ac:picMkLst>
        </pc:picChg>
      </pc:sldChg>
      <pc:sldChg chg="modTransition">
        <pc:chgData name="Nguyễn Thị Huyền" userId="168dba79-7940-4e09-a4e6-cb273c0c240a" providerId="ADAL" clId="{57834B43-2316-447C-B058-C74DD56B5B51}" dt="2022-06-13T07:26:38.937" v="797"/>
        <pc:sldMkLst>
          <pc:docMk/>
          <pc:sldMk cId="1349493977" sldId="301"/>
        </pc:sldMkLst>
      </pc:sldChg>
      <pc:sldChg chg="addSp delSp modSp mod ord setBg delAnim modAnim">
        <pc:chgData name="Nguyễn Thị Huyền" userId="168dba79-7940-4e09-a4e6-cb273c0c240a" providerId="ADAL" clId="{57834B43-2316-447C-B058-C74DD56B5B51}" dt="2022-06-14T08:02:53.969" v="1382"/>
        <pc:sldMkLst>
          <pc:docMk/>
          <pc:sldMk cId="0" sldId="326"/>
        </pc:sldMkLst>
        <pc:spChg chg="mod">
          <ac:chgData name="Nguyễn Thị Huyền" userId="168dba79-7940-4e09-a4e6-cb273c0c240a" providerId="ADAL" clId="{57834B43-2316-447C-B058-C74DD56B5B51}" dt="2022-06-13T07:43:40.189" v="1194" actId="20577"/>
          <ac:spMkLst>
            <pc:docMk/>
            <pc:sldMk cId="0" sldId="326"/>
            <ac:spMk id="3" creationId="{17C40710-3351-888A-CF35-2A05E070472E}"/>
          </ac:spMkLst>
        </pc:spChg>
        <pc:spChg chg="mod">
          <ac:chgData name="Nguyễn Thị Huyền" userId="168dba79-7940-4e09-a4e6-cb273c0c240a" providerId="ADAL" clId="{57834B43-2316-447C-B058-C74DD56B5B51}" dt="2022-06-13T07:46:50.376" v="1209" actId="20577"/>
          <ac:spMkLst>
            <pc:docMk/>
            <pc:sldMk cId="0" sldId="326"/>
            <ac:spMk id="4" creationId="{AFEF16A4-8839-DF22-6A76-4A228C01957D}"/>
          </ac:spMkLst>
        </pc:spChg>
        <pc:spChg chg="mod">
          <ac:chgData name="Nguyễn Thị Huyền" userId="168dba79-7940-4e09-a4e6-cb273c0c240a" providerId="ADAL" clId="{57834B43-2316-447C-B058-C74DD56B5B51}" dt="2022-06-13T07:47:50.234" v="1216" actId="20577"/>
          <ac:spMkLst>
            <pc:docMk/>
            <pc:sldMk cId="0" sldId="326"/>
            <ac:spMk id="5" creationId="{D3EB92DD-EF67-0270-53C6-22D39B3E2F1D}"/>
          </ac:spMkLst>
        </pc:spChg>
        <pc:spChg chg="add mod">
          <ac:chgData name="Nguyễn Thị Huyền" userId="168dba79-7940-4e09-a4e6-cb273c0c240a" providerId="ADAL" clId="{57834B43-2316-447C-B058-C74DD56B5B51}" dt="2022-06-13T07:49:40.938" v="1228" actId="207"/>
          <ac:spMkLst>
            <pc:docMk/>
            <pc:sldMk cId="0" sldId="326"/>
            <ac:spMk id="31" creationId="{6D472C86-1C3F-64BF-465F-51B61B7169C4}"/>
          </ac:spMkLst>
        </pc:spChg>
        <pc:spChg chg="add mod">
          <ac:chgData name="Nguyễn Thị Huyền" userId="168dba79-7940-4e09-a4e6-cb273c0c240a" providerId="ADAL" clId="{57834B43-2316-447C-B058-C74DD56B5B51}" dt="2022-06-14T06:05:41.823" v="1363" actId="20577"/>
          <ac:spMkLst>
            <pc:docMk/>
            <pc:sldMk cId="0" sldId="326"/>
            <ac:spMk id="32" creationId="{7F936CD3-E785-B8B5-91AA-FBC4D8827E57}"/>
          </ac:spMkLst>
        </pc:spChg>
        <pc:spChg chg="add mod">
          <ac:chgData name="Nguyễn Thị Huyền" userId="168dba79-7940-4e09-a4e6-cb273c0c240a" providerId="ADAL" clId="{57834B43-2316-447C-B058-C74DD56B5B51}" dt="2022-06-13T07:50:56.278" v="1278" actId="20577"/>
          <ac:spMkLst>
            <pc:docMk/>
            <pc:sldMk cId="0" sldId="326"/>
            <ac:spMk id="33" creationId="{A7AC3EDF-6C63-015D-2589-B45BB8AC09C9}"/>
          </ac:spMkLst>
        </pc:spChg>
        <pc:spChg chg="mod">
          <ac:chgData name="Nguyễn Thị Huyền" userId="168dba79-7940-4e09-a4e6-cb273c0c240a" providerId="ADAL" clId="{57834B43-2316-447C-B058-C74DD56B5B51}" dt="2022-06-13T07:41:04.258" v="1164" actId="20577"/>
          <ac:spMkLst>
            <pc:docMk/>
            <pc:sldMk cId="0" sldId="326"/>
            <ac:spMk id="34" creationId="{243BF4B6-F193-2996-76D8-A84E93C5BB8B}"/>
          </ac:spMkLst>
        </pc:spChg>
        <pc:spChg chg="mod">
          <ac:chgData name="Nguyễn Thị Huyền" userId="168dba79-7940-4e09-a4e6-cb273c0c240a" providerId="ADAL" clId="{57834B43-2316-447C-B058-C74DD56B5B51}" dt="2022-06-13T07:49:50.696" v="1230" actId="207"/>
          <ac:spMkLst>
            <pc:docMk/>
            <pc:sldMk cId="0" sldId="326"/>
            <ac:spMk id="40" creationId="{E0D3DC7F-95DA-2D2C-E929-99ED533A0D97}"/>
          </ac:spMkLst>
        </pc:spChg>
        <pc:spChg chg="mod">
          <ac:chgData name="Nguyễn Thị Huyền" userId="168dba79-7940-4e09-a4e6-cb273c0c240a" providerId="ADAL" clId="{57834B43-2316-447C-B058-C74DD56B5B51}" dt="2022-06-13T07:42:06.081" v="1173" actId="20577"/>
          <ac:spMkLst>
            <pc:docMk/>
            <pc:sldMk cId="0" sldId="326"/>
            <ac:spMk id="41" creationId="{CDB38BA0-20C1-A245-8CF7-7EF931D42508}"/>
          </ac:spMkLst>
        </pc:spChg>
        <pc:spChg chg="mod">
          <ac:chgData name="Nguyễn Thị Huyền" userId="168dba79-7940-4e09-a4e6-cb273c0c240a" providerId="ADAL" clId="{57834B43-2316-447C-B058-C74DD56B5B51}" dt="2022-06-13T07:47:37.642" v="1213" actId="20577"/>
          <ac:spMkLst>
            <pc:docMk/>
            <pc:sldMk cId="0" sldId="326"/>
            <ac:spMk id="42" creationId="{3184AAC4-98A1-0AFB-1511-6802ECCAA689}"/>
          </ac:spMkLst>
        </pc:spChg>
        <pc:spChg chg="mod">
          <ac:chgData name="Nguyễn Thị Huyền" userId="168dba79-7940-4e09-a4e6-cb273c0c240a" providerId="ADAL" clId="{57834B43-2316-447C-B058-C74DD56B5B51}" dt="2022-06-14T06:02:08.042" v="1293" actId="1037"/>
          <ac:spMkLst>
            <pc:docMk/>
            <pc:sldMk cId="0" sldId="326"/>
            <ac:spMk id="43" creationId="{34A23049-430E-4F93-E6E4-A0A5BA5D19F9}"/>
          </ac:spMkLst>
        </pc:spChg>
        <pc:spChg chg="mod">
          <ac:chgData name="Nguyễn Thị Huyền" userId="168dba79-7940-4e09-a4e6-cb273c0c240a" providerId="ADAL" clId="{57834B43-2316-447C-B058-C74DD56B5B51}" dt="2022-06-13T07:43:20.747" v="1184" actId="20577"/>
          <ac:spMkLst>
            <pc:docMk/>
            <pc:sldMk cId="0" sldId="326"/>
            <ac:spMk id="44" creationId="{2E9F1F72-0BF5-DF26-C0F5-FD2DBE82BE91}"/>
          </ac:spMkLst>
        </pc:spChg>
        <pc:spChg chg="mod">
          <ac:chgData name="Nguyễn Thị Huyền" userId="168dba79-7940-4e09-a4e6-cb273c0c240a" providerId="ADAL" clId="{57834B43-2316-447C-B058-C74DD56B5B51}" dt="2022-06-13T07:43:35.389" v="1191" actId="20577"/>
          <ac:spMkLst>
            <pc:docMk/>
            <pc:sldMk cId="0" sldId="326"/>
            <ac:spMk id="45" creationId="{603985A8-DA17-E6E3-B796-2225648FFF72}"/>
          </ac:spMkLst>
        </pc:spChg>
        <pc:spChg chg="mod">
          <ac:chgData name="Nguyễn Thị Huyền" userId="168dba79-7940-4e09-a4e6-cb273c0c240a" providerId="ADAL" clId="{57834B43-2316-447C-B058-C74DD56B5B51}" dt="2022-06-13T07:46:43.855" v="1207" actId="20577"/>
          <ac:spMkLst>
            <pc:docMk/>
            <pc:sldMk cId="0" sldId="326"/>
            <ac:spMk id="46" creationId="{580217B1-15EB-0998-EF97-8EC848F0A716}"/>
          </ac:spMkLst>
        </pc:spChg>
        <pc:spChg chg="mod">
          <ac:chgData name="Nguyễn Thị Huyền" userId="168dba79-7940-4e09-a4e6-cb273c0c240a" providerId="ADAL" clId="{57834B43-2316-447C-B058-C74DD56B5B51}" dt="2022-06-13T07:47:16.854" v="1210" actId="20577"/>
          <ac:spMkLst>
            <pc:docMk/>
            <pc:sldMk cId="0" sldId="326"/>
            <ac:spMk id="47" creationId="{33C7D876-0F10-851A-AA53-61338F6B117D}"/>
          </ac:spMkLst>
        </pc:spChg>
        <pc:spChg chg="mod">
          <ac:chgData name="Nguyễn Thị Huyền" userId="168dba79-7940-4e09-a4e6-cb273c0c240a" providerId="ADAL" clId="{57834B43-2316-447C-B058-C74DD56B5B51}" dt="2022-06-13T07:49:45.871" v="1229" actId="207"/>
          <ac:spMkLst>
            <pc:docMk/>
            <pc:sldMk cId="0" sldId="326"/>
            <ac:spMk id="48" creationId="{72CC7CC1-143F-410A-BDF7-44C40772BA0F}"/>
          </ac:spMkLst>
        </pc:spChg>
        <pc:spChg chg="mod">
          <ac:chgData name="Nguyễn Thị Huyền" userId="168dba79-7940-4e09-a4e6-cb273c0c240a" providerId="ADAL" clId="{57834B43-2316-447C-B058-C74DD56B5B51}" dt="2022-06-13T07:48:15.211" v="1220" actId="207"/>
          <ac:spMkLst>
            <pc:docMk/>
            <pc:sldMk cId="0" sldId="326"/>
            <ac:spMk id="49" creationId="{BAD0C9FE-C4A6-5339-6DD8-47CED3D7601E}"/>
          </ac:spMkLst>
        </pc:spChg>
        <pc:spChg chg="mod">
          <ac:chgData name="Nguyễn Thị Huyền" userId="168dba79-7940-4e09-a4e6-cb273c0c240a" providerId="ADAL" clId="{57834B43-2316-447C-B058-C74DD56B5B51}" dt="2022-06-14T06:06:40.068" v="1372" actId="20577"/>
          <ac:spMkLst>
            <pc:docMk/>
            <pc:sldMk cId="0" sldId="326"/>
            <ac:spMk id="50" creationId="{92B52186-AB90-3221-703C-1B86A7E6B0D5}"/>
          </ac:spMkLst>
        </pc:spChg>
        <pc:spChg chg="del">
          <ac:chgData name="Nguyễn Thị Huyền" userId="168dba79-7940-4e09-a4e6-cb273c0c240a" providerId="ADAL" clId="{57834B43-2316-447C-B058-C74DD56B5B51}" dt="2022-06-13T07:42:10.471" v="1174" actId="478"/>
          <ac:spMkLst>
            <pc:docMk/>
            <pc:sldMk cId="0" sldId="326"/>
            <ac:spMk id="51" creationId="{EB5CCF71-67C9-8BD2-7431-85637C2EA883}"/>
          </ac:spMkLst>
        </pc:spChg>
        <pc:spChg chg="del">
          <ac:chgData name="Nguyễn Thị Huyền" userId="168dba79-7940-4e09-a4e6-cb273c0c240a" providerId="ADAL" clId="{57834B43-2316-447C-B058-C74DD56B5B51}" dt="2022-06-14T06:05:51.740" v="1365" actId="478"/>
          <ac:spMkLst>
            <pc:docMk/>
            <pc:sldMk cId="0" sldId="326"/>
            <ac:spMk id="52" creationId="{94022657-1599-4C25-B264-FB3FBC0E9542}"/>
          </ac:spMkLst>
        </pc:spChg>
        <pc:spChg chg="mod">
          <ac:chgData name="Nguyễn Thị Huyền" userId="168dba79-7940-4e09-a4e6-cb273c0c240a" providerId="ADAL" clId="{57834B43-2316-447C-B058-C74DD56B5B51}" dt="2022-06-14T06:05:48.186" v="1364" actId="1076"/>
          <ac:spMkLst>
            <pc:docMk/>
            <pc:sldMk cId="0" sldId="326"/>
            <ac:spMk id="53" creationId="{5174C157-4B44-A061-3E37-304CF99EF188}"/>
          </ac:spMkLst>
        </pc:spChg>
        <pc:spChg chg="del">
          <ac:chgData name="Nguyễn Thị Huyền" userId="168dba79-7940-4e09-a4e6-cb273c0c240a" providerId="ADAL" clId="{57834B43-2316-447C-B058-C74DD56B5B51}" dt="2022-06-13T07:39:43.996" v="1155" actId="478"/>
          <ac:spMkLst>
            <pc:docMk/>
            <pc:sldMk cId="0" sldId="326"/>
            <ac:spMk id="5142" creationId="{CA30D426-E357-FD33-1CA4-F9507C80EB9F}"/>
          </ac:spMkLst>
        </pc:spChg>
        <pc:spChg chg="mod">
          <ac:chgData name="Nguyễn Thị Huyền" userId="168dba79-7940-4e09-a4e6-cb273c0c240a" providerId="ADAL" clId="{57834B43-2316-447C-B058-C74DD56B5B51}" dt="2022-06-13T07:41:20.409" v="1168" actId="20577"/>
          <ac:spMkLst>
            <pc:docMk/>
            <pc:sldMk cId="0" sldId="326"/>
            <ac:spMk id="5146" creationId="{12C44288-E4DA-A48E-9E98-9C2708036AE1}"/>
          </ac:spMkLst>
        </pc:spChg>
        <pc:picChg chg="add del mod ord">
          <ac:chgData name="Nguyễn Thị Huyền" userId="168dba79-7940-4e09-a4e6-cb273c0c240a" providerId="ADAL" clId="{57834B43-2316-447C-B058-C74DD56B5B51}" dt="2022-06-13T07:39:28.065" v="1150" actId="478"/>
          <ac:picMkLst>
            <pc:docMk/>
            <pc:sldMk cId="0" sldId="326"/>
            <ac:picMk id="30" creationId="{8B3535FC-E706-8236-5229-A74CACA66AA9}"/>
          </ac:picMkLst>
        </pc:picChg>
        <pc:picChg chg="del">
          <ac:chgData name="Nguyễn Thị Huyền" userId="168dba79-7940-4e09-a4e6-cb273c0c240a" providerId="ADAL" clId="{57834B43-2316-447C-B058-C74DD56B5B51}" dt="2022-06-13T07:39:35" v="1151" actId="478"/>
          <ac:picMkLst>
            <pc:docMk/>
            <pc:sldMk cId="0" sldId="326"/>
            <ac:picMk id="5122" creationId="{88750A89-1736-2CD5-F533-8A4E82B7CDEF}"/>
          </ac:picMkLst>
        </pc:picChg>
        <pc:picChg chg="del">
          <ac:chgData name="Nguyễn Thị Huyền" userId="168dba79-7940-4e09-a4e6-cb273c0c240a" providerId="ADAL" clId="{57834B43-2316-447C-B058-C74DD56B5B51}" dt="2022-06-13T07:39:35.816" v="1152" actId="478"/>
          <ac:picMkLst>
            <pc:docMk/>
            <pc:sldMk cId="0" sldId="326"/>
            <ac:picMk id="5123" creationId="{CAB2EFAA-C332-8E20-B643-18A49BA336EC}"/>
          </ac:picMkLst>
        </pc:picChg>
        <pc:picChg chg="del">
          <ac:chgData name="Nguyễn Thị Huyền" userId="168dba79-7940-4e09-a4e6-cb273c0c240a" providerId="ADAL" clId="{57834B43-2316-447C-B058-C74DD56B5B51}" dt="2022-06-13T07:39:37.674" v="1154" actId="478"/>
          <ac:picMkLst>
            <pc:docMk/>
            <pc:sldMk cId="0" sldId="326"/>
            <ac:picMk id="5124" creationId="{7EF0B4A1-99F7-E9BD-55B3-A7C43320C243}"/>
          </ac:picMkLst>
        </pc:picChg>
        <pc:picChg chg="del">
          <ac:chgData name="Nguyễn Thị Huyền" userId="168dba79-7940-4e09-a4e6-cb273c0c240a" providerId="ADAL" clId="{57834B43-2316-447C-B058-C74DD56B5B51}" dt="2022-06-13T07:39:36.855" v="1153" actId="478"/>
          <ac:picMkLst>
            <pc:docMk/>
            <pc:sldMk cId="0" sldId="326"/>
            <ac:picMk id="5125" creationId="{336D8E97-4B0A-8398-D072-1DC02801E6E5}"/>
          </ac:picMkLst>
        </pc:picChg>
      </pc:sldChg>
      <pc:sldChg chg="addSp delSp modSp mod modAnim">
        <pc:chgData name="Nguyễn Thị Huyền" userId="168dba79-7940-4e09-a4e6-cb273c0c240a" providerId="ADAL" clId="{57834B43-2316-447C-B058-C74DD56B5B51}" dt="2022-06-14T13:15:28.684" v="2606"/>
        <pc:sldMkLst>
          <pc:docMk/>
          <pc:sldMk cId="0" sldId="332"/>
        </pc:sldMkLst>
        <pc:spChg chg="mod">
          <ac:chgData name="Nguyễn Thị Huyền" userId="168dba79-7940-4e09-a4e6-cb273c0c240a" providerId="ADAL" clId="{57834B43-2316-447C-B058-C74DD56B5B51}" dt="2022-06-14T12:06:20.204" v="2482" actId="1076"/>
          <ac:spMkLst>
            <pc:docMk/>
            <pc:sldMk cId="0" sldId="332"/>
            <ac:spMk id="2" creationId="{BEE17390-974F-1AF1-B8DD-144586143EC6}"/>
          </ac:spMkLst>
        </pc:spChg>
        <pc:spChg chg="mod">
          <ac:chgData name="Nguyễn Thị Huyền" userId="168dba79-7940-4e09-a4e6-cb273c0c240a" providerId="ADAL" clId="{57834B43-2316-447C-B058-C74DD56B5B51}" dt="2022-06-14T12:06:23.664" v="2483" actId="1076"/>
          <ac:spMkLst>
            <pc:docMk/>
            <pc:sldMk cId="0" sldId="332"/>
            <ac:spMk id="5" creationId="{FAC578E2-D6B3-0885-6A94-7EEE2F88F729}"/>
          </ac:spMkLst>
        </pc:spChg>
        <pc:spChg chg="mod">
          <ac:chgData name="Nguyễn Thị Huyền" userId="168dba79-7940-4e09-a4e6-cb273c0c240a" providerId="ADAL" clId="{57834B43-2316-447C-B058-C74DD56B5B51}" dt="2022-06-14T12:06:50.416" v="2487" actId="20577"/>
          <ac:spMkLst>
            <pc:docMk/>
            <pc:sldMk cId="0" sldId="332"/>
            <ac:spMk id="22" creationId="{13F3E251-0A01-94A7-5F6E-6B7427626E0C}"/>
          </ac:spMkLst>
        </pc:spChg>
        <pc:spChg chg="mod">
          <ac:chgData name="Nguyễn Thị Huyền" userId="168dba79-7940-4e09-a4e6-cb273c0c240a" providerId="ADAL" clId="{57834B43-2316-447C-B058-C74DD56B5B51}" dt="2022-06-14T12:07:32.674" v="2492" actId="20577"/>
          <ac:spMkLst>
            <pc:docMk/>
            <pc:sldMk cId="0" sldId="332"/>
            <ac:spMk id="32" creationId="{6F7DEB29-7B9B-FA55-CF6B-845782EAF1BA}"/>
          </ac:spMkLst>
        </pc:spChg>
        <pc:spChg chg="mod">
          <ac:chgData name="Nguyễn Thị Huyền" userId="168dba79-7940-4e09-a4e6-cb273c0c240a" providerId="ADAL" clId="{57834B43-2316-447C-B058-C74DD56B5B51}" dt="2022-06-14T12:07:43.787" v="2493" actId="20577"/>
          <ac:spMkLst>
            <pc:docMk/>
            <pc:sldMk cId="0" sldId="332"/>
            <ac:spMk id="36" creationId="{CD9CAD5E-98DF-4C6E-4F72-3C1CC10F3E21}"/>
          </ac:spMkLst>
        </pc:spChg>
        <pc:spChg chg="mod">
          <ac:chgData name="Nguyễn Thị Huyền" userId="168dba79-7940-4e09-a4e6-cb273c0c240a" providerId="ADAL" clId="{57834B43-2316-447C-B058-C74DD56B5B51}" dt="2022-06-14T12:07:13.629" v="2489" actId="20577"/>
          <ac:spMkLst>
            <pc:docMk/>
            <pc:sldMk cId="0" sldId="332"/>
            <ac:spMk id="37" creationId="{3AEDDD35-F704-EC8E-ADCF-3D017D4D3E5B}"/>
          </ac:spMkLst>
        </pc:spChg>
        <pc:spChg chg="mod">
          <ac:chgData name="Nguyễn Thị Huyền" userId="168dba79-7940-4e09-a4e6-cb273c0c240a" providerId="ADAL" clId="{57834B43-2316-447C-B058-C74DD56B5B51}" dt="2022-06-14T12:07:27.208" v="2491" actId="20577"/>
          <ac:spMkLst>
            <pc:docMk/>
            <pc:sldMk cId="0" sldId="332"/>
            <ac:spMk id="38" creationId="{D5CEE19C-FF4E-3064-036F-11E01F4567A0}"/>
          </ac:spMkLst>
        </pc:spChg>
        <pc:spChg chg="mod">
          <ac:chgData name="Nguyễn Thị Huyền" userId="168dba79-7940-4e09-a4e6-cb273c0c240a" providerId="ADAL" clId="{57834B43-2316-447C-B058-C74DD56B5B51}" dt="2022-06-14T12:13:18.222" v="2534" actId="1076"/>
          <ac:spMkLst>
            <pc:docMk/>
            <pc:sldMk cId="0" sldId="332"/>
            <ac:spMk id="41" creationId="{A0E0C53F-2D28-37DC-8A91-F286E401334F}"/>
          </ac:spMkLst>
        </pc:spChg>
        <pc:spChg chg="mod">
          <ac:chgData name="Nguyễn Thị Huyền" userId="168dba79-7940-4e09-a4e6-cb273c0c240a" providerId="ADAL" clId="{57834B43-2316-447C-B058-C74DD56B5B51}" dt="2022-06-14T12:08:52.073" v="2507" actId="20577"/>
          <ac:spMkLst>
            <pc:docMk/>
            <pc:sldMk cId="0" sldId="332"/>
            <ac:spMk id="42" creationId="{8363F75C-9B3B-F1E8-F26D-413C7E48C5AF}"/>
          </ac:spMkLst>
        </pc:spChg>
        <pc:spChg chg="mod">
          <ac:chgData name="Nguyễn Thị Huyền" userId="168dba79-7940-4e09-a4e6-cb273c0c240a" providerId="ADAL" clId="{57834B43-2316-447C-B058-C74DD56B5B51}" dt="2022-06-14T12:12:55.272" v="2530" actId="20577"/>
          <ac:spMkLst>
            <pc:docMk/>
            <pc:sldMk cId="0" sldId="332"/>
            <ac:spMk id="43" creationId="{F2EE9797-028C-3B4D-A21A-F59BAA320411}"/>
          </ac:spMkLst>
        </pc:spChg>
        <pc:spChg chg="mod">
          <ac:chgData name="Nguyễn Thị Huyền" userId="168dba79-7940-4e09-a4e6-cb273c0c240a" providerId="ADAL" clId="{57834B43-2316-447C-B058-C74DD56B5B51}" dt="2022-06-14T12:13:12.740" v="2532" actId="1076"/>
          <ac:spMkLst>
            <pc:docMk/>
            <pc:sldMk cId="0" sldId="332"/>
            <ac:spMk id="49" creationId="{649D56F0-1C7B-43DB-BEBC-37AAE467A225}"/>
          </ac:spMkLst>
        </pc:spChg>
        <pc:spChg chg="mod">
          <ac:chgData name="Nguyễn Thị Huyền" userId="168dba79-7940-4e09-a4e6-cb273c0c240a" providerId="ADAL" clId="{57834B43-2316-447C-B058-C74DD56B5B51}" dt="2022-06-14T12:13:15.397" v="2533" actId="1076"/>
          <ac:spMkLst>
            <pc:docMk/>
            <pc:sldMk cId="0" sldId="332"/>
            <ac:spMk id="50" creationId="{004953EB-9704-B3F5-6F87-5A58E9E61E7F}"/>
          </ac:spMkLst>
        </pc:spChg>
        <pc:spChg chg="mod">
          <ac:chgData name="Nguyễn Thị Huyền" userId="168dba79-7940-4e09-a4e6-cb273c0c240a" providerId="ADAL" clId="{57834B43-2316-447C-B058-C74DD56B5B51}" dt="2022-06-14T12:12:52.666" v="2529" actId="1076"/>
          <ac:spMkLst>
            <pc:docMk/>
            <pc:sldMk cId="0" sldId="332"/>
            <ac:spMk id="51" creationId="{22039E92-BD9F-8B7C-FC54-D24F16ABCEE9}"/>
          </ac:spMkLst>
        </pc:spChg>
        <pc:spChg chg="mod">
          <ac:chgData name="Nguyễn Thị Huyền" userId="168dba79-7940-4e09-a4e6-cb273c0c240a" providerId="ADAL" clId="{57834B43-2316-447C-B058-C74DD56B5B51}" dt="2022-06-14T12:12:22.238" v="2526" actId="1076"/>
          <ac:spMkLst>
            <pc:docMk/>
            <pc:sldMk cId="0" sldId="332"/>
            <ac:spMk id="52" creationId="{D4DDCD7B-44F4-5C36-096B-77D1F451C55D}"/>
          </ac:spMkLst>
        </pc:spChg>
        <pc:spChg chg="add mod">
          <ac:chgData name="Nguyễn Thị Huyền" userId="168dba79-7940-4e09-a4e6-cb273c0c240a" providerId="ADAL" clId="{57834B43-2316-447C-B058-C74DD56B5B51}" dt="2022-06-14T12:14:04.529" v="2548" actId="20577"/>
          <ac:spMkLst>
            <pc:docMk/>
            <pc:sldMk cId="0" sldId="332"/>
            <ac:spMk id="55" creationId="{A1C2262D-5D2A-276C-9FD8-F06992170647}"/>
          </ac:spMkLst>
        </pc:spChg>
        <pc:spChg chg="mod">
          <ac:chgData name="Nguyễn Thị Huyền" userId="168dba79-7940-4e09-a4e6-cb273c0c240a" providerId="ADAL" clId="{57834B43-2316-447C-B058-C74DD56B5B51}" dt="2022-06-14T12:13:51.650" v="2545" actId="1076"/>
          <ac:spMkLst>
            <pc:docMk/>
            <pc:sldMk cId="0" sldId="332"/>
            <ac:spMk id="57" creationId="{2B27148C-9547-E17D-90A9-B29FCC520D06}"/>
          </ac:spMkLst>
        </pc:spChg>
        <pc:spChg chg="mod">
          <ac:chgData name="Nguyễn Thị Huyền" userId="168dba79-7940-4e09-a4e6-cb273c0c240a" providerId="ADAL" clId="{57834B43-2316-447C-B058-C74DD56B5B51}" dt="2022-06-14T12:08:03.639" v="2496" actId="1076"/>
          <ac:spMkLst>
            <pc:docMk/>
            <pc:sldMk cId="0" sldId="332"/>
            <ac:spMk id="61" creationId="{6C6E97AF-7205-60CE-CEF9-DCFDFB663902}"/>
          </ac:spMkLst>
        </pc:spChg>
        <pc:spChg chg="mod">
          <ac:chgData name="Nguyễn Thị Huyền" userId="168dba79-7940-4e09-a4e6-cb273c0c240a" providerId="ADAL" clId="{57834B43-2316-447C-B058-C74DD56B5B51}" dt="2022-06-14T12:14:10.950" v="2549"/>
          <ac:spMkLst>
            <pc:docMk/>
            <pc:sldMk cId="0" sldId="332"/>
            <ac:spMk id="62" creationId="{7EB4BC36-4336-BDDF-D31F-027D3B7872F2}"/>
          </ac:spMkLst>
        </pc:spChg>
        <pc:spChg chg="mod">
          <ac:chgData name="Nguyễn Thị Huyền" userId="168dba79-7940-4e09-a4e6-cb273c0c240a" providerId="ADAL" clId="{57834B43-2316-447C-B058-C74DD56B5B51}" dt="2022-06-14T13:14:31.391" v="2600" actId="1076"/>
          <ac:spMkLst>
            <pc:docMk/>
            <pc:sldMk cId="0" sldId="332"/>
            <ac:spMk id="63" creationId="{573852DD-DEC8-C2D7-9A2F-3948BECB33D6}"/>
          </ac:spMkLst>
        </pc:spChg>
        <pc:spChg chg="mod">
          <ac:chgData name="Nguyễn Thị Huyền" userId="168dba79-7940-4e09-a4e6-cb273c0c240a" providerId="ADAL" clId="{57834B43-2316-447C-B058-C74DD56B5B51}" dt="2022-06-14T12:14:10.950" v="2549"/>
          <ac:spMkLst>
            <pc:docMk/>
            <pc:sldMk cId="0" sldId="332"/>
            <ac:spMk id="64" creationId="{AB2D0437-1CA9-3CD6-8722-37383F14931F}"/>
          </ac:spMkLst>
        </pc:spChg>
        <pc:spChg chg="mod">
          <ac:chgData name="Nguyễn Thị Huyền" userId="168dba79-7940-4e09-a4e6-cb273c0c240a" providerId="ADAL" clId="{57834B43-2316-447C-B058-C74DD56B5B51}" dt="2022-06-14T12:14:10.950" v="2549"/>
          <ac:spMkLst>
            <pc:docMk/>
            <pc:sldMk cId="0" sldId="332"/>
            <ac:spMk id="65" creationId="{58BAF6F1-4086-C559-40B8-99BED9E26FD1}"/>
          </ac:spMkLst>
        </pc:spChg>
        <pc:spChg chg="mod">
          <ac:chgData name="Nguyễn Thị Huyền" userId="168dba79-7940-4e09-a4e6-cb273c0c240a" providerId="ADAL" clId="{57834B43-2316-447C-B058-C74DD56B5B51}" dt="2022-06-14T12:14:10.950" v="2549"/>
          <ac:spMkLst>
            <pc:docMk/>
            <pc:sldMk cId="0" sldId="332"/>
            <ac:spMk id="68" creationId="{68CC1385-09AE-6C7F-0F49-E6159EE80B05}"/>
          </ac:spMkLst>
        </pc:spChg>
        <pc:spChg chg="mod">
          <ac:chgData name="Nguyễn Thị Huyền" userId="168dba79-7940-4e09-a4e6-cb273c0c240a" providerId="ADAL" clId="{57834B43-2316-447C-B058-C74DD56B5B51}" dt="2022-06-14T12:14:10.950" v="2549"/>
          <ac:spMkLst>
            <pc:docMk/>
            <pc:sldMk cId="0" sldId="332"/>
            <ac:spMk id="69" creationId="{32837EAF-E2C0-C9D9-A936-EDE982462053}"/>
          </ac:spMkLst>
        </pc:spChg>
        <pc:spChg chg="mod">
          <ac:chgData name="Nguyễn Thị Huyền" userId="168dba79-7940-4e09-a4e6-cb273c0c240a" providerId="ADAL" clId="{57834B43-2316-447C-B058-C74DD56B5B51}" dt="2022-06-14T12:14:10.950" v="2549"/>
          <ac:spMkLst>
            <pc:docMk/>
            <pc:sldMk cId="0" sldId="332"/>
            <ac:spMk id="70" creationId="{ECBDD739-D7C0-215C-F898-7EAEAD946908}"/>
          </ac:spMkLst>
        </pc:spChg>
        <pc:spChg chg="mod">
          <ac:chgData name="Nguyễn Thị Huyền" userId="168dba79-7940-4e09-a4e6-cb273c0c240a" providerId="ADAL" clId="{57834B43-2316-447C-B058-C74DD56B5B51}" dt="2022-06-14T12:14:10.950" v="2549"/>
          <ac:spMkLst>
            <pc:docMk/>
            <pc:sldMk cId="0" sldId="332"/>
            <ac:spMk id="71" creationId="{8939344A-E32A-6428-8C41-C254E08FDB4C}"/>
          </ac:spMkLst>
        </pc:spChg>
        <pc:spChg chg="mod">
          <ac:chgData name="Nguyễn Thị Huyền" userId="168dba79-7940-4e09-a4e6-cb273c0c240a" providerId="ADAL" clId="{57834B43-2316-447C-B058-C74DD56B5B51}" dt="2022-06-14T12:14:10.950" v="2549"/>
          <ac:spMkLst>
            <pc:docMk/>
            <pc:sldMk cId="0" sldId="332"/>
            <ac:spMk id="72" creationId="{74EBB3A1-EB10-A7CD-9173-A7FDA631A5DD}"/>
          </ac:spMkLst>
        </pc:spChg>
        <pc:spChg chg="mod">
          <ac:chgData name="Nguyễn Thị Huyền" userId="168dba79-7940-4e09-a4e6-cb273c0c240a" providerId="ADAL" clId="{57834B43-2316-447C-B058-C74DD56B5B51}" dt="2022-06-14T12:14:10.950" v="2549"/>
          <ac:spMkLst>
            <pc:docMk/>
            <pc:sldMk cId="0" sldId="332"/>
            <ac:spMk id="73" creationId="{22C4B685-AC4D-8A59-D407-B48D36E446E8}"/>
          </ac:spMkLst>
        </pc:spChg>
        <pc:spChg chg="mod">
          <ac:chgData name="Nguyễn Thị Huyền" userId="168dba79-7940-4e09-a4e6-cb273c0c240a" providerId="ADAL" clId="{57834B43-2316-447C-B058-C74DD56B5B51}" dt="2022-06-14T12:14:10.950" v="2549"/>
          <ac:spMkLst>
            <pc:docMk/>
            <pc:sldMk cId="0" sldId="332"/>
            <ac:spMk id="74" creationId="{5BB1F3B5-0D8B-0502-0C65-66C7E5167430}"/>
          </ac:spMkLst>
        </pc:spChg>
        <pc:spChg chg="add mod">
          <ac:chgData name="Nguyễn Thị Huyền" userId="168dba79-7940-4e09-a4e6-cb273c0c240a" providerId="ADAL" clId="{57834B43-2316-447C-B058-C74DD56B5B51}" dt="2022-06-14T12:14:59.888" v="2554" actId="1076"/>
          <ac:spMkLst>
            <pc:docMk/>
            <pc:sldMk cId="0" sldId="332"/>
            <ac:spMk id="79" creationId="{32A98D8E-100C-609A-D4ED-7D1D230DA459}"/>
          </ac:spMkLst>
        </pc:spChg>
        <pc:grpChg chg="mod">
          <ac:chgData name="Nguyễn Thị Huyền" userId="168dba79-7940-4e09-a4e6-cb273c0c240a" providerId="ADAL" clId="{57834B43-2316-447C-B058-C74DD56B5B51}" dt="2022-06-14T12:08:00.680" v="2495" actId="1076"/>
          <ac:grpSpMkLst>
            <pc:docMk/>
            <pc:sldMk cId="0" sldId="332"/>
            <ac:grpSpMk id="6" creationId="{AAC7C8D7-7535-143A-1A8B-E0F183A5B7D0}"/>
          </ac:grpSpMkLst>
        </pc:grpChg>
        <pc:grpChg chg="mod">
          <ac:chgData name="Nguyễn Thị Huyền" userId="168dba79-7940-4e09-a4e6-cb273c0c240a" providerId="ADAL" clId="{57834B43-2316-447C-B058-C74DD56B5B51}" dt="2022-06-14T12:08:15.311" v="2497" actId="1076"/>
          <ac:grpSpMkLst>
            <pc:docMk/>
            <pc:sldMk cId="0" sldId="332"/>
            <ac:grpSpMk id="10" creationId="{D542B69D-5E82-72EA-1C3D-BD6C1CBE9685}"/>
          </ac:grpSpMkLst>
        </pc:grpChg>
        <pc:grpChg chg="add del mod">
          <ac:chgData name="Nguyễn Thị Huyền" userId="168dba79-7940-4e09-a4e6-cb273c0c240a" providerId="ADAL" clId="{57834B43-2316-447C-B058-C74DD56B5B51}" dt="2022-06-14T12:14:13.376" v="2550"/>
          <ac:grpSpMkLst>
            <pc:docMk/>
            <pc:sldMk cId="0" sldId="332"/>
            <ac:grpSpMk id="56" creationId="{8B37239E-70C6-B2E4-0D5A-B0003B717C58}"/>
          </ac:grpSpMkLst>
        </pc:grpChg>
        <pc:grpChg chg="mod">
          <ac:chgData name="Nguyễn Thị Huyền" userId="168dba79-7940-4e09-a4e6-cb273c0c240a" providerId="ADAL" clId="{57834B43-2316-447C-B058-C74DD56B5B51}" dt="2022-06-14T12:14:10.950" v="2549"/>
          <ac:grpSpMkLst>
            <pc:docMk/>
            <pc:sldMk cId="0" sldId="332"/>
            <ac:grpSpMk id="66" creationId="{3EEAFFDB-EAE8-DB69-204A-D2B31E77E0EA}"/>
          </ac:grpSpMkLst>
        </pc:grpChg>
        <pc:grpChg chg="mod">
          <ac:chgData name="Nguyễn Thị Huyền" userId="168dba79-7940-4e09-a4e6-cb273c0c240a" providerId="ADAL" clId="{57834B43-2316-447C-B058-C74DD56B5B51}" dt="2022-06-14T12:14:10.950" v="2549"/>
          <ac:grpSpMkLst>
            <pc:docMk/>
            <pc:sldMk cId="0" sldId="332"/>
            <ac:grpSpMk id="67" creationId="{05BB75B3-E66D-CBCD-21EE-72AD6D9370FA}"/>
          </ac:grpSpMkLst>
        </pc:grpChg>
        <pc:graphicFrameChg chg="add del modGraphic">
          <ac:chgData name="Nguyễn Thị Huyền" userId="168dba79-7940-4e09-a4e6-cb273c0c240a" providerId="ADAL" clId="{57834B43-2316-447C-B058-C74DD56B5B51}" dt="2022-06-14T13:10:50.439" v="2559" actId="478"/>
          <ac:graphicFrameMkLst>
            <pc:docMk/>
            <pc:sldMk cId="0" sldId="332"/>
            <ac:graphicFrameMk id="15" creationId="{F23185E0-232D-D1D0-F407-80E384FD22B5}"/>
          </ac:graphicFrameMkLst>
        </pc:graphicFrameChg>
        <pc:cxnChg chg="mod">
          <ac:chgData name="Nguyễn Thị Huyền" userId="168dba79-7940-4e09-a4e6-cb273c0c240a" providerId="ADAL" clId="{57834B43-2316-447C-B058-C74DD56B5B51}" dt="2022-06-14T12:12:48.560" v="2528" actId="14100"/>
          <ac:cxnSpMkLst>
            <pc:docMk/>
            <pc:sldMk cId="0" sldId="332"/>
            <ac:cxnSpMk id="58" creationId="{E1A426F4-A0B1-A3FC-FB40-E70BA2F336A8}"/>
          </ac:cxnSpMkLst>
        </pc:cxnChg>
        <pc:cxnChg chg="mod">
          <ac:chgData name="Nguyễn Thị Huyền" userId="168dba79-7940-4e09-a4e6-cb273c0c240a" providerId="ADAL" clId="{57834B43-2316-447C-B058-C74DD56B5B51}" dt="2022-06-14T12:14:10.950" v="2549"/>
          <ac:cxnSpMkLst>
            <pc:docMk/>
            <pc:sldMk cId="0" sldId="332"/>
            <ac:cxnSpMk id="75" creationId="{268296DD-E771-024D-5D26-DAF7EFCF6306}"/>
          </ac:cxnSpMkLst>
        </pc:cxnChg>
        <pc:cxnChg chg="mod">
          <ac:chgData name="Nguyễn Thị Huyền" userId="168dba79-7940-4e09-a4e6-cb273c0c240a" providerId="ADAL" clId="{57834B43-2316-447C-B058-C74DD56B5B51}" dt="2022-06-14T12:14:10.950" v="2549"/>
          <ac:cxnSpMkLst>
            <pc:docMk/>
            <pc:sldMk cId="0" sldId="332"/>
            <ac:cxnSpMk id="76" creationId="{F5E8BDC3-4532-DCDA-AFC0-BE13F787E6B5}"/>
          </ac:cxnSpMkLst>
        </pc:cxnChg>
        <pc:cxnChg chg="mod">
          <ac:chgData name="Nguyễn Thị Huyền" userId="168dba79-7940-4e09-a4e6-cb273c0c240a" providerId="ADAL" clId="{57834B43-2316-447C-B058-C74DD56B5B51}" dt="2022-06-14T12:14:10.950" v="2549"/>
          <ac:cxnSpMkLst>
            <pc:docMk/>
            <pc:sldMk cId="0" sldId="332"/>
            <ac:cxnSpMk id="77" creationId="{3EA5DD4F-BF66-A55D-4DB8-CD5C72DFE04D}"/>
          </ac:cxnSpMkLst>
        </pc:cxnChg>
        <pc:cxnChg chg="add mod">
          <ac:chgData name="Nguyễn Thị Huyền" userId="168dba79-7940-4e09-a4e6-cb273c0c240a" providerId="ADAL" clId="{57834B43-2316-447C-B058-C74DD56B5B51}" dt="2022-06-14T12:14:35.969" v="2552" actId="1076"/>
          <ac:cxnSpMkLst>
            <pc:docMk/>
            <pc:sldMk cId="0" sldId="332"/>
            <ac:cxnSpMk id="78" creationId="{4A604880-8AEE-7C9C-A0EC-98B79A92235A}"/>
          </ac:cxnSpMkLst>
        </pc:cxnChg>
      </pc:sldChg>
      <pc:sldChg chg="addSp delSp modSp mod">
        <pc:chgData name="Nguyễn Thị Huyền" userId="168dba79-7940-4e09-a4e6-cb273c0c240a" providerId="ADAL" clId="{57834B43-2316-447C-B058-C74DD56B5B51}" dt="2022-06-11T22:50:25.234" v="241" actId="478"/>
        <pc:sldMkLst>
          <pc:docMk/>
          <pc:sldMk cId="0" sldId="333"/>
        </pc:sldMkLst>
        <pc:picChg chg="add del mod ord">
          <ac:chgData name="Nguyễn Thị Huyền" userId="168dba79-7940-4e09-a4e6-cb273c0c240a" providerId="ADAL" clId="{57834B43-2316-447C-B058-C74DD56B5B51}" dt="2022-06-11T22:50:25.234" v="241" actId="478"/>
          <ac:picMkLst>
            <pc:docMk/>
            <pc:sldMk cId="0" sldId="333"/>
            <ac:picMk id="15" creationId="{1792DA5D-1A32-08C6-5FDB-CECCB3BA47CA}"/>
          </ac:picMkLst>
        </pc:picChg>
      </pc:sldChg>
      <pc:sldChg chg="modSp">
        <pc:chgData name="Nguyễn Thị Huyền" userId="168dba79-7940-4e09-a4e6-cb273c0c240a" providerId="ADAL" clId="{57834B43-2316-447C-B058-C74DD56B5B51}" dt="2022-06-11T23:08:22.204" v="405" actId="20577"/>
        <pc:sldMkLst>
          <pc:docMk/>
          <pc:sldMk cId="0" sldId="334"/>
        </pc:sldMkLst>
        <pc:spChg chg="mod">
          <ac:chgData name="Nguyễn Thị Huyền" userId="168dba79-7940-4e09-a4e6-cb273c0c240a" providerId="ADAL" clId="{57834B43-2316-447C-B058-C74DD56B5B51}" dt="2022-06-11T23:07:46.499" v="382" actId="20577"/>
          <ac:spMkLst>
            <pc:docMk/>
            <pc:sldMk cId="0" sldId="334"/>
            <ac:spMk id="8" creationId="{F9938AE8-BA42-FB57-8422-FBF068D1DA4A}"/>
          </ac:spMkLst>
        </pc:spChg>
        <pc:spChg chg="mod">
          <ac:chgData name="Nguyễn Thị Huyền" userId="168dba79-7940-4e09-a4e6-cb273c0c240a" providerId="ADAL" clId="{57834B43-2316-447C-B058-C74DD56B5B51}" dt="2022-06-11T23:08:09.770" v="397" actId="20577"/>
          <ac:spMkLst>
            <pc:docMk/>
            <pc:sldMk cId="0" sldId="334"/>
            <ac:spMk id="13" creationId="{F1465106-C23D-A998-6DD7-BF1326222BE1}"/>
          </ac:spMkLst>
        </pc:spChg>
        <pc:spChg chg="mod">
          <ac:chgData name="Nguyễn Thị Huyền" userId="168dba79-7940-4e09-a4e6-cb273c0c240a" providerId="ADAL" clId="{57834B43-2316-447C-B058-C74DD56B5B51}" dt="2022-06-11T23:08:05.077" v="390" actId="20577"/>
          <ac:spMkLst>
            <pc:docMk/>
            <pc:sldMk cId="0" sldId="334"/>
            <ac:spMk id="19" creationId="{5BF7FAEF-3DA2-3D7B-A874-DE9AB92D89A6}"/>
          </ac:spMkLst>
        </pc:spChg>
        <pc:spChg chg="mod">
          <ac:chgData name="Nguyễn Thị Huyền" userId="168dba79-7940-4e09-a4e6-cb273c0c240a" providerId="ADAL" clId="{57834B43-2316-447C-B058-C74DD56B5B51}" dt="2022-06-11T23:08:16.157" v="404" actId="20577"/>
          <ac:spMkLst>
            <pc:docMk/>
            <pc:sldMk cId="0" sldId="334"/>
            <ac:spMk id="23" creationId="{074FE752-BD14-E111-7527-8C41B09A7382}"/>
          </ac:spMkLst>
        </pc:spChg>
        <pc:spChg chg="mod">
          <ac:chgData name="Nguyễn Thị Huyền" userId="168dba79-7940-4e09-a4e6-cb273c0c240a" providerId="ADAL" clId="{57834B43-2316-447C-B058-C74DD56B5B51}" dt="2022-06-11T23:08:22.204" v="405" actId="20577"/>
          <ac:spMkLst>
            <pc:docMk/>
            <pc:sldMk cId="0" sldId="334"/>
            <ac:spMk id="25" creationId="{4F788DDF-B2E6-325E-1E79-63B4468C8EAB}"/>
          </ac:spMkLst>
        </pc:spChg>
      </pc:sldChg>
      <pc:sldChg chg="addSp delSp modSp new mod modTransition delAnim modAnim">
        <pc:chgData name="Nguyễn Thị Huyền" userId="168dba79-7940-4e09-a4e6-cb273c0c240a" providerId="ADAL" clId="{57834B43-2316-447C-B058-C74DD56B5B51}" dt="2022-06-11T23:07:14.157" v="381" actId="1076"/>
        <pc:sldMkLst>
          <pc:docMk/>
          <pc:sldMk cId="3790986989" sldId="335"/>
        </pc:sldMkLst>
        <pc:spChg chg="mod">
          <ac:chgData name="Nguyễn Thị Huyền" userId="168dba79-7940-4e09-a4e6-cb273c0c240a" providerId="ADAL" clId="{57834B43-2316-447C-B058-C74DD56B5B51}" dt="2022-06-11T22:54:45.571" v="313" actId="1076"/>
          <ac:spMkLst>
            <pc:docMk/>
            <pc:sldMk cId="3790986989" sldId="335"/>
            <ac:spMk id="2" creationId="{A830B0D4-FBB5-4CE3-32FF-25865BAF22C0}"/>
          </ac:spMkLst>
        </pc:spChg>
        <pc:spChg chg="del">
          <ac:chgData name="Nguyễn Thị Huyền" userId="168dba79-7940-4e09-a4e6-cb273c0c240a" providerId="ADAL" clId="{57834B43-2316-447C-B058-C74DD56B5B51}" dt="2022-06-11T22:54:38.514" v="311"/>
          <ac:spMkLst>
            <pc:docMk/>
            <pc:sldMk cId="3790986989" sldId="335"/>
            <ac:spMk id="3" creationId="{CC1E9A2D-D668-4E37-23D4-13AD71C29F23}"/>
          </ac:spMkLst>
        </pc:spChg>
        <pc:spChg chg="add del mod">
          <ac:chgData name="Nguyễn Thị Huyền" userId="168dba79-7940-4e09-a4e6-cb273c0c240a" providerId="ADAL" clId="{57834B43-2316-447C-B058-C74DD56B5B51}" dt="2022-06-11T23:00:29.248" v="331" actId="21"/>
          <ac:spMkLst>
            <pc:docMk/>
            <pc:sldMk cId="3790986989" sldId="335"/>
            <ac:spMk id="4" creationId="{586B6DE5-0817-F7FA-779E-A795AA9BDCE4}"/>
          </ac:spMkLst>
        </pc:spChg>
        <pc:spChg chg="add del mod">
          <ac:chgData name="Nguyễn Thị Huyền" userId="168dba79-7940-4e09-a4e6-cb273c0c240a" providerId="ADAL" clId="{57834B43-2316-447C-B058-C74DD56B5B51}" dt="2022-06-11T23:00:38.329" v="333" actId="21"/>
          <ac:spMkLst>
            <pc:docMk/>
            <pc:sldMk cId="3790986989" sldId="335"/>
            <ac:spMk id="5" creationId="{DFA5957B-EA46-29CF-1877-FB7297392907}"/>
          </ac:spMkLst>
        </pc:spChg>
        <pc:spChg chg="add del mod">
          <ac:chgData name="Nguyễn Thị Huyền" userId="168dba79-7940-4e09-a4e6-cb273c0c240a" providerId="ADAL" clId="{57834B43-2316-447C-B058-C74DD56B5B51}" dt="2022-06-11T23:05:03.316" v="371" actId="21"/>
          <ac:spMkLst>
            <pc:docMk/>
            <pc:sldMk cId="3790986989" sldId="335"/>
            <ac:spMk id="9" creationId="{DBA0F11E-FB38-6446-AFE1-DB9E07622F3C}"/>
          </ac:spMkLst>
        </pc:spChg>
        <pc:spChg chg="add del mod">
          <ac:chgData name="Nguyễn Thị Huyền" userId="168dba79-7940-4e09-a4e6-cb273c0c240a" providerId="ADAL" clId="{57834B43-2316-447C-B058-C74DD56B5B51}" dt="2022-06-11T23:04:51.930" v="368" actId="21"/>
          <ac:spMkLst>
            <pc:docMk/>
            <pc:sldMk cId="3790986989" sldId="335"/>
            <ac:spMk id="10" creationId="{DDDE8521-1011-1F71-265A-2CD4A2AC28EA}"/>
          </ac:spMkLst>
        </pc:spChg>
        <pc:spChg chg="add mod">
          <ac:chgData name="Nguyễn Thị Huyền" userId="168dba79-7940-4e09-a4e6-cb273c0c240a" providerId="ADAL" clId="{57834B43-2316-447C-B058-C74DD56B5B51}" dt="2022-06-11T23:06:41.005" v="380" actId="1076"/>
          <ac:spMkLst>
            <pc:docMk/>
            <pc:sldMk cId="3790986989" sldId="335"/>
            <ac:spMk id="11" creationId="{264CAF59-AE1F-D8BF-2E2E-0FEBA91FC526}"/>
          </ac:spMkLst>
        </pc:spChg>
        <pc:spChg chg="add del mod">
          <ac:chgData name="Nguyễn Thị Huyền" userId="168dba79-7940-4e09-a4e6-cb273c0c240a" providerId="ADAL" clId="{57834B43-2316-447C-B058-C74DD56B5B51}" dt="2022-06-11T23:04:44.673" v="366" actId="478"/>
          <ac:spMkLst>
            <pc:docMk/>
            <pc:sldMk cId="3790986989" sldId="335"/>
            <ac:spMk id="13" creationId="{1EDD30CC-5D71-D530-2B6E-B0D7EED9146D}"/>
          </ac:spMkLst>
        </pc:spChg>
        <pc:spChg chg="add mod">
          <ac:chgData name="Nguyễn Thị Huyền" userId="168dba79-7940-4e09-a4e6-cb273c0c240a" providerId="ADAL" clId="{57834B43-2316-447C-B058-C74DD56B5B51}" dt="2022-06-11T23:05:51.905" v="378" actId="1076"/>
          <ac:spMkLst>
            <pc:docMk/>
            <pc:sldMk cId="3790986989" sldId="335"/>
            <ac:spMk id="15" creationId="{C464C355-D47A-E9C3-4571-CA2F3A5F8B85}"/>
          </ac:spMkLst>
        </pc:spChg>
        <pc:spChg chg="add mod">
          <ac:chgData name="Nguyễn Thị Huyền" userId="168dba79-7940-4e09-a4e6-cb273c0c240a" providerId="ADAL" clId="{57834B43-2316-447C-B058-C74DD56B5B51}" dt="2022-06-11T23:07:14.157" v="381" actId="1076"/>
          <ac:spMkLst>
            <pc:docMk/>
            <pc:sldMk cId="3790986989" sldId="335"/>
            <ac:spMk id="16" creationId="{C568393C-2F80-16ED-7CA7-A67B2D1BEFDA}"/>
          </ac:spMkLst>
        </pc:spChg>
        <pc:grpChg chg="add mod">
          <ac:chgData name="Nguyễn Thị Huyền" userId="168dba79-7940-4e09-a4e6-cb273c0c240a" providerId="ADAL" clId="{57834B43-2316-447C-B058-C74DD56B5B51}" dt="2022-06-11T23:05:15.635" v="375" actId="14100"/>
          <ac:grpSpMkLst>
            <pc:docMk/>
            <pc:sldMk cId="3790986989" sldId="335"/>
            <ac:grpSpMk id="12" creationId="{FBD6C18E-59C1-895B-7F02-65D5D3EBA26B}"/>
          </ac:grpSpMkLst>
        </pc:grpChg>
        <pc:picChg chg="add del mod">
          <ac:chgData name="Nguyễn Thị Huyền" userId="168dba79-7940-4e09-a4e6-cb273c0c240a" providerId="ADAL" clId="{57834B43-2316-447C-B058-C74DD56B5B51}" dt="2022-06-11T23:04:32.769" v="363" actId="21"/>
          <ac:picMkLst>
            <pc:docMk/>
            <pc:sldMk cId="3790986989" sldId="335"/>
            <ac:picMk id="6" creationId="{676B7ACB-3979-6EEF-BCD7-844384AC61C0}"/>
          </ac:picMkLst>
        </pc:picChg>
        <pc:picChg chg="add mod ord">
          <ac:chgData name="Nguyễn Thị Huyền" userId="168dba79-7940-4e09-a4e6-cb273c0c240a" providerId="ADAL" clId="{57834B43-2316-447C-B058-C74DD56B5B51}" dt="2022-06-11T23:04:19.007" v="362" actId="1076"/>
          <ac:picMkLst>
            <pc:docMk/>
            <pc:sldMk cId="3790986989" sldId="335"/>
            <ac:picMk id="8" creationId="{23AA0C80-E108-54C5-6DA0-EBD5C8CB18E9}"/>
          </ac:picMkLst>
        </pc:picChg>
        <pc:picChg chg="add mod">
          <ac:chgData name="Nguyễn Thị Huyền" userId="168dba79-7940-4e09-a4e6-cb273c0c240a" providerId="ADAL" clId="{57834B43-2316-447C-B058-C74DD56B5B51}" dt="2022-06-11T23:04:36.936" v="364"/>
          <ac:picMkLst>
            <pc:docMk/>
            <pc:sldMk cId="3790986989" sldId="335"/>
            <ac:picMk id="14" creationId="{4DB24CAB-11F3-F7FC-00E3-479CB6CD8F0D}"/>
          </ac:picMkLst>
        </pc:picChg>
      </pc:sldChg>
      <pc:sldChg chg="addSp delSp modSp new mod ord modAnim">
        <pc:chgData name="Nguyễn Thị Huyền" userId="168dba79-7940-4e09-a4e6-cb273c0c240a" providerId="ADAL" clId="{57834B43-2316-447C-B058-C74DD56B5B51}" dt="2022-06-13T07:25:27.314" v="793" actId="20577"/>
        <pc:sldMkLst>
          <pc:docMk/>
          <pc:sldMk cId="1997019620" sldId="336"/>
        </pc:sldMkLst>
        <pc:spChg chg="del">
          <ac:chgData name="Nguyễn Thị Huyền" userId="168dba79-7940-4e09-a4e6-cb273c0c240a" providerId="ADAL" clId="{57834B43-2316-447C-B058-C74DD56B5B51}" dt="2022-06-12T00:21:39.925" v="547" actId="478"/>
          <ac:spMkLst>
            <pc:docMk/>
            <pc:sldMk cId="1997019620" sldId="336"/>
            <ac:spMk id="2" creationId="{306F05D9-1BF4-D36C-A092-569E19DEDCB1}"/>
          </ac:spMkLst>
        </pc:spChg>
        <pc:spChg chg="del">
          <ac:chgData name="Nguyễn Thị Huyền" userId="168dba79-7940-4e09-a4e6-cb273c0c240a" providerId="ADAL" clId="{57834B43-2316-447C-B058-C74DD56B5B51}" dt="2022-06-12T00:21:38.440" v="546" actId="478"/>
          <ac:spMkLst>
            <pc:docMk/>
            <pc:sldMk cId="1997019620" sldId="336"/>
            <ac:spMk id="3" creationId="{3F03F114-E629-0539-D950-DD6A77510F32}"/>
          </ac:spMkLst>
        </pc:spChg>
        <pc:spChg chg="add mod">
          <ac:chgData name="Nguyễn Thị Huyền" userId="168dba79-7940-4e09-a4e6-cb273c0c240a" providerId="ADAL" clId="{57834B43-2316-447C-B058-C74DD56B5B51}" dt="2022-06-13T07:22:44.284" v="660" actId="14100"/>
          <ac:spMkLst>
            <pc:docMk/>
            <pc:sldMk cId="1997019620" sldId="336"/>
            <ac:spMk id="3" creationId="{635D2BF1-E31F-8B74-744C-0FD650002BC7}"/>
          </ac:spMkLst>
        </pc:spChg>
        <pc:spChg chg="add mod">
          <ac:chgData name="Nguyễn Thị Huyền" userId="168dba79-7940-4e09-a4e6-cb273c0c240a" providerId="ADAL" clId="{57834B43-2316-447C-B058-C74DD56B5B51}" dt="2022-06-13T07:23:16.069" v="679" actId="20577"/>
          <ac:spMkLst>
            <pc:docMk/>
            <pc:sldMk cId="1997019620" sldId="336"/>
            <ac:spMk id="4" creationId="{1404A004-35C0-E821-842D-B5A6E7496C29}"/>
          </ac:spMkLst>
        </pc:spChg>
        <pc:spChg chg="add mod">
          <ac:chgData name="Nguyễn Thị Huyền" userId="168dba79-7940-4e09-a4e6-cb273c0c240a" providerId="ADAL" clId="{57834B43-2316-447C-B058-C74DD56B5B51}" dt="2022-06-13T07:25:27.314" v="793" actId="20577"/>
          <ac:spMkLst>
            <pc:docMk/>
            <pc:sldMk cId="1997019620" sldId="336"/>
            <ac:spMk id="6" creationId="{E0E738AD-55EA-41ED-1DF6-6CBBE4BF0039}"/>
          </ac:spMkLst>
        </pc:spChg>
        <pc:picChg chg="add mod">
          <ac:chgData name="Nguyễn Thị Huyền" userId="168dba79-7940-4e09-a4e6-cb273c0c240a" providerId="ADAL" clId="{57834B43-2316-447C-B058-C74DD56B5B51}" dt="2022-06-13T07:21:14.887" v="590" actId="1076"/>
          <ac:picMkLst>
            <pc:docMk/>
            <pc:sldMk cId="1997019620" sldId="336"/>
            <ac:picMk id="5" creationId="{8F6732C4-8C9B-B966-5840-94BD0089DDBB}"/>
          </ac:picMkLst>
        </pc:picChg>
      </pc:sldChg>
      <pc:sldChg chg="addSp delSp modSp new mod ord modAnim">
        <pc:chgData name="Nguyễn Thị Huyền" userId="168dba79-7940-4e09-a4e6-cb273c0c240a" providerId="ADAL" clId="{57834B43-2316-447C-B058-C74DD56B5B51}" dt="2022-06-14T08:32:34.928" v="1549" actId="20577"/>
        <pc:sldMkLst>
          <pc:docMk/>
          <pc:sldMk cId="4222588395" sldId="337"/>
        </pc:sldMkLst>
        <pc:spChg chg="del mod">
          <ac:chgData name="Nguyễn Thị Huyền" userId="168dba79-7940-4e09-a4e6-cb273c0c240a" providerId="ADAL" clId="{57834B43-2316-447C-B058-C74DD56B5B51}" dt="2022-06-14T08:28:52.101" v="1433"/>
          <ac:spMkLst>
            <pc:docMk/>
            <pc:sldMk cId="4222588395" sldId="337"/>
            <ac:spMk id="2" creationId="{FBE12675-BEB8-3630-AB80-16FB3EAA72B7}"/>
          </ac:spMkLst>
        </pc:spChg>
        <pc:spChg chg="del">
          <ac:chgData name="Nguyễn Thị Huyền" userId="168dba79-7940-4e09-a4e6-cb273c0c240a" providerId="ADAL" clId="{57834B43-2316-447C-B058-C74DD56B5B51}" dt="2022-06-14T08:20:23.372" v="1424"/>
          <ac:spMkLst>
            <pc:docMk/>
            <pc:sldMk cId="4222588395" sldId="337"/>
            <ac:spMk id="3" creationId="{B71F0153-D833-BF5D-0D54-69978F3A348A}"/>
          </ac:spMkLst>
        </pc:spChg>
        <pc:spChg chg="add mod">
          <ac:chgData name="Nguyễn Thị Huyền" userId="168dba79-7940-4e09-a4e6-cb273c0c240a" providerId="ADAL" clId="{57834B43-2316-447C-B058-C74DD56B5B51}" dt="2022-06-14T08:32:27.435" v="1542" actId="20577"/>
          <ac:spMkLst>
            <pc:docMk/>
            <pc:sldMk cId="4222588395" sldId="337"/>
            <ac:spMk id="5" creationId="{2837F20C-E789-0BC5-009D-157C6F0BC9D0}"/>
          </ac:spMkLst>
        </pc:spChg>
        <pc:spChg chg="add mod">
          <ac:chgData name="Nguyễn Thị Huyền" userId="168dba79-7940-4e09-a4e6-cb273c0c240a" providerId="ADAL" clId="{57834B43-2316-447C-B058-C74DD56B5B51}" dt="2022-06-14T08:32:34.928" v="1549" actId="20577"/>
          <ac:spMkLst>
            <pc:docMk/>
            <pc:sldMk cId="4222588395" sldId="337"/>
            <ac:spMk id="6" creationId="{8AD3A344-19CF-D562-158C-EB77BFC77DC8}"/>
          </ac:spMkLst>
        </pc:spChg>
        <pc:spChg chg="add mod">
          <ac:chgData name="Nguyễn Thị Huyền" userId="168dba79-7940-4e09-a4e6-cb273c0c240a" providerId="ADAL" clId="{57834B43-2316-447C-B058-C74DD56B5B51}" dt="2022-06-14T08:32:09.769" v="1507" actId="1076"/>
          <ac:spMkLst>
            <pc:docMk/>
            <pc:sldMk cId="4222588395" sldId="337"/>
            <ac:spMk id="7" creationId="{CE454848-0A8D-AE0E-FB04-AFDA85C3BD90}"/>
          </ac:spMkLst>
        </pc:spChg>
        <pc:spChg chg="add mod">
          <ac:chgData name="Nguyễn Thị Huyền" userId="168dba79-7940-4e09-a4e6-cb273c0c240a" providerId="ADAL" clId="{57834B43-2316-447C-B058-C74DD56B5B51}" dt="2022-06-14T08:30:28.560" v="1442" actId="1076"/>
          <ac:spMkLst>
            <pc:docMk/>
            <pc:sldMk cId="4222588395" sldId="337"/>
            <ac:spMk id="8" creationId="{D5165585-1C99-38E5-B5D3-D2B73F9822E6}"/>
          </ac:spMkLst>
        </pc:spChg>
        <pc:picChg chg="add mod">
          <ac:chgData name="Nguyễn Thị Huyền" userId="168dba79-7940-4e09-a4e6-cb273c0c240a" providerId="ADAL" clId="{57834B43-2316-447C-B058-C74DD56B5B51}" dt="2022-06-14T08:29:09.887" v="1436" actId="14100"/>
          <ac:picMkLst>
            <pc:docMk/>
            <pc:sldMk cId="4222588395" sldId="337"/>
            <ac:picMk id="4" creationId="{B2A898D7-662F-9A82-D395-A857DA4CD49F}"/>
          </ac:picMkLst>
        </pc:picChg>
      </pc:sldChg>
      <pc:sldChg chg="addSp delSp modSp mod delAnim">
        <pc:chgData name="Nguyễn Thị Huyền" userId="168dba79-7940-4e09-a4e6-cb273c0c240a" providerId="ADAL" clId="{57834B43-2316-447C-B058-C74DD56B5B51}" dt="2022-06-14T08:19:17.450" v="1404" actId="1076"/>
        <pc:sldMkLst>
          <pc:docMk/>
          <pc:sldMk cId="2374929341" sldId="338"/>
        </pc:sldMkLst>
        <pc:spChg chg="del">
          <ac:chgData name="Nguyễn Thị Huyền" userId="168dba79-7940-4e09-a4e6-cb273c0c240a" providerId="ADAL" clId="{57834B43-2316-447C-B058-C74DD56B5B51}" dt="2022-06-14T08:18:42.906" v="1402" actId="478"/>
          <ac:spMkLst>
            <pc:docMk/>
            <pc:sldMk cId="2374929341" sldId="338"/>
            <ac:spMk id="3" creationId="{635D2BF1-E31F-8B74-744C-0FD650002BC7}"/>
          </ac:spMkLst>
        </pc:spChg>
        <pc:spChg chg="del">
          <ac:chgData name="Nguyễn Thị Huyền" userId="168dba79-7940-4e09-a4e6-cb273c0c240a" providerId="ADAL" clId="{57834B43-2316-447C-B058-C74DD56B5B51}" dt="2022-06-14T08:18:41.015" v="1401" actId="478"/>
          <ac:spMkLst>
            <pc:docMk/>
            <pc:sldMk cId="2374929341" sldId="338"/>
            <ac:spMk id="4" creationId="{1404A004-35C0-E821-842D-B5A6E7496C29}"/>
          </ac:spMkLst>
        </pc:spChg>
        <pc:picChg chg="add mod">
          <ac:chgData name="Nguyễn Thị Huyền" userId="168dba79-7940-4e09-a4e6-cb273c0c240a" providerId="ADAL" clId="{57834B43-2316-447C-B058-C74DD56B5B51}" dt="2022-06-14T08:19:17.450" v="1404" actId="1076"/>
          <ac:picMkLst>
            <pc:docMk/>
            <pc:sldMk cId="2374929341" sldId="338"/>
            <ac:picMk id="7" creationId="{23DECF58-E7F9-1B4F-909A-E9044992CB3A}"/>
          </ac:picMkLst>
        </pc:picChg>
      </pc:sldChg>
      <pc:sldChg chg="addSp delSp modSp new mod modAnim">
        <pc:chgData name="Nguyễn Thị Huyền" userId="168dba79-7940-4e09-a4e6-cb273c0c240a" providerId="ADAL" clId="{57834B43-2316-447C-B058-C74DD56B5B51}" dt="2022-06-14T10:53:56.725" v="2209"/>
        <pc:sldMkLst>
          <pc:docMk/>
          <pc:sldMk cId="4224945096" sldId="339"/>
        </pc:sldMkLst>
        <pc:spChg chg="del mod">
          <ac:chgData name="Nguyễn Thị Huyền" userId="168dba79-7940-4e09-a4e6-cb273c0c240a" providerId="ADAL" clId="{57834B43-2316-447C-B058-C74DD56B5B51}" dt="2022-06-14T10:44:00.695" v="1876" actId="478"/>
          <ac:spMkLst>
            <pc:docMk/>
            <pc:sldMk cId="4224945096" sldId="339"/>
            <ac:spMk id="2" creationId="{510C07B9-50AB-1908-556D-DA1117B92099}"/>
          </ac:spMkLst>
        </pc:spChg>
        <pc:spChg chg="del mod">
          <ac:chgData name="Nguyễn Thị Huyền" userId="168dba79-7940-4e09-a4e6-cb273c0c240a" providerId="ADAL" clId="{57834B43-2316-447C-B058-C74DD56B5B51}" dt="2022-06-14T10:44:14.497" v="1880" actId="478"/>
          <ac:spMkLst>
            <pc:docMk/>
            <pc:sldMk cId="4224945096" sldId="339"/>
            <ac:spMk id="3" creationId="{EE3016D9-9F8A-0D92-8B15-4C0B3E930BEA}"/>
          </ac:spMkLst>
        </pc:spChg>
        <pc:spChg chg="add mod">
          <ac:chgData name="Nguyễn Thị Huyền" userId="168dba79-7940-4e09-a4e6-cb273c0c240a" providerId="ADAL" clId="{57834B43-2316-447C-B058-C74DD56B5B51}" dt="2022-06-14T10:49:07.456" v="2201" actId="123"/>
          <ac:spMkLst>
            <pc:docMk/>
            <pc:sldMk cId="4224945096" sldId="339"/>
            <ac:spMk id="4" creationId="{391CB85C-B1BA-B561-B084-A670D88CC4B2}"/>
          </ac:spMkLst>
        </pc:spChg>
        <pc:spChg chg="add mod">
          <ac:chgData name="Nguyễn Thị Huyền" userId="168dba79-7940-4e09-a4e6-cb273c0c240a" providerId="ADAL" clId="{57834B43-2316-447C-B058-C74DD56B5B51}" dt="2022-06-14T10:48:05.080" v="2150" actId="1076"/>
          <ac:spMkLst>
            <pc:docMk/>
            <pc:sldMk cId="4224945096" sldId="339"/>
            <ac:spMk id="5" creationId="{E755B2C3-3015-D03E-B3C3-A436E3097EF7}"/>
          </ac:spMkLst>
        </pc:spChg>
        <pc:spChg chg="add mod">
          <ac:chgData name="Nguyễn Thị Huyền" userId="168dba79-7940-4e09-a4e6-cb273c0c240a" providerId="ADAL" clId="{57834B43-2316-447C-B058-C74DD56B5B51}" dt="2022-06-14T10:48:32.833" v="2172" actId="20577"/>
          <ac:spMkLst>
            <pc:docMk/>
            <pc:sldMk cId="4224945096" sldId="339"/>
            <ac:spMk id="6" creationId="{EA642AD2-453A-A544-C61B-CDB12BF433C3}"/>
          </ac:spMkLst>
        </pc:spChg>
        <pc:spChg chg="add mod">
          <ac:chgData name="Nguyễn Thị Huyền" userId="168dba79-7940-4e09-a4e6-cb273c0c240a" providerId="ADAL" clId="{57834B43-2316-447C-B058-C74DD56B5B51}" dt="2022-06-14T10:48:53.004" v="2200" actId="20577"/>
          <ac:spMkLst>
            <pc:docMk/>
            <pc:sldMk cId="4224945096" sldId="339"/>
            <ac:spMk id="7" creationId="{A7F7D30A-89C1-C832-7503-C175C3338744}"/>
          </ac:spMkLst>
        </pc:spChg>
      </pc:sldChg>
      <pc:sldChg chg="del">
        <pc:chgData name="Nguyễn Thị Huyền" userId="168dba79-7940-4e09-a4e6-cb273c0c240a" providerId="ADAL" clId="{57834B43-2316-447C-B058-C74DD56B5B51}" dt="2022-06-14T13:26:50.224" v="2858" actId="2696"/>
        <pc:sldMkLst>
          <pc:docMk/>
          <pc:sldMk cId="2708235100" sldId="341"/>
        </pc:sldMkLst>
      </pc:sldChg>
      <pc:sldChg chg="delSp modSp mod delAnim modAnim">
        <pc:chgData name="Nguyễn Thị Huyền" userId="168dba79-7940-4e09-a4e6-cb273c0c240a" providerId="ADAL" clId="{57834B43-2316-447C-B058-C74DD56B5B51}" dt="2022-06-14T10:32:27.229" v="1794"/>
        <pc:sldMkLst>
          <pc:docMk/>
          <pc:sldMk cId="872277984" sldId="349"/>
        </pc:sldMkLst>
        <pc:spChg chg="mod">
          <ac:chgData name="Nguyễn Thị Huyền" userId="168dba79-7940-4e09-a4e6-cb273c0c240a" providerId="ADAL" clId="{57834B43-2316-447C-B058-C74DD56B5B51}" dt="2022-06-14T10:25:50.805" v="1763" actId="20577"/>
          <ac:spMkLst>
            <pc:docMk/>
            <pc:sldMk cId="872277984" sldId="349"/>
            <ac:spMk id="4" creationId="{B2B9D394-C876-5286-F81D-39D2962497C6}"/>
          </ac:spMkLst>
        </pc:spChg>
        <pc:spChg chg="mod">
          <ac:chgData name="Nguyễn Thị Huyền" userId="168dba79-7940-4e09-a4e6-cb273c0c240a" providerId="ADAL" clId="{57834B43-2316-447C-B058-C74DD56B5B51}" dt="2022-06-14T10:21:31.241" v="1731" actId="20577"/>
          <ac:spMkLst>
            <pc:docMk/>
            <pc:sldMk cId="872277984" sldId="349"/>
            <ac:spMk id="9" creationId="{99CD212B-57B7-44C9-90A2-F8AFB1352405}"/>
          </ac:spMkLst>
        </pc:spChg>
        <pc:spChg chg="mod">
          <ac:chgData name="Nguyễn Thị Huyền" userId="168dba79-7940-4e09-a4e6-cb273c0c240a" providerId="ADAL" clId="{57834B43-2316-447C-B058-C74DD56B5B51}" dt="2022-06-14T10:23:33.038" v="1751" actId="20577"/>
          <ac:spMkLst>
            <pc:docMk/>
            <pc:sldMk cId="872277984" sldId="349"/>
            <ac:spMk id="14" creationId="{558CEC83-A3FF-4D1D-8616-88A07A5D3FB0}"/>
          </ac:spMkLst>
        </pc:spChg>
        <pc:spChg chg="mod">
          <ac:chgData name="Nguyễn Thị Huyền" userId="168dba79-7940-4e09-a4e6-cb273c0c240a" providerId="ADAL" clId="{57834B43-2316-447C-B058-C74DD56B5B51}" dt="2022-06-14T10:29:05.661" v="1772" actId="20577"/>
          <ac:spMkLst>
            <pc:docMk/>
            <pc:sldMk cId="872277984" sldId="349"/>
            <ac:spMk id="19" creationId="{82F994B5-6ED7-481C-B016-6C685719F62A}"/>
          </ac:spMkLst>
        </pc:spChg>
        <pc:spChg chg="mod">
          <ac:chgData name="Nguyễn Thị Huyền" userId="168dba79-7940-4e09-a4e6-cb273c0c240a" providerId="ADAL" clId="{57834B43-2316-447C-B058-C74DD56B5B51}" dt="2022-06-14T10:29:14.413" v="1773" actId="20577"/>
          <ac:spMkLst>
            <pc:docMk/>
            <pc:sldMk cId="872277984" sldId="349"/>
            <ac:spMk id="20" creationId="{23259960-9B3E-45F5-BE1C-0E106FF306A8}"/>
          </ac:spMkLst>
        </pc:spChg>
        <pc:spChg chg="mod">
          <ac:chgData name="Nguyễn Thị Huyền" userId="168dba79-7940-4e09-a4e6-cb273c0c240a" providerId="ADAL" clId="{57834B43-2316-447C-B058-C74DD56B5B51}" dt="2022-06-14T10:22:08.371" v="1737" actId="207"/>
          <ac:spMkLst>
            <pc:docMk/>
            <pc:sldMk cId="872277984" sldId="349"/>
            <ac:spMk id="30" creationId="{0805CBD6-56DA-41F3-B420-92295905136D}"/>
          </ac:spMkLst>
        </pc:spChg>
        <pc:spChg chg="mod">
          <ac:chgData name="Nguyễn Thị Huyền" userId="168dba79-7940-4e09-a4e6-cb273c0c240a" providerId="ADAL" clId="{57834B43-2316-447C-B058-C74DD56B5B51}" dt="2022-06-14T10:22:13.016" v="1738" actId="20577"/>
          <ac:spMkLst>
            <pc:docMk/>
            <pc:sldMk cId="872277984" sldId="349"/>
            <ac:spMk id="31" creationId="{E46EAFF2-DDF2-46B3-A84D-FD9F1C03D0F9}"/>
          </ac:spMkLst>
        </pc:spChg>
        <pc:spChg chg="del mod">
          <ac:chgData name="Nguyễn Thị Huyền" userId="168dba79-7940-4e09-a4e6-cb273c0c240a" providerId="ADAL" clId="{57834B43-2316-447C-B058-C74DD56B5B51}" dt="2022-06-14T10:22:31.997" v="1744" actId="478"/>
          <ac:spMkLst>
            <pc:docMk/>
            <pc:sldMk cId="872277984" sldId="349"/>
            <ac:spMk id="33" creationId="{114F77A1-ED93-456F-9C83-93A5F95E2279}"/>
          </ac:spMkLst>
        </pc:spChg>
        <pc:spChg chg="mod">
          <ac:chgData name="Nguyễn Thị Huyền" userId="168dba79-7940-4e09-a4e6-cb273c0c240a" providerId="ADAL" clId="{57834B43-2316-447C-B058-C74DD56B5B51}" dt="2022-06-14T10:22:03.225" v="1736" actId="20577"/>
          <ac:spMkLst>
            <pc:docMk/>
            <pc:sldMk cId="872277984" sldId="349"/>
            <ac:spMk id="35" creationId="{BE4C4BCF-8201-463E-9C52-A1A8115E5693}"/>
          </ac:spMkLst>
        </pc:spChg>
        <pc:spChg chg="mod">
          <ac:chgData name="Nguyễn Thị Huyền" userId="168dba79-7940-4e09-a4e6-cb273c0c240a" providerId="ADAL" clId="{57834B43-2316-447C-B058-C74DD56B5B51}" dt="2022-06-14T10:22:15.800" v="1739" actId="20577"/>
          <ac:spMkLst>
            <pc:docMk/>
            <pc:sldMk cId="872277984" sldId="349"/>
            <ac:spMk id="36" creationId="{4EE304D0-08C5-47DB-906B-4691E03670B8}"/>
          </ac:spMkLst>
        </pc:spChg>
        <pc:spChg chg="mod">
          <ac:chgData name="Nguyễn Thị Huyền" userId="168dba79-7940-4e09-a4e6-cb273c0c240a" providerId="ADAL" clId="{57834B43-2316-447C-B058-C74DD56B5B51}" dt="2022-06-14T10:25:54.316" v="1764" actId="20577"/>
          <ac:spMkLst>
            <pc:docMk/>
            <pc:sldMk cId="872277984" sldId="349"/>
            <ac:spMk id="44" creationId="{D0A39F24-897C-8B08-6E5F-2733A34F52CA}"/>
          </ac:spMkLst>
        </pc:spChg>
        <pc:spChg chg="mod">
          <ac:chgData name="Nguyễn Thị Huyền" userId="168dba79-7940-4e09-a4e6-cb273c0c240a" providerId="ADAL" clId="{57834B43-2316-447C-B058-C74DD56B5B51}" dt="2022-06-14T10:26:04.783" v="1768" actId="207"/>
          <ac:spMkLst>
            <pc:docMk/>
            <pc:sldMk cId="872277984" sldId="349"/>
            <ac:spMk id="45" creationId="{F739B97D-DE36-A1B7-8288-519E269E79DD}"/>
          </ac:spMkLst>
        </pc:spChg>
        <pc:spChg chg="del">
          <ac:chgData name="Nguyễn Thị Huyền" userId="168dba79-7940-4e09-a4e6-cb273c0c240a" providerId="ADAL" clId="{57834B43-2316-447C-B058-C74DD56B5B51}" dt="2022-06-14T10:22:25.644" v="1742" actId="478"/>
          <ac:spMkLst>
            <pc:docMk/>
            <pc:sldMk cId="872277984" sldId="349"/>
            <ac:spMk id="79" creationId="{114F77A1-ED93-456F-9C83-93A5F95E2279}"/>
          </ac:spMkLst>
        </pc:spChg>
        <pc:spChg chg="del">
          <ac:chgData name="Nguyễn Thị Huyền" userId="168dba79-7940-4e09-a4e6-cb273c0c240a" providerId="ADAL" clId="{57834B43-2316-447C-B058-C74DD56B5B51}" dt="2022-06-14T10:22:21.671" v="1741" actId="478"/>
          <ac:spMkLst>
            <pc:docMk/>
            <pc:sldMk cId="872277984" sldId="349"/>
            <ac:spMk id="80" creationId="{114F77A1-ED93-456F-9C83-93A5F95E2279}"/>
          </ac:spMkLst>
        </pc:spChg>
        <pc:spChg chg="mod">
          <ac:chgData name="Nguyễn Thị Huyền" userId="168dba79-7940-4e09-a4e6-cb273c0c240a" providerId="ADAL" clId="{57834B43-2316-447C-B058-C74DD56B5B51}" dt="2022-06-14T10:22:39.930" v="1746" actId="207"/>
          <ac:spMkLst>
            <pc:docMk/>
            <pc:sldMk cId="872277984" sldId="349"/>
            <ac:spMk id="82" creationId="{114F77A1-ED93-456F-9C83-93A5F95E2279}"/>
          </ac:spMkLst>
        </pc:spChg>
        <pc:spChg chg="mod">
          <ac:chgData name="Nguyễn Thị Huyền" userId="168dba79-7940-4e09-a4e6-cb273c0c240a" providerId="ADAL" clId="{57834B43-2316-447C-B058-C74DD56B5B51}" dt="2022-06-14T10:24:08.990" v="1754" actId="207"/>
          <ac:spMkLst>
            <pc:docMk/>
            <pc:sldMk cId="872277984" sldId="349"/>
            <ac:spMk id="86" creationId="{0805CBD6-56DA-41F3-B420-92295905136D}"/>
          </ac:spMkLst>
        </pc:spChg>
        <pc:spChg chg="mod">
          <ac:chgData name="Nguyễn Thị Huyền" userId="168dba79-7940-4e09-a4e6-cb273c0c240a" providerId="ADAL" clId="{57834B43-2316-447C-B058-C74DD56B5B51}" dt="2022-06-14T10:25:11.356" v="1756" actId="20577"/>
          <ac:spMkLst>
            <pc:docMk/>
            <pc:sldMk cId="872277984" sldId="349"/>
            <ac:spMk id="87" creationId="{E46EAFF2-DDF2-46B3-A84D-FD9F1C03D0F9}"/>
          </ac:spMkLst>
        </pc:spChg>
        <pc:spChg chg="mod">
          <ac:chgData name="Nguyễn Thị Huyền" userId="168dba79-7940-4e09-a4e6-cb273c0c240a" providerId="ADAL" clId="{57834B43-2316-447C-B058-C74DD56B5B51}" dt="2022-06-14T10:25:47.224" v="1762" actId="207"/>
          <ac:spMkLst>
            <pc:docMk/>
            <pc:sldMk cId="872277984" sldId="349"/>
            <ac:spMk id="89" creationId="{114F77A1-ED93-456F-9C83-93A5F95E2279}"/>
          </ac:spMkLst>
        </pc:spChg>
        <pc:spChg chg="mod">
          <ac:chgData name="Nguyễn Thị Huyền" userId="168dba79-7940-4e09-a4e6-cb273c0c240a" providerId="ADAL" clId="{57834B43-2316-447C-B058-C74DD56B5B51}" dt="2022-06-14T10:25:17.530" v="1757" actId="20577"/>
          <ac:spMkLst>
            <pc:docMk/>
            <pc:sldMk cId="872277984" sldId="349"/>
            <ac:spMk id="92" creationId="{4EE304D0-08C5-47DB-906B-4691E03670B8}"/>
          </ac:spMkLst>
        </pc:spChg>
        <pc:spChg chg="mod">
          <ac:chgData name="Nguyễn Thị Huyền" userId="168dba79-7940-4e09-a4e6-cb273c0c240a" providerId="ADAL" clId="{57834B43-2316-447C-B058-C74DD56B5B51}" dt="2022-06-14T10:32:07.629" v="1793" actId="1076"/>
          <ac:spMkLst>
            <pc:docMk/>
            <pc:sldMk cId="872277984" sldId="349"/>
            <ac:spMk id="114" creationId="{0805CBD6-56DA-41F3-B420-92295905136D}"/>
          </ac:spMkLst>
        </pc:spChg>
        <pc:spChg chg="mod">
          <ac:chgData name="Nguyễn Thị Huyền" userId="168dba79-7940-4e09-a4e6-cb273c0c240a" providerId="ADAL" clId="{57834B43-2316-447C-B058-C74DD56B5B51}" dt="2022-06-14T10:31:51.993" v="1792" actId="1076"/>
          <ac:spMkLst>
            <pc:docMk/>
            <pc:sldMk cId="872277984" sldId="349"/>
            <ac:spMk id="115" creationId="{E46EAFF2-DDF2-46B3-A84D-FD9F1C03D0F9}"/>
          </ac:spMkLst>
        </pc:spChg>
        <pc:spChg chg="del mod">
          <ac:chgData name="Nguyễn Thị Huyền" userId="168dba79-7940-4e09-a4e6-cb273c0c240a" providerId="ADAL" clId="{57834B43-2316-447C-B058-C74DD56B5B51}" dt="2022-06-14T10:30:01.119" v="1782" actId="478"/>
          <ac:spMkLst>
            <pc:docMk/>
            <pc:sldMk cId="872277984" sldId="349"/>
            <ac:spMk id="117" creationId="{114F77A1-ED93-456F-9C83-93A5F95E2279}"/>
          </ac:spMkLst>
        </pc:spChg>
        <pc:spChg chg="mod">
          <ac:chgData name="Nguyễn Thị Huyền" userId="168dba79-7940-4e09-a4e6-cb273c0c240a" providerId="ADAL" clId="{57834B43-2316-447C-B058-C74DD56B5B51}" dt="2022-06-14T10:29:38.915" v="1778" actId="20577"/>
          <ac:spMkLst>
            <pc:docMk/>
            <pc:sldMk cId="872277984" sldId="349"/>
            <ac:spMk id="119" creationId="{BE4C4BCF-8201-463E-9C52-A1A8115E5693}"/>
          </ac:spMkLst>
        </pc:spChg>
        <pc:spChg chg="mod">
          <ac:chgData name="Nguyễn Thị Huyền" userId="168dba79-7940-4e09-a4e6-cb273c0c240a" providerId="ADAL" clId="{57834B43-2316-447C-B058-C74DD56B5B51}" dt="2022-06-14T10:31:34.354" v="1789" actId="20577"/>
          <ac:spMkLst>
            <pc:docMk/>
            <pc:sldMk cId="872277984" sldId="349"/>
            <ac:spMk id="120" creationId="{4EE304D0-08C5-47DB-906B-4691E03670B8}"/>
          </ac:spMkLst>
        </pc:spChg>
        <pc:spChg chg="del">
          <ac:chgData name="Nguyễn Thị Huyền" userId="168dba79-7940-4e09-a4e6-cb273c0c240a" providerId="ADAL" clId="{57834B43-2316-447C-B058-C74DD56B5B51}" dt="2022-06-14T10:30:04.318" v="1783" actId="478"/>
          <ac:spMkLst>
            <pc:docMk/>
            <pc:sldMk cId="872277984" sldId="349"/>
            <ac:spMk id="121" creationId="{114F77A1-ED93-456F-9C83-93A5F95E2279}"/>
          </ac:spMkLst>
        </pc:spChg>
        <pc:spChg chg="del">
          <ac:chgData name="Nguyễn Thị Huyền" userId="168dba79-7940-4e09-a4e6-cb273c0c240a" providerId="ADAL" clId="{57834B43-2316-447C-B058-C74DD56B5B51}" dt="2022-06-14T10:31:37.320" v="1790" actId="478"/>
          <ac:spMkLst>
            <pc:docMk/>
            <pc:sldMk cId="872277984" sldId="349"/>
            <ac:spMk id="122" creationId="{114F77A1-ED93-456F-9C83-93A5F95E2279}"/>
          </ac:spMkLst>
        </pc:spChg>
        <pc:spChg chg="mod">
          <ac:chgData name="Nguyễn Thị Huyền" userId="168dba79-7940-4e09-a4e6-cb273c0c240a" providerId="ADAL" clId="{57834B43-2316-447C-B058-C74DD56B5B51}" dt="2022-06-14T10:31:48.937" v="1791" actId="1076"/>
          <ac:spMkLst>
            <pc:docMk/>
            <pc:sldMk cId="872277984" sldId="349"/>
            <ac:spMk id="124" creationId="{114F77A1-ED93-456F-9C83-93A5F95E2279}"/>
          </ac:spMkLst>
        </pc:spChg>
        <pc:grpChg chg="mod">
          <ac:chgData name="Nguyễn Thị Huyền" userId="168dba79-7940-4e09-a4e6-cb273c0c240a" providerId="ADAL" clId="{57834B43-2316-447C-B058-C74DD56B5B51}" dt="2022-06-14T10:22:16.883" v="1740" actId="1076"/>
          <ac:grpSpMkLst>
            <pc:docMk/>
            <pc:sldMk cId="872277984" sldId="349"/>
            <ac:grpSpMk id="8" creationId="{B86BF390-4CF5-4045-B739-2C382FD085B8}"/>
          </ac:grpSpMkLst>
        </pc:grpChg>
        <pc:grpChg chg="mod">
          <ac:chgData name="Nguyễn Thị Huyền" userId="168dba79-7940-4e09-a4e6-cb273c0c240a" providerId="ADAL" clId="{57834B43-2316-447C-B058-C74DD56B5B51}" dt="2022-06-14T10:26:01.343" v="1767" actId="1076"/>
          <ac:grpSpMkLst>
            <pc:docMk/>
            <pc:sldMk cId="872277984" sldId="349"/>
            <ac:grpSpMk id="13" creationId="{5235A7CA-43A5-42C1-84CC-1049BF45226E}"/>
          </ac:grpSpMkLst>
        </pc:grpChg>
      </pc:sldChg>
      <pc:sldChg chg="del">
        <pc:chgData name="Nguyễn Thị Huyền" userId="168dba79-7940-4e09-a4e6-cb273c0c240a" providerId="ADAL" clId="{57834B43-2316-447C-B058-C74DD56B5B51}" dt="2022-06-14T08:51:15.210" v="1551" actId="2696"/>
        <pc:sldMkLst>
          <pc:docMk/>
          <pc:sldMk cId="2234802968" sldId="353"/>
        </pc:sldMkLst>
      </pc:sldChg>
      <pc:sldChg chg="modSp mod ord setBg">
        <pc:chgData name="Nguyễn Thị Huyền" userId="168dba79-7940-4e09-a4e6-cb273c0c240a" providerId="ADAL" clId="{57834B43-2316-447C-B058-C74DD56B5B51}" dt="2022-06-14T10:01:58.976" v="1656" actId="1076"/>
        <pc:sldMkLst>
          <pc:docMk/>
          <pc:sldMk cId="1265236625" sldId="354"/>
        </pc:sldMkLst>
        <pc:spChg chg="mod">
          <ac:chgData name="Nguyễn Thị Huyền" userId="168dba79-7940-4e09-a4e6-cb273c0c240a" providerId="ADAL" clId="{57834B43-2316-447C-B058-C74DD56B5B51}" dt="2022-06-14T10:01:58.976" v="1656" actId="1076"/>
          <ac:spMkLst>
            <pc:docMk/>
            <pc:sldMk cId="1265236625" sldId="354"/>
            <ac:spMk id="9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01:51.427" v="1655" actId="1076"/>
          <ac:spMkLst>
            <pc:docMk/>
            <pc:sldMk cId="1265236625" sldId="354"/>
            <ac:spMk id="10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01:43.658" v="1653" actId="1076"/>
          <ac:spMkLst>
            <pc:docMk/>
            <pc:sldMk cId="1265236625" sldId="354"/>
            <ac:spMk id="11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01:47.377" v="1654" actId="1076"/>
          <ac:spMkLst>
            <pc:docMk/>
            <pc:sldMk cId="1265236625" sldId="354"/>
            <ac:spMk id="12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09:41:44.646" v="1598" actId="14100"/>
          <ac:spMkLst>
            <pc:docMk/>
            <pc:sldMk cId="1265236625" sldId="354"/>
            <ac:spMk id="28" creationId="{EDD74C6E-D337-494F-9FAC-B3075637240C}"/>
          </ac:spMkLst>
        </pc:spChg>
        <pc:spChg chg="mod">
          <ac:chgData name="Nguyễn Thị Huyền" userId="168dba79-7940-4e09-a4e6-cb273c0c240a" providerId="ADAL" clId="{57834B43-2316-447C-B058-C74DD56B5B51}" dt="2022-06-14T10:01:32.116" v="1649" actId="20577"/>
          <ac:spMkLst>
            <pc:docMk/>
            <pc:sldMk cId="1265236625" sldId="354"/>
            <ac:spMk id="29" creationId="{2BFD0923-6B8D-452B-A2BB-93F4789CE909}"/>
          </ac:spMkLst>
        </pc:spChg>
        <pc:spChg chg="mod">
          <ac:chgData name="Nguyễn Thị Huyền" userId="168dba79-7940-4e09-a4e6-cb273c0c240a" providerId="ADAL" clId="{57834B43-2316-447C-B058-C74DD56B5B51}" dt="2022-06-14T09:43:21.603" v="1605" actId="1037"/>
          <ac:spMkLst>
            <pc:docMk/>
            <pc:sldMk cId="1265236625" sldId="354"/>
            <ac:spMk id="37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09:43:21.603" v="1605" actId="1037"/>
          <ac:spMkLst>
            <pc:docMk/>
            <pc:sldMk cId="1265236625" sldId="354"/>
            <ac:spMk id="38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01:37.960" v="1652" actId="20577"/>
          <ac:spMkLst>
            <pc:docMk/>
            <pc:sldMk cId="1265236625" sldId="354"/>
            <ac:spMk id="40" creationId="{EDD74C6E-D337-494F-9FAC-B3075637240C}"/>
          </ac:spMkLst>
        </pc:spChg>
        <pc:spChg chg="mod">
          <ac:chgData name="Nguyễn Thị Huyền" userId="168dba79-7940-4e09-a4e6-cb273c0c240a" providerId="ADAL" clId="{57834B43-2316-447C-B058-C74DD56B5B51}" dt="2022-06-14T10:00:06.897" v="1632" actId="20577"/>
          <ac:spMkLst>
            <pc:docMk/>
            <pc:sldMk cId="1265236625" sldId="354"/>
            <ac:spMk id="42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09:59:47.035" v="1630" actId="20577"/>
          <ac:spMkLst>
            <pc:docMk/>
            <pc:sldMk cId="1265236625" sldId="354"/>
            <ac:spMk id="46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09:59:59.145" v="1631" actId="20577"/>
          <ac:spMkLst>
            <pc:docMk/>
            <pc:sldMk cId="1265236625" sldId="354"/>
            <ac:spMk id="47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09:44:25.732" v="1607" actId="207"/>
          <ac:spMkLst>
            <pc:docMk/>
            <pc:sldMk cId="1265236625" sldId="354"/>
            <ac:spMk id="48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01:26.089" v="1645" actId="207"/>
          <ac:spMkLst>
            <pc:docMk/>
            <pc:sldMk cId="1265236625" sldId="354"/>
            <ac:spMk id="49" creationId="{00000000-0000-0000-0000-000000000000}"/>
          </ac:spMkLst>
        </pc:spChg>
        <pc:grpChg chg="mod">
          <ac:chgData name="Nguyễn Thị Huyền" userId="168dba79-7940-4e09-a4e6-cb273c0c240a" providerId="ADAL" clId="{57834B43-2316-447C-B058-C74DD56B5B51}" dt="2022-06-14T09:43:21.603" v="1605" actId="1037"/>
          <ac:grpSpMkLst>
            <pc:docMk/>
            <pc:sldMk cId="1265236625" sldId="354"/>
            <ac:grpSpMk id="13" creationId="{00000000-0000-0000-0000-000000000000}"/>
          </ac:grpSpMkLst>
        </pc:grpChg>
        <pc:grpChg chg="mod">
          <ac:chgData name="Nguyễn Thị Huyền" userId="168dba79-7940-4e09-a4e6-cb273c0c240a" providerId="ADAL" clId="{57834B43-2316-447C-B058-C74DD56B5B51}" dt="2022-06-14T09:43:21.603" v="1605" actId="1037"/>
          <ac:grpSpMkLst>
            <pc:docMk/>
            <pc:sldMk cId="1265236625" sldId="354"/>
            <ac:grpSpMk id="15" creationId="{00000000-0000-0000-0000-000000000000}"/>
          </ac:grpSpMkLst>
        </pc:grpChg>
        <pc:grpChg chg="mod">
          <ac:chgData name="Nguyễn Thị Huyền" userId="168dba79-7940-4e09-a4e6-cb273c0c240a" providerId="ADAL" clId="{57834B43-2316-447C-B058-C74DD56B5B51}" dt="2022-06-14T09:43:21.603" v="1605" actId="1037"/>
          <ac:grpSpMkLst>
            <pc:docMk/>
            <pc:sldMk cId="1265236625" sldId="354"/>
            <ac:grpSpMk id="36" creationId="{00000000-0000-0000-0000-000000000000}"/>
          </ac:grpSpMkLst>
        </pc:grpChg>
        <pc:cxnChg chg="mod">
          <ac:chgData name="Nguyễn Thị Huyền" userId="168dba79-7940-4e09-a4e6-cb273c0c240a" providerId="ADAL" clId="{57834B43-2316-447C-B058-C74DD56B5B51}" dt="2022-06-14T09:43:21.603" v="1605" actId="1037"/>
          <ac:cxnSpMkLst>
            <pc:docMk/>
            <pc:sldMk cId="1265236625" sldId="354"/>
            <ac:cxnSpMk id="5" creationId="{00000000-0000-0000-0000-000000000000}"/>
          </ac:cxnSpMkLst>
        </pc:cxnChg>
        <pc:cxnChg chg="mod">
          <ac:chgData name="Nguyễn Thị Huyền" userId="168dba79-7940-4e09-a4e6-cb273c0c240a" providerId="ADAL" clId="{57834B43-2316-447C-B058-C74DD56B5B51}" dt="2022-06-14T09:43:21.603" v="1605" actId="1037"/>
          <ac:cxnSpMkLst>
            <pc:docMk/>
            <pc:sldMk cId="1265236625" sldId="354"/>
            <ac:cxnSpMk id="39" creationId="{00000000-0000-0000-0000-000000000000}"/>
          </ac:cxnSpMkLst>
        </pc:cxnChg>
        <pc:cxnChg chg="mod">
          <ac:chgData name="Nguyễn Thị Huyền" userId="168dba79-7940-4e09-a4e6-cb273c0c240a" providerId="ADAL" clId="{57834B43-2316-447C-B058-C74DD56B5B51}" dt="2022-06-14T09:43:21.603" v="1605" actId="1037"/>
          <ac:cxnSpMkLst>
            <pc:docMk/>
            <pc:sldMk cId="1265236625" sldId="354"/>
            <ac:cxnSpMk id="60" creationId="{00000000-0000-0000-0000-000000000000}"/>
          </ac:cxnSpMkLst>
        </pc:cxnChg>
      </pc:sldChg>
      <pc:sldChg chg="modSp mod modAnim">
        <pc:chgData name="Nguyễn Thị Huyền" userId="168dba79-7940-4e09-a4e6-cb273c0c240a" providerId="ADAL" clId="{57834B43-2316-447C-B058-C74DD56B5B51}" dt="2022-06-14T10:13:57.371" v="1707"/>
        <pc:sldMkLst>
          <pc:docMk/>
          <pc:sldMk cId="1778056032" sldId="355"/>
        </pc:sldMkLst>
        <pc:spChg chg="mod">
          <ac:chgData name="Nguyễn Thị Huyền" userId="168dba79-7940-4e09-a4e6-cb273c0c240a" providerId="ADAL" clId="{57834B43-2316-447C-B058-C74DD56B5B51}" dt="2022-06-14T10:10:40.497" v="1663" actId="1076"/>
          <ac:spMkLst>
            <pc:docMk/>
            <pc:sldMk cId="1778056032" sldId="355"/>
            <ac:spMk id="2" creationId="{1BEC1BA7-C478-E033-67CF-B6F9005086E8}"/>
          </ac:spMkLst>
        </pc:spChg>
        <pc:spChg chg="mod">
          <ac:chgData name="Nguyễn Thị Huyền" userId="168dba79-7940-4e09-a4e6-cb273c0c240a" providerId="ADAL" clId="{57834B43-2316-447C-B058-C74DD56B5B51}" dt="2022-06-14T10:11:37.579" v="1675" actId="20577"/>
          <ac:spMkLst>
            <pc:docMk/>
            <pc:sldMk cId="1778056032" sldId="355"/>
            <ac:spMk id="30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11:29.721" v="1673" actId="20577"/>
          <ac:spMkLst>
            <pc:docMk/>
            <pc:sldMk cId="1778056032" sldId="355"/>
            <ac:spMk id="33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12:21.658" v="1687" actId="20577"/>
          <ac:spMkLst>
            <pc:docMk/>
            <pc:sldMk cId="1778056032" sldId="355"/>
            <ac:spMk id="38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10:34.739" v="1662" actId="1076"/>
          <ac:spMkLst>
            <pc:docMk/>
            <pc:sldMk cId="1778056032" sldId="355"/>
            <ac:spMk id="41" creationId="{C495C9EE-2643-F0AB-8EF4-4F6F7CC39846}"/>
          </ac:spMkLst>
        </pc:spChg>
        <pc:spChg chg="mod">
          <ac:chgData name="Nguyễn Thị Huyền" userId="168dba79-7940-4e09-a4e6-cb273c0c240a" providerId="ADAL" clId="{57834B43-2316-447C-B058-C74DD56B5B51}" dt="2022-06-14T10:12:55.194" v="1700" actId="20577"/>
          <ac:spMkLst>
            <pc:docMk/>
            <pc:sldMk cId="1778056032" sldId="355"/>
            <ac:spMk id="42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12:51.609" v="1699" actId="20577"/>
          <ac:spMkLst>
            <pc:docMk/>
            <pc:sldMk cId="1778056032" sldId="355"/>
            <ac:spMk id="46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12:40.401" v="1695" actId="20577"/>
          <ac:spMkLst>
            <pc:docMk/>
            <pc:sldMk cId="1778056032" sldId="355"/>
            <ac:spMk id="47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12:47.571" v="1698" actId="1035"/>
          <ac:spMkLst>
            <pc:docMk/>
            <pc:sldMk cId="1778056032" sldId="355"/>
            <ac:spMk id="48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13:05.325" v="1704" actId="20577"/>
          <ac:spMkLst>
            <pc:docMk/>
            <pc:sldMk cId="1778056032" sldId="355"/>
            <ac:spMk id="49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11:25.855" v="1672" actId="20577"/>
          <ac:spMkLst>
            <pc:docMk/>
            <pc:sldMk cId="1778056032" sldId="355"/>
            <ac:spMk id="50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11:40.317" v="1676" actId="20577"/>
          <ac:spMkLst>
            <pc:docMk/>
            <pc:sldMk cId="1778056032" sldId="355"/>
            <ac:spMk id="54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11:22.975" v="1671" actId="20577"/>
          <ac:spMkLst>
            <pc:docMk/>
            <pc:sldMk cId="1778056032" sldId="355"/>
            <ac:spMk id="65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11:20.829" v="1670" actId="20577"/>
          <ac:spMkLst>
            <pc:docMk/>
            <pc:sldMk cId="1778056032" sldId="355"/>
            <ac:spMk id="66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11:45.043" v="1677" actId="20577"/>
          <ac:spMkLst>
            <pc:docMk/>
            <pc:sldMk cId="1778056032" sldId="355"/>
            <ac:spMk id="68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11:58.748" v="1681" actId="1037"/>
          <ac:spMkLst>
            <pc:docMk/>
            <pc:sldMk cId="1778056032" sldId="355"/>
            <ac:spMk id="76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12:32.579" v="1693" actId="1037"/>
          <ac:spMkLst>
            <pc:docMk/>
            <pc:sldMk cId="1778056032" sldId="355"/>
            <ac:spMk id="77" creationId="{00000000-0000-0000-0000-000000000000}"/>
          </ac:spMkLst>
        </pc:spChg>
        <pc:spChg chg="mod">
          <ac:chgData name="Nguyễn Thị Huyền" userId="168dba79-7940-4e09-a4e6-cb273c0c240a" providerId="ADAL" clId="{57834B43-2316-447C-B058-C74DD56B5B51}" dt="2022-06-14T10:13:09.895" v="1705" actId="1076"/>
          <ac:spMkLst>
            <pc:docMk/>
            <pc:sldMk cId="1778056032" sldId="355"/>
            <ac:spMk id="79" creationId="{00000000-0000-0000-0000-000000000000}"/>
          </ac:spMkLst>
        </pc:spChg>
        <pc:cxnChg chg="mod">
          <ac:chgData name="Nguyễn Thị Huyền" userId="168dba79-7940-4e09-a4e6-cb273c0c240a" providerId="ADAL" clId="{57834B43-2316-447C-B058-C74DD56B5B51}" dt="2022-06-14T10:10:20.363" v="1659" actId="1076"/>
          <ac:cxnSpMkLst>
            <pc:docMk/>
            <pc:sldMk cId="1778056032" sldId="355"/>
            <ac:cxnSpMk id="4" creationId="{00000000-0000-0000-0000-000000000000}"/>
          </ac:cxnSpMkLst>
        </pc:cxnChg>
      </pc:sldChg>
      <pc:sldChg chg="del">
        <pc:chgData name="Nguyễn Thị Huyền" userId="168dba79-7940-4e09-a4e6-cb273c0c240a" providerId="ADAL" clId="{57834B43-2316-447C-B058-C74DD56B5B51}" dt="2022-06-14T10:21:06.282" v="1728"/>
        <pc:sldMkLst>
          <pc:docMk/>
          <pc:sldMk cId="2433275977" sldId="356"/>
        </pc:sldMkLst>
      </pc:sldChg>
      <pc:sldChg chg="del">
        <pc:chgData name="Nguyễn Thị Huyền" userId="168dba79-7940-4e09-a4e6-cb273c0c240a" providerId="ADAL" clId="{57834B43-2316-447C-B058-C74DD56B5B51}" dt="2022-06-14T12:04:39.235" v="2456" actId="2696"/>
        <pc:sldMkLst>
          <pc:docMk/>
          <pc:sldMk cId="3374817076" sldId="357"/>
        </pc:sldMkLst>
      </pc:sldChg>
      <pc:sldChg chg="delSp del mod">
        <pc:chgData name="Nguyễn Thị Huyền" userId="168dba79-7940-4e09-a4e6-cb273c0c240a" providerId="ADAL" clId="{57834B43-2316-447C-B058-C74DD56B5B51}" dt="2022-06-13T07:25:51.131" v="794" actId="2696"/>
        <pc:sldMkLst>
          <pc:docMk/>
          <pc:sldMk cId="1041480584" sldId="363"/>
        </pc:sldMkLst>
        <pc:picChg chg="del">
          <ac:chgData name="Nguyễn Thị Huyền" userId="168dba79-7940-4e09-a4e6-cb273c0c240a" providerId="ADAL" clId="{57834B43-2316-447C-B058-C74DD56B5B51}" dt="2022-06-13T07:19:56.007" v="580" actId="478"/>
          <ac:picMkLst>
            <pc:docMk/>
            <pc:sldMk cId="1041480584" sldId="363"/>
            <ac:picMk id="2" creationId="{270EF054-F856-7FB1-A829-D758556ACFB2}"/>
          </ac:picMkLst>
        </pc:picChg>
      </pc:sldChg>
      <pc:sldChg chg="addSp modSp mod modAnim">
        <pc:chgData name="Nguyễn Thị Huyền" userId="168dba79-7940-4e09-a4e6-cb273c0c240a" providerId="ADAL" clId="{57834B43-2316-447C-B058-C74DD56B5B51}" dt="2022-06-14T10:42:01.179" v="1873"/>
        <pc:sldMkLst>
          <pc:docMk/>
          <pc:sldMk cId="1822716600" sldId="367"/>
        </pc:sldMkLst>
        <pc:spChg chg="mod">
          <ac:chgData name="Nguyễn Thị Huyền" userId="168dba79-7940-4e09-a4e6-cb273c0c240a" providerId="ADAL" clId="{57834B43-2316-447C-B058-C74DD56B5B51}" dt="2022-06-14T10:33:48.555" v="1797" actId="20577"/>
          <ac:spMkLst>
            <pc:docMk/>
            <pc:sldMk cId="1822716600" sldId="367"/>
            <ac:spMk id="9" creationId="{99CD212B-57B7-44C9-90A2-F8AFB1352405}"/>
          </ac:spMkLst>
        </pc:spChg>
        <pc:spChg chg="mod">
          <ac:chgData name="Nguyễn Thị Huyền" userId="168dba79-7940-4e09-a4e6-cb273c0c240a" providerId="ADAL" clId="{57834B43-2316-447C-B058-C74DD56B5B51}" dt="2022-06-14T10:34:28.034" v="1809" actId="20577"/>
          <ac:spMkLst>
            <pc:docMk/>
            <pc:sldMk cId="1822716600" sldId="367"/>
            <ac:spMk id="14" creationId="{558CEC83-A3FF-4D1D-8616-88A07A5D3FB0}"/>
          </ac:spMkLst>
        </pc:spChg>
        <pc:spChg chg="mod">
          <ac:chgData name="Nguyễn Thị Huyền" userId="168dba79-7940-4e09-a4e6-cb273c0c240a" providerId="ADAL" clId="{57834B43-2316-447C-B058-C74DD56B5B51}" dt="2022-06-14T10:38:01.779" v="1837" actId="20577"/>
          <ac:spMkLst>
            <pc:docMk/>
            <pc:sldMk cId="1822716600" sldId="367"/>
            <ac:spMk id="19" creationId="{82F994B5-6ED7-481C-B016-6C685719F62A}"/>
          </ac:spMkLst>
        </pc:spChg>
        <pc:spChg chg="mod">
          <ac:chgData name="Nguyễn Thị Huyền" userId="168dba79-7940-4e09-a4e6-cb273c0c240a" providerId="ADAL" clId="{57834B43-2316-447C-B058-C74DD56B5B51}" dt="2022-06-14T10:34:13.211" v="1805" actId="207"/>
          <ac:spMkLst>
            <pc:docMk/>
            <pc:sldMk cId="1822716600" sldId="367"/>
            <ac:spMk id="30" creationId="{0805CBD6-56DA-41F3-B420-92295905136D}"/>
          </ac:spMkLst>
        </pc:spChg>
        <pc:spChg chg="mod">
          <ac:chgData name="Nguyễn Thị Huyền" userId="168dba79-7940-4e09-a4e6-cb273c0c240a" providerId="ADAL" clId="{57834B43-2316-447C-B058-C74DD56B5B51}" dt="2022-06-14T10:34:02.990" v="1801" actId="1076"/>
          <ac:spMkLst>
            <pc:docMk/>
            <pc:sldMk cId="1822716600" sldId="367"/>
            <ac:spMk id="31" creationId="{E46EAFF2-DDF2-46B3-A84D-FD9F1C03D0F9}"/>
          </ac:spMkLst>
        </pc:spChg>
        <pc:spChg chg="mod">
          <ac:chgData name="Nguyễn Thị Huyền" userId="168dba79-7940-4e09-a4e6-cb273c0c240a" providerId="ADAL" clId="{57834B43-2316-447C-B058-C74DD56B5B51}" dt="2022-06-14T10:34:16.449" v="1806" actId="207"/>
          <ac:spMkLst>
            <pc:docMk/>
            <pc:sldMk cId="1822716600" sldId="367"/>
            <ac:spMk id="33" creationId="{114F77A1-ED93-456F-9C83-93A5F95E2279}"/>
          </ac:spMkLst>
        </pc:spChg>
        <pc:spChg chg="mod">
          <ac:chgData name="Nguyễn Thị Huyền" userId="168dba79-7940-4e09-a4e6-cb273c0c240a" providerId="ADAL" clId="{57834B43-2316-447C-B058-C74DD56B5B51}" dt="2022-06-14T10:33:52.896" v="1798" actId="20577"/>
          <ac:spMkLst>
            <pc:docMk/>
            <pc:sldMk cId="1822716600" sldId="367"/>
            <ac:spMk id="35" creationId="{BE4C4BCF-8201-463E-9C52-A1A8115E5693}"/>
          </ac:spMkLst>
        </pc:spChg>
        <pc:spChg chg="mod">
          <ac:chgData name="Nguyễn Thị Huyền" userId="168dba79-7940-4e09-a4e6-cb273c0c240a" providerId="ADAL" clId="{57834B43-2316-447C-B058-C74DD56B5B51}" dt="2022-06-14T10:34:05.701" v="1802" actId="20577"/>
          <ac:spMkLst>
            <pc:docMk/>
            <pc:sldMk cId="1822716600" sldId="367"/>
            <ac:spMk id="36" creationId="{4EE304D0-08C5-47DB-906B-4691E03670B8}"/>
          </ac:spMkLst>
        </pc:spChg>
        <pc:spChg chg="add mod">
          <ac:chgData name="Nguyễn Thị Huyền" userId="168dba79-7940-4e09-a4e6-cb273c0c240a" providerId="ADAL" clId="{57834B43-2316-447C-B058-C74DD56B5B51}" dt="2022-06-14T10:36:15.645" v="1822" actId="20577"/>
          <ac:spMkLst>
            <pc:docMk/>
            <pc:sldMk cId="1822716600" sldId="367"/>
            <ac:spMk id="37" creationId="{7EB27CA5-4EA8-E1A6-7C75-936CF2A8B19E}"/>
          </ac:spMkLst>
        </pc:spChg>
        <pc:spChg chg="add mod">
          <ac:chgData name="Nguyễn Thị Huyền" userId="168dba79-7940-4e09-a4e6-cb273c0c240a" providerId="ADAL" clId="{57834B43-2316-447C-B058-C74DD56B5B51}" dt="2022-06-14T10:36:53.811" v="1827" actId="20577"/>
          <ac:spMkLst>
            <pc:docMk/>
            <pc:sldMk cId="1822716600" sldId="367"/>
            <ac:spMk id="38" creationId="{41707D24-1957-28F6-C686-069B51AB1A05}"/>
          </ac:spMkLst>
        </pc:spChg>
        <pc:spChg chg="add mod">
          <ac:chgData name="Nguyễn Thị Huyền" userId="168dba79-7940-4e09-a4e6-cb273c0c240a" providerId="ADAL" clId="{57834B43-2316-447C-B058-C74DD56B5B51}" dt="2022-06-14T10:37:39.297" v="1833" actId="20577"/>
          <ac:spMkLst>
            <pc:docMk/>
            <pc:sldMk cId="1822716600" sldId="367"/>
            <ac:spMk id="39" creationId="{F1815C3B-31D8-A688-92A1-09AC3BB22C8C}"/>
          </ac:spMkLst>
        </pc:spChg>
        <pc:spChg chg="add mod">
          <ac:chgData name="Nguyễn Thị Huyền" userId="168dba79-7940-4e09-a4e6-cb273c0c240a" providerId="ADAL" clId="{57834B43-2316-447C-B058-C74DD56B5B51}" dt="2022-06-14T10:39:42.015" v="1859" actId="1038"/>
          <ac:spMkLst>
            <pc:docMk/>
            <pc:sldMk cId="1822716600" sldId="367"/>
            <ac:spMk id="40" creationId="{3A852A06-A2A6-0BCB-4DA6-F1ABA640165D}"/>
          </ac:spMkLst>
        </pc:spChg>
        <pc:spChg chg="add mod">
          <ac:chgData name="Nguyễn Thị Huyền" userId="168dba79-7940-4e09-a4e6-cb273c0c240a" providerId="ADAL" clId="{57834B43-2316-447C-B058-C74DD56B5B51}" dt="2022-06-14T10:40:55.197" v="1866" actId="20577"/>
          <ac:spMkLst>
            <pc:docMk/>
            <pc:sldMk cId="1822716600" sldId="367"/>
            <ac:spMk id="41" creationId="{905D9F22-5E1E-E30B-712E-6EB42A8E03FF}"/>
          </ac:spMkLst>
        </pc:spChg>
        <pc:spChg chg="add mod">
          <ac:chgData name="Nguyễn Thị Huyền" userId="168dba79-7940-4e09-a4e6-cb273c0c240a" providerId="ADAL" clId="{57834B43-2316-447C-B058-C74DD56B5B51}" dt="2022-06-14T10:41:16.499" v="1871" actId="20577"/>
          <ac:spMkLst>
            <pc:docMk/>
            <pc:sldMk cId="1822716600" sldId="367"/>
            <ac:spMk id="42" creationId="{EF324C1B-D2CA-DCFC-BFB9-37498C92DEAA}"/>
          </ac:spMkLst>
        </pc:spChg>
        <pc:spChg chg="mod">
          <ac:chgData name="Nguyễn Thị Huyền" userId="168dba79-7940-4e09-a4e6-cb273c0c240a" providerId="ADAL" clId="{57834B43-2316-447C-B058-C74DD56B5B51}" dt="2022-06-14T10:34:38.544" v="1810" actId="20577"/>
          <ac:spMkLst>
            <pc:docMk/>
            <pc:sldMk cId="1822716600" sldId="367"/>
            <ac:spMk id="84" creationId="{E0C3AADD-A99C-437B-A603-10D1FDF8725A}"/>
          </ac:spMkLst>
        </pc:spChg>
        <pc:spChg chg="mod">
          <ac:chgData name="Nguyễn Thị Huyền" userId="168dba79-7940-4e09-a4e6-cb273c0c240a" providerId="ADAL" clId="{57834B43-2316-447C-B058-C74DD56B5B51}" dt="2022-06-14T10:37:01.538" v="1829" actId="207"/>
          <ac:spMkLst>
            <pc:docMk/>
            <pc:sldMk cId="1822716600" sldId="367"/>
            <ac:spMk id="86" creationId="{0805CBD6-56DA-41F3-B420-92295905136D}"/>
          </ac:spMkLst>
        </pc:spChg>
        <pc:spChg chg="mod">
          <ac:chgData name="Nguyễn Thị Huyền" userId="168dba79-7940-4e09-a4e6-cb273c0c240a" providerId="ADAL" clId="{57834B43-2316-447C-B058-C74DD56B5B51}" dt="2022-06-14T10:34:57.077" v="1813" actId="20577"/>
          <ac:spMkLst>
            <pc:docMk/>
            <pc:sldMk cId="1822716600" sldId="367"/>
            <ac:spMk id="87" creationId="{E46EAFF2-DDF2-46B3-A84D-FD9F1C03D0F9}"/>
          </ac:spMkLst>
        </pc:spChg>
        <pc:spChg chg="mod">
          <ac:chgData name="Nguyễn Thị Huyền" userId="168dba79-7940-4e09-a4e6-cb273c0c240a" providerId="ADAL" clId="{57834B43-2316-447C-B058-C74DD56B5B51}" dt="2022-06-14T10:36:58.639" v="1828" actId="207"/>
          <ac:spMkLst>
            <pc:docMk/>
            <pc:sldMk cId="1822716600" sldId="367"/>
            <ac:spMk id="89" creationId="{114F77A1-ED93-456F-9C83-93A5F95E2279}"/>
          </ac:spMkLst>
        </pc:spChg>
        <pc:spChg chg="mod">
          <ac:chgData name="Nguyễn Thị Huyền" userId="168dba79-7940-4e09-a4e6-cb273c0c240a" providerId="ADAL" clId="{57834B43-2316-447C-B058-C74DD56B5B51}" dt="2022-06-14T10:35:11.306" v="1815" actId="1076"/>
          <ac:spMkLst>
            <pc:docMk/>
            <pc:sldMk cId="1822716600" sldId="367"/>
            <ac:spMk id="92" creationId="{4EE304D0-08C5-47DB-906B-4691E03670B8}"/>
          </ac:spMkLst>
        </pc:spChg>
        <pc:spChg chg="mod">
          <ac:chgData name="Nguyễn Thị Huyền" userId="168dba79-7940-4e09-a4e6-cb273c0c240a" providerId="ADAL" clId="{57834B43-2316-447C-B058-C74DD56B5B51}" dt="2022-06-14T10:38:50.106" v="1849" actId="1036"/>
          <ac:spMkLst>
            <pc:docMk/>
            <pc:sldMk cId="1822716600" sldId="367"/>
            <ac:spMk id="114" creationId="{0805CBD6-56DA-41F3-B420-92295905136D}"/>
          </ac:spMkLst>
        </pc:spChg>
        <pc:spChg chg="mod">
          <ac:chgData name="Nguyễn Thị Huyền" userId="168dba79-7940-4e09-a4e6-cb273c0c240a" providerId="ADAL" clId="{57834B43-2316-447C-B058-C74DD56B5B51}" dt="2022-06-14T10:38:38.058" v="1842" actId="20577"/>
          <ac:spMkLst>
            <pc:docMk/>
            <pc:sldMk cId="1822716600" sldId="367"/>
            <ac:spMk id="115" creationId="{E46EAFF2-DDF2-46B3-A84D-FD9F1C03D0F9}"/>
          </ac:spMkLst>
        </pc:spChg>
        <pc:spChg chg="mod">
          <ac:chgData name="Nguyễn Thị Huyền" userId="168dba79-7940-4e09-a4e6-cb273c0c240a" providerId="ADAL" clId="{57834B43-2316-447C-B058-C74DD56B5B51}" dt="2022-06-14T10:38:18.474" v="1838" actId="20577"/>
          <ac:spMkLst>
            <pc:docMk/>
            <pc:sldMk cId="1822716600" sldId="367"/>
            <ac:spMk id="119" creationId="{BE4C4BCF-8201-463E-9C52-A1A8115E5693}"/>
          </ac:spMkLst>
        </pc:spChg>
        <pc:spChg chg="mod">
          <ac:chgData name="Nguyễn Thị Huyền" userId="168dba79-7940-4e09-a4e6-cb273c0c240a" providerId="ADAL" clId="{57834B43-2316-447C-B058-C74DD56B5B51}" dt="2022-06-14T10:38:40.717" v="1843" actId="20577"/>
          <ac:spMkLst>
            <pc:docMk/>
            <pc:sldMk cId="1822716600" sldId="367"/>
            <ac:spMk id="120" creationId="{4EE304D0-08C5-47DB-906B-4691E03670B8}"/>
          </ac:spMkLst>
        </pc:spChg>
        <pc:spChg chg="mod">
          <ac:chgData name="Nguyễn Thị Huyền" userId="168dba79-7940-4e09-a4e6-cb273c0c240a" providerId="ADAL" clId="{57834B43-2316-447C-B058-C74DD56B5B51}" dt="2022-06-14T10:41:03.492" v="1867" actId="207"/>
          <ac:spMkLst>
            <pc:docMk/>
            <pc:sldMk cId="1822716600" sldId="367"/>
            <ac:spMk id="124" creationId="{114F77A1-ED93-456F-9C83-93A5F95E2279}"/>
          </ac:spMkLst>
        </pc:spChg>
        <pc:grpChg chg="mod">
          <ac:chgData name="Nguyễn Thị Huyền" userId="168dba79-7940-4e09-a4e6-cb273c0c240a" providerId="ADAL" clId="{57834B43-2316-447C-B058-C74DD56B5B51}" dt="2022-06-14T10:35:26.202" v="1816" actId="1076"/>
          <ac:grpSpMkLst>
            <pc:docMk/>
            <pc:sldMk cId="1822716600" sldId="367"/>
            <ac:grpSpMk id="13" creationId="{5235A7CA-43A5-42C1-84CC-1049BF45226E}"/>
          </ac:grpSpMkLst>
        </pc:grpChg>
        <pc:grpChg chg="mod">
          <ac:chgData name="Nguyễn Thị Huyền" userId="168dba79-7940-4e09-a4e6-cb273c0c240a" providerId="ADAL" clId="{57834B43-2316-447C-B058-C74DD56B5B51}" dt="2022-06-14T10:41:25.742" v="1872" actId="14100"/>
          <ac:grpSpMkLst>
            <pc:docMk/>
            <pc:sldMk cId="1822716600" sldId="367"/>
            <ac:grpSpMk id="18" creationId="{3965F37A-338E-43EA-9AE8-210E9C3791E4}"/>
          </ac:grpSpMkLst>
        </pc:grpChg>
      </pc:sldChg>
      <pc:sldChg chg="addSp delSp modSp new mod addAnim delAnim modAnim">
        <pc:chgData name="Nguyễn Thị Huyền" userId="168dba79-7940-4e09-a4e6-cb273c0c240a" providerId="ADAL" clId="{57834B43-2316-447C-B058-C74DD56B5B51}" dt="2022-06-14T13:15:09.345" v="2604"/>
        <pc:sldMkLst>
          <pc:docMk/>
          <pc:sldMk cId="2750809723" sldId="368"/>
        </pc:sldMkLst>
        <pc:spChg chg="del">
          <ac:chgData name="Nguyễn Thị Huyền" userId="168dba79-7940-4e09-a4e6-cb273c0c240a" providerId="ADAL" clId="{57834B43-2316-447C-B058-C74DD56B5B51}" dt="2022-06-14T13:13:45.794" v="2590"/>
          <ac:spMkLst>
            <pc:docMk/>
            <pc:sldMk cId="2750809723" sldId="368"/>
            <ac:spMk id="2" creationId="{7BCB636E-6C83-32E9-77F5-843B3DF51F09}"/>
          </ac:spMkLst>
        </pc:spChg>
        <pc:spChg chg="del">
          <ac:chgData name="Nguyễn Thị Huyền" userId="168dba79-7940-4e09-a4e6-cb273c0c240a" providerId="ADAL" clId="{57834B43-2316-447C-B058-C74DD56B5B51}" dt="2022-06-14T13:11:01.215" v="2560" actId="478"/>
          <ac:spMkLst>
            <pc:docMk/>
            <pc:sldMk cId="2750809723" sldId="368"/>
            <ac:spMk id="3" creationId="{994B4E4A-F132-D029-7284-65884FC24ECE}"/>
          </ac:spMkLst>
        </pc:spChg>
        <pc:spChg chg="mod">
          <ac:chgData name="Nguyễn Thị Huyền" userId="168dba79-7940-4e09-a4e6-cb273c0c240a" providerId="ADAL" clId="{57834B43-2316-447C-B058-C74DD56B5B51}" dt="2022-06-14T13:13:20.956" v="2583" actId="1076"/>
          <ac:spMkLst>
            <pc:docMk/>
            <pc:sldMk cId="2750809723" sldId="368"/>
            <ac:spMk id="5" creationId="{B68767F8-4BD3-5C30-6663-974CF9FCAB4B}"/>
          </ac:spMkLst>
        </pc:spChg>
        <pc:spChg chg="mod">
          <ac:chgData name="Nguyễn Thị Huyền" userId="168dba79-7940-4e09-a4e6-cb273c0c240a" providerId="ADAL" clId="{57834B43-2316-447C-B058-C74DD56B5B51}" dt="2022-06-14T13:11:54.585" v="2567" actId="20577"/>
          <ac:spMkLst>
            <pc:docMk/>
            <pc:sldMk cId="2750809723" sldId="368"/>
            <ac:spMk id="6" creationId="{DBFAAADB-4C92-CB81-8DB5-8208B0315B0B}"/>
          </ac:spMkLst>
        </pc:spChg>
        <pc:spChg chg="mod">
          <ac:chgData name="Nguyễn Thị Huyền" userId="168dba79-7940-4e09-a4e6-cb273c0c240a" providerId="ADAL" clId="{57834B43-2316-447C-B058-C74DD56B5B51}" dt="2022-06-14T13:12:29.243" v="2571" actId="20577"/>
          <ac:spMkLst>
            <pc:docMk/>
            <pc:sldMk cId="2750809723" sldId="368"/>
            <ac:spMk id="7" creationId="{CB652773-5582-647A-723A-270A914433E0}"/>
          </ac:spMkLst>
        </pc:spChg>
        <pc:spChg chg="del mod">
          <ac:chgData name="Nguyễn Thị Huyền" userId="168dba79-7940-4e09-a4e6-cb273c0c240a" providerId="ADAL" clId="{57834B43-2316-447C-B058-C74DD56B5B51}" dt="2022-06-14T13:13:06.526" v="2577" actId="478"/>
          <ac:spMkLst>
            <pc:docMk/>
            <pc:sldMk cId="2750809723" sldId="368"/>
            <ac:spMk id="8" creationId="{E33E199F-4960-61AD-07AC-B8E7C5C06A91}"/>
          </ac:spMkLst>
        </pc:spChg>
        <pc:spChg chg="del mod">
          <ac:chgData name="Nguyễn Thị Huyền" userId="168dba79-7940-4e09-a4e6-cb273c0c240a" providerId="ADAL" clId="{57834B43-2316-447C-B058-C74DD56B5B51}" dt="2022-06-14T13:12:52.414" v="2576" actId="478"/>
          <ac:spMkLst>
            <pc:docMk/>
            <pc:sldMk cId="2750809723" sldId="368"/>
            <ac:spMk id="12" creationId="{7ED0318F-61F8-5E75-C4A8-9436D7E86116}"/>
          </ac:spMkLst>
        </pc:spChg>
        <pc:spChg chg="mod">
          <ac:chgData name="Nguyễn Thị Huyền" userId="168dba79-7940-4e09-a4e6-cb273c0c240a" providerId="ADAL" clId="{57834B43-2316-447C-B058-C74DD56B5B51}" dt="2022-06-14T13:13:28.363" v="2587" actId="20577"/>
          <ac:spMkLst>
            <pc:docMk/>
            <pc:sldMk cId="2750809723" sldId="368"/>
            <ac:spMk id="13" creationId="{C41B0D0B-43A7-C8DF-7AC7-AA1E9E43DC29}"/>
          </ac:spMkLst>
        </pc:spChg>
        <pc:spChg chg="mod">
          <ac:chgData name="Nguyễn Thị Huyền" userId="168dba79-7940-4e09-a4e6-cb273c0c240a" providerId="ADAL" clId="{57834B43-2316-447C-B058-C74DD56B5B51}" dt="2022-06-14T13:13:35.478" v="2589" actId="20577"/>
          <ac:spMkLst>
            <pc:docMk/>
            <pc:sldMk cId="2750809723" sldId="368"/>
            <ac:spMk id="14" creationId="{930D94A1-1DA3-FF54-4D65-DD360E2B4678}"/>
          </ac:spMkLst>
        </pc:spChg>
        <pc:spChg chg="mod">
          <ac:chgData name="Nguyễn Thị Huyền" userId="168dba79-7940-4e09-a4e6-cb273c0c240a" providerId="ADAL" clId="{57834B43-2316-447C-B058-C74DD56B5B51}" dt="2022-06-14T13:12:42.548" v="2574" actId="20577"/>
          <ac:spMkLst>
            <pc:docMk/>
            <pc:sldMk cId="2750809723" sldId="368"/>
            <ac:spMk id="15" creationId="{3746BB2B-E773-9856-F08A-BE55CB935F25}"/>
          </ac:spMkLst>
        </pc:spChg>
        <pc:spChg chg="mod">
          <ac:chgData name="Nguyễn Thị Huyền" userId="168dba79-7940-4e09-a4e6-cb273c0c240a" providerId="ADAL" clId="{57834B43-2316-447C-B058-C74DD56B5B51}" dt="2022-06-14T13:12:46.708" v="2575" actId="20577"/>
          <ac:spMkLst>
            <pc:docMk/>
            <pc:sldMk cId="2750809723" sldId="368"/>
            <ac:spMk id="16" creationId="{1AA4DED8-6B8C-737C-B112-0ED20A2C5F85}"/>
          </ac:spMkLst>
        </pc:spChg>
        <pc:spChg chg="mod">
          <ac:chgData name="Nguyễn Thị Huyền" userId="168dba79-7940-4e09-a4e6-cb273c0c240a" providerId="ADAL" clId="{57834B43-2316-447C-B058-C74DD56B5B51}" dt="2022-06-14T13:11:09.097" v="2563" actId="20577"/>
          <ac:spMkLst>
            <pc:docMk/>
            <pc:sldMk cId="2750809723" sldId="368"/>
            <ac:spMk id="17" creationId="{87B03D5B-CAAB-EBDC-5A85-C3B143390649}"/>
          </ac:spMkLst>
        </pc:spChg>
        <pc:spChg chg="mod">
          <ac:chgData name="Nguyễn Thị Huyền" userId="168dba79-7940-4e09-a4e6-cb273c0c240a" providerId="ADAL" clId="{57834B43-2316-447C-B058-C74DD56B5B51}" dt="2022-06-14T13:11:02.987" v="2561"/>
          <ac:spMkLst>
            <pc:docMk/>
            <pc:sldMk cId="2750809723" sldId="368"/>
            <ac:spMk id="18" creationId="{AD932175-1ECC-2CFC-4D91-4E38647A8C48}"/>
          </ac:spMkLst>
        </pc:spChg>
        <pc:spChg chg="del mod">
          <ac:chgData name="Nguyễn Thị Huyền" userId="168dba79-7940-4e09-a4e6-cb273c0c240a" providerId="ADAL" clId="{57834B43-2316-447C-B058-C74DD56B5B51}" dt="2022-06-14T13:13:12.780" v="2580" actId="478"/>
          <ac:spMkLst>
            <pc:docMk/>
            <pc:sldMk cId="2750809723" sldId="368"/>
            <ac:spMk id="19" creationId="{3E0F0711-9064-151F-4662-56ED6AB8D58C}"/>
          </ac:spMkLst>
        </pc:spChg>
        <pc:spChg chg="mod">
          <ac:chgData name="Nguyễn Thị Huyền" userId="168dba79-7940-4e09-a4e6-cb273c0c240a" providerId="ADAL" clId="{57834B43-2316-447C-B058-C74DD56B5B51}" dt="2022-06-14T13:11:02.987" v="2561"/>
          <ac:spMkLst>
            <pc:docMk/>
            <pc:sldMk cId="2750809723" sldId="368"/>
            <ac:spMk id="21" creationId="{AC2DAEBD-5726-C901-9106-0A1BF61ED9F4}"/>
          </ac:spMkLst>
        </pc:spChg>
        <pc:spChg chg="add mod">
          <ac:chgData name="Nguyễn Thị Huyền" userId="168dba79-7940-4e09-a4e6-cb273c0c240a" providerId="ADAL" clId="{57834B43-2316-447C-B058-C74DD56B5B51}" dt="2022-06-14T13:14:05.431" v="2596" actId="1076"/>
          <ac:spMkLst>
            <pc:docMk/>
            <pc:sldMk cId="2750809723" sldId="368"/>
            <ac:spMk id="25" creationId="{AD3A9F07-5762-55FC-9825-D6AD1F3B378B}"/>
          </ac:spMkLst>
        </pc:spChg>
        <pc:spChg chg="add mod">
          <ac:chgData name="Nguyễn Thị Huyền" userId="168dba79-7940-4e09-a4e6-cb273c0c240a" providerId="ADAL" clId="{57834B43-2316-447C-B058-C74DD56B5B51}" dt="2022-06-14T13:14:18.375" v="2598" actId="1076"/>
          <ac:spMkLst>
            <pc:docMk/>
            <pc:sldMk cId="2750809723" sldId="368"/>
            <ac:spMk id="26" creationId="{79B66311-3127-F5D8-4F3A-18EBC8330486}"/>
          </ac:spMkLst>
        </pc:spChg>
        <pc:spChg chg="add mod">
          <ac:chgData name="Nguyễn Thị Huyền" userId="168dba79-7940-4e09-a4e6-cb273c0c240a" providerId="ADAL" clId="{57834B43-2316-447C-B058-C74DD56B5B51}" dt="2022-06-14T13:14:38.476" v="2602" actId="1076"/>
          <ac:spMkLst>
            <pc:docMk/>
            <pc:sldMk cId="2750809723" sldId="368"/>
            <ac:spMk id="27" creationId="{FC5D9AF4-10F2-AA73-4B4F-2F6FA07DECE3}"/>
          </ac:spMkLst>
        </pc:spChg>
        <pc:grpChg chg="add del mod">
          <ac:chgData name="Nguyễn Thị Huyền" userId="168dba79-7940-4e09-a4e6-cb273c0c240a" providerId="ADAL" clId="{57834B43-2316-447C-B058-C74DD56B5B51}" dt="2022-06-14T13:13:10.226" v="2579" actId="478"/>
          <ac:grpSpMkLst>
            <pc:docMk/>
            <pc:sldMk cId="2750809723" sldId="368"/>
            <ac:grpSpMk id="4" creationId="{3AC7EEA2-FE84-A4FA-8182-D0246C9345EB}"/>
          </ac:grpSpMkLst>
        </pc:grpChg>
        <pc:grpChg chg="mod">
          <ac:chgData name="Nguyễn Thị Huyền" userId="168dba79-7940-4e09-a4e6-cb273c0c240a" providerId="ADAL" clId="{57834B43-2316-447C-B058-C74DD56B5B51}" dt="2022-06-14T13:11:02.987" v="2561"/>
          <ac:grpSpMkLst>
            <pc:docMk/>
            <pc:sldMk cId="2750809723" sldId="368"/>
            <ac:grpSpMk id="9" creationId="{C6F18AC3-6EED-BF04-8EF1-C72B671662D2}"/>
          </ac:grpSpMkLst>
        </pc:grpChg>
        <pc:grpChg chg="mod">
          <ac:chgData name="Nguyễn Thị Huyền" userId="168dba79-7940-4e09-a4e6-cb273c0c240a" providerId="ADAL" clId="{57834B43-2316-447C-B058-C74DD56B5B51}" dt="2022-06-14T13:11:02.987" v="2561"/>
          <ac:grpSpMkLst>
            <pc:docMk/>
            <pc:sldMk cId="2750809723" sldId="368"/>
            <ac:grpSpMk id="10" creationId="{54EF2F1F-9993-E7D9-2D1A-C6A6479F9014}"/>
          </ac:grpSpMkLst>
        </pc:grpChg>
        <pc:grpChg chg="del mod">
          <ac:chgData name="Nguyễn Thị Huyền" userId="168dba79-7940-4e09-a4e6-cb273c0c240a" providerId="ADAL" clId="{57834B43-2316-447C-B058-C74DD56B5B51}" dt="2022-06-14T13:13:12.780" v="2580" actId="478"/>
          <ac:grpSpMkLst>
            <pc:docMk/>
            <pc:sldMk cId="2750809723" sldId="368"/>
            <ac:grpSpMk id="11" creationId="{F0A2C8D6-7322-51AA-1410-4A5D413B5FE4}"/>
          </ac:grpSpMkLst>
        </pc:grpChg>
        <pc:cxnChg chg="del mod">
          <ac:chgData name="Nguyễn Thị Huyền" userId="168dba79-7940-4e09-a4e6-cb273c0c240a" providerId="ADAL" clId="{57834B43-2316-447C-B058-C74DD56B5B51}" dt="2022-06-14T13:13:15.099" v="2581" actId="478"/>
          <ac:cxnSpMkLst>
            <pc:docMk/>
            <pc:sldMk cId="2750809723" sldId="368"/>
            <ac:cxnSpMk id="20" creationId="{61E8E95C-1B9F-E2E8-09AF-48F341F0BCB3}"/>
          </ac:cxnSpMkLst>
        </pc:cxnChg>
        <pc:cxnChg chg="mod">
          <ac:chgData name="Nguyễn Thị Huyền" userId="168dba79-7940-4e09-a4e6-cb273c0c240a" providerId="ADAL" clId="{57834B43-2316-447C-B058-C74DD56B5B51}" dt="2022-06-14T13:11:02.987" v="2561"/>
          <ac:cxnSpMkLst>
            <pc:docMk/>
            <pc:sldMk cId="2750809723" sldId="368"/>
            <ac:cxnSpMk id="22" creationId="{7F51984F-3F70-BBC1-7B10-E89F35ADCBAA}"/>
          </ac:cxnSpMkLst>
        </pc:cxnChg>
        <pc:cxnChg chg="mod">
          <ac:chgData name="Nguyễn Thị Huyền" userId="168dba79-7940-4e09-a4e6-cb273c0c240a" providerId="ADAL" clId="{57834B43-2316-447C-B058-C74DD56B5B51}" dt="2022-06-14T13:11:02.987" v="2561"/>
          <ac:cxnSpMkLst>
            <pc:docMk/>
            <pc:sldMk cId="2750809723" sldId="368"/>
            <ac:cxnSpMk id="23" creationId="{0789E091-2307-5396-67C7-32DD2B315B09}"/>
          </ac:cxnSpMkLst>
        </pc:cxnChg>
        <pc:cxnChg chg="mod">
          <ac:chgData name="Nguyễn Thị Huyền" userId="168dba79-7940-4e09-a4e6-cb273c0c240a" providerId="ADAL" clId="{57834B43-2316-447C-B058-C74DD56B5B51}" dt="2022-06-14T13:11:02.987" v="2561"/>
          <ac:cxnSpMkLst>
            <pc:docMk/>
            <pc:sldMk cId="2750809723" sldId="368"/>
            <ac:cxnSpMk id="24" creationId="{1893D8FC-6527-F586-C017-CB31472F5598}"/>
          </ac:cxnSpMkLst>
        </pc:cxnChg>
      </pc:sldChg>
      <pc:sldMasterChg chg="delSldLayout">
        <pc:chgData name="Nguyễn Thị Huyền" userId="168dba79-7940-4e09-a4e6-cb273c0c240a" providerId="ADAL" clId="{57834B43-2316-447C-B058-C74DD56B5B51}" dt="2022-06-14T12:04:39.235" v="2456" actId="2696"/>
        <pc:sldMasterMkLst>
          <pc:docMk/>
          <pc:sldMasterMk cId="68411742" sldId="2147483648"/>
        </pc:sldMasterMkLst>
        <pc:sldLayoutChg chg="del">
          <pc:chgData name="Nguyễn Thị Huyền" userId="168dba79-7940-4e09-a4e6-cb273c0c240a" providerId="ADAL" clId="{57834B43-2316-447C-B058-C74DD56B5B51}" dt="2022-06-14T12:04:39.235" v="2456" actId="2696"/>
          <pc:sldLayoutMkLst>
            <pc:docMk/>
            <pc:sldMasterMk cId="68411742" sldId="2147483648"/>
            <pc:sldLayoutMk cId="439161802" sldId="2147483691"/>
          </pc:sldLayoutMkLst>
        </pc:sldLayoutChg>
      </pc:sldMasterChg>
      <pc:sldMasterChg chg="del delSldLayout">
        <pc:chgData name="Nguyễn Thị Huyền" userId="168dba79-7940-4e09-a4e6-cb273c0c240a" providerId="ADAL" clId="{57834B43-2316-447C-B058-C74DD56B5B51}" dt="2022-06-13T07:25:51.131" v="794" actId="2696"/>
        <pc:sldMasterMkLst>
          <pc:docMk/>
          <pc:sldMasterMk cId="626151929" sldId="2147483672"/>
        </pc:sldMasterMkLst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2342681160" sldId="2147483673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1282351235" sldId="2147483674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3715954135" sldId="2147483675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4033644726" sldId="2147483676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2075699748" sldId="2147483677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1073623502" sldId="2147483678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136089210" sldId="2147483679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1931335043" sldId="2147483680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1950318953" sldId="2147483681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633142848" sldId="2147483682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3201798638" sldId="2147483683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1978964306" sldId="2147483684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1986973981" sldId="2147483685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2071840477" sldId="2147483686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4287613086" sldId="2147483687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2124627359" sldId="2147483688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2511536445" sldId="2147483689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2098045505" sldId="2147483690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3925645269" sldId="2147483691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1688117070" sldId="2147483692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3238934159" sldId="2147483693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2868041717" sldId="2147483694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2121328364" sldId="2147483695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523163341" sldId="2147483696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620105713" sldId="2147483697"/>
          </pc:sldLayoutMkLst>
        </pc:sldLayoutChg>
        <pc:sldLayoutChg chg="del">
          <pc:chgData name="Nguyễn Thị Huyền" userId="168dba79-7940-4e09-a4e6-cb273c0c240a" providerId="ADAL" clId="{57834B43-2316-447C-B058-C74DD56B5B51}" dt="2022-06-13T07:25:51.131" v="794" actId="2696"/>
          <pc:sldLayoutMkLst>
            <pc:docMk/>
            <pc:sldMasterMk cId="626151929" sldId="2147483672"/>
            <pc:sldLayoutMk cId="3655815887" sldId="2147483698"/>
          </pc:sldLayoutMkLst>
        </pc:sldLayoutChg>
      </pc:sldMasterChg>
      <pc:sldMasterChg chg="del delSldLayout">
        <pc:chgData name="Nguyễn Thị Huyền" userId="168dba79-7940-4e09-a4e6-cb273c0c240a" providerId="ADAL" clId="{57834B43-2316-447C-B058-C74DD56B5B51}" dt="2022-06-14T08:51:15.210" v="1551" actId="2696"/>
        <pc:sldMasterMkLst>
          <pc:docMk/>
          <pc:sldMasterMk cId="3106380823" sldId="2147483690"/>
        </pc:sldMasterMkLst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3622447315" sldId="2147483691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811856556" sldId="2147483692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635141352" sldId="2147483693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2008167349" sldId="2147483694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3944263291" sldId="2147483695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570999424" sldId="2147483696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1891111553" sldId="2147483697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2983829484" sldId="2147483698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1169394833" sldId="2147483699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2515870386" sldId="2147483700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383554047" sldId="2147483701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3818563406" sldId="2147483702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1393857878" sldId="2147483703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2998394054" sldId="2147483704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2202787039" sldId="2147483705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3592062655" sldId="2147483706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1676451155" sldId="2147483707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3035504665" sldId="2147483708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699151275" sldId="2147483709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2130253452" sldId="2147483710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1072983619" sldId="2147483711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1619176315" sldId="2147483712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962003976" sldId="2147483713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698026510" sldId="2147483714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2945709443" sldId="2147483715"/>
          </pc:sldLayoutMkLst>
        </pc:sldLayoutChg>
        <pc:sldLayoutChg chg="del">
          <pc:chgData name="Nguyễn Thị Huyền" userId="168dba79-7940-4e09-a4e6-cb273c0c240a" providerId="ADAL" clId="{57834B43-2316-447C-B058-C74DD56B5B51}" dt="2022-06-14T08:51:15.210" v="1551" actId="2696"/>
          <pc:sldLayoutMkLst>
            <pc:docMk/>
            <pc:sldMasterMk cId="3106380823" sldId="2147483690"/>
            <pc:sldLayoutMk cId="826129498" sldId="214748371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61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845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148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37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14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322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856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540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146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01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19341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83990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787145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552" r="2291" b="3750"/>
          <a:stretch/>
        </p:blipFill>
        <p:spPr>
          <a:xfrm flipH="1"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1" y="2391508"/>
            <a:ext cx="12192001" cy="44664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71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3A48-B9B5-2D6E-594C-B46DA1237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F6514-7BC6-4391-01F4-CA76E01B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5C327-4509-2A4A-D43A-DC2E4C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4FA9F-118C-410F-8052-D13886C855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923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63DF5-E854-405C-999F-60F1B79D1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1EE3-1EEE-946D-D864-F51AE5698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434B2-6967-506D-EB51-317590FAE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594E4-A637-47BE-9F40-CE49A5C1CD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48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170CB-8F9B-AA0A-FF3D-9F67580C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86D53-4E5B-71BA-4CF5-679D68AC7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FA3C9-45FF-4243-E04D-FCBD5153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5A82D-9098-4905-9587-EE1E66DAB0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1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DFB17D-9FFD-61FA-BB55-3BCFDE435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094D11-C1CD-4ACD-E36A-E3B03298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CB55AF-8449-4FBB-BC27-517B3D93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E8071-DEB8-4679-AEAF-920E50F26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589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15E8D2D-2755-CAEF-92F3-D072A0C2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3361957-A572-34CD-25CC-F2F069017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AD6EFC-353C-7317-A966-B568AB0A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693DD-4C26-456A-BEBB-23A977571E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318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372D48C-0204-9350-12AA-86BDD7C84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17ED311-3A4F-2DA3-4B46-B24891BB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D99E452-FDEA-9F83-6CB8-5E1B261C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EFE2F-4F76-4C69-9708-964016EFED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8949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67333F8-13BD-17DF-13A9-B6A2AD92B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BE87B51-3BB2-E582-F962-E6E07DD0E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F88D385-E081-94A4-79C1-E10C1B80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43D28-339E-4587-A4A9-2EBBACFF4E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15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81340"/>
      </p:ext>
    </p:extLst>
  </p:cSld>
  <p:clrMapOvr>
    <a:masterClrMapping/>
  </p:clrMapOvr>
  <p:transition spd="med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E11BFC-0219-4BF8-54A5-D090A0A7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91799C-C85D-6118-0537-90EC825C9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E6EA13-1D4E-A365-63E6-FB03473F0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B3AB7-6F8E-41B8-B645-7370C4B78A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431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7EF484-03DB-37A0-EDAD-146BA744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694071-6093-2675-0E51-2F1987B62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804FB6-34A4-A250-A79D-8B14310EF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1E043B-4DE2-479D-BBB7-C83CABD64B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163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344A4-8DD2-9897-1966-EE457828A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431C9-6840-7F82-C4A7-5589BA8BC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1F2B4-D398-8A36-99C4-7DA318614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ACDA6-AF9D-4CC2-9B18-9D5BDFE8A2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783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6F530-729D-173E-061A-C7A820CF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6E1ED-3FC0-0ADF-20E3-E13FAC4F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15002-909E-738D-23C9-DC43FF36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0AB842-A6A3-4B86-A5BE-0F591D2F1C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357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26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7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96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95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26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07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30164"/>
      </p:ext>
    </p:extLst>
  </p:cSld>
  <p:clrMapOvr>
    <a:masterClrMapping/>
  </p:clrMapOvr>
  <p:transition spd="med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99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744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88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48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97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374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365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021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496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3257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96708"/>
      </p:ext>
    </p:extLst>
  </p:cSld>
  <p:clrMapOvr>
    <a:masterClrMapping/>
  </p:clrMapOvr>
  <p:transition spd="med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650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58689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097471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0333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3323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70890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5.jp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0" r:id="rId12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206B1AF5-52D2-E399-EF22-B8E9071BE03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652AD8BA-B482-0376-8DED-948C7B34E3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62E3D-84B8-E27E-CDE9-38937CBD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41A6D-40A2-483F-3D51-8B3137931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176B8-E28A-881F-013F-BABAA7461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9550514-210D-4B8F-993C-C2CF602C7A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47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8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1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1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-278581" y="535183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8914938" y="1921466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5" t="6730" r="36369" b="58266"/>
          <a:stretch/>
        </p:blipFill>
        <p:spPr>
          <a:xfrm>
            <a:off x="7299330" y="430145"/>
            <a:ext cx="1049866" cy="90262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44323" y="1265516"/>
            <a:ext cx="101383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ln w="38100">
                  <a:solidFill>
                    <a:schemeClr val="tx1"/>
                  </a:solidFill>
                </a:ln>
                <a:solidFill>
                  <a:srgbClr val="FE622A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CHÀO MỪNG CÁC EM ĐẾN VỚI TIẾT HỌC</a:t>
            </a:r>
            <a:endParaRPr lang="zh-CN" altLang="en-US" sz="6000" dirty="0">
              <a:ln w="38100">
                <a:solidFill>
                  <a:schemeClr val="tx1"/>
                </a:solidFill>
              </a:ln>
              <a:solidFill>
                <a:srgbClr val="FE622A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3565238" y="3328790"/>
            <a:ext cx="5736330" cy="1167697"/>
            <a:chOff x="3565238" y="3328790"/>
            <a:chExt cx="5736330" cy="116769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0" t="57294" r="19740" b="7605"/>
            <a:stretch/>
          </p:blipFill>
          <p:spPr>
            <a:xfrm>
              <a:off x="3565238" y="3328790"/>
              <a:ext cx="5736330" cy="116769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3650333" y="3575223"/>
              <a:ext cx="5293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T</a:t>
              </a:r>
              <a:endParaRPr lang="zh-CN" altLang="en-US" sz="36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212162" y="3521831"/>
              <a:ext cx="5645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O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876061" y="3521831"/>
              <a:ext cx="5036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Á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535932" y="3506333"/>
              <a:ext cx="5629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N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212384" y="3479799"/>
              <a:ext cx="5229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L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888098" y="3529210"/>
              <a:ext cx="5565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Ớ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728115" y="3529210"/>
              <a:ext cx="5164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P</a:t>
              </a:r>
              <a:endParaRPr lang="zh-CN" altLang="en-US" sz="40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9DEA67F2-6EBB-B46B-5A8F-674A3F4241A6}"/>
              </a:ext>
            </a:extLst>
          </p:cNvPr>
          <p:cNvSpPr/>
          <p:nvPr/>
        </p:nvSpPr>
        <p:spPr>
          <a:xfrm>
            <a:off x="8266265" y="3567185"/>
            <a:ext cx="777251" cy="787706"/>
          </a:xfrm>
          <a:prstGeom prst="flowChartConnector">
            <a:avLst/>
          </a:prstGeom>
          <a:solidFill>
            <a:srgbClr val="FEBA0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4212162" y="4566235"/>
            <a:ext cx="3754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 dirty="0">
                <a:latin typeface="包图简圆体" panose="02010601030101010101" pitchFamily="2" charset="-122"/>
                <a:ea typeface="包图简圆体" panose="02010601030101010101" pitchFamily="2" charset="-122"/>
              </a:rPr>
              <a:t>GIÁO VIÊN</a:t>
            </a:r>
            <a:r>
              <a:rPr lang="zh-CN" altLang="en-US" sz="1600" b="1" dirty="0">
                <a:latin typeface="包图简圆体" panose="02010601030101010101" pitchFamily="2" charset="-122"/>
                <a:ea typeface="包图简圆体" panose="02010601030101010101" pitchFamily="2" charset="-122"/>
              </a:rPr>
              <a:t>：</a:t>
            </a:r>
            <a:r>
              <a:rPr lang="en-US" altLang="zh-CN" sz="1600" b="1" dirty="0">
                <a:latin typeface="包图简圆体" panose="02010601030101010101" pitchFamily="2" charset="-122"/>
                <a:ea typeface="包图简圆体" panose="02010601030101010101" pitchFamily="2" charset="-122"/>
              </a:rPr>
              <a:t>NGUYỄN THỊ HUYỀN</a:t>
            </a:r>
            <a:endParaRPr lang="zh-CN" altLang="en-US" sz="1600" b="1" dirty="0">
              <a:latin typeface="包图简圆体" panose="02010601030101010101" pitchFamily="2" charset="-122"/>
              <a:ea typeface="包图简圆体" panose="02010601030101010101" pitchFamily="2" charset="-122"/>
            </a:endParaRPr>
          </a:p>
        </p:txBody>
      </p:sp>
      <p:sp>
        <p:nvSpPr>
          <p:cNvPr id="37" name="文本框 29">
            <a:extLst>
              <a:ext uri="{FF2B5EF4-FFF2-40B4-BE49-F238E27FC236}">
                <a16:creationId xmlns:a16="http://schemas.microsoft.com/office/drawing/2014/main" id="{BB0D71F4-2498-F563-4C2E-EA2B9AA8921F}"/>
              </a:ext>
            </a:extLst>
          </p:cNvPr>
          <p:cNvSpPr txBox="1"/>
          <p:nvPr/>
        </p:nvSpPr>
        <p:spPr>
          <a:xfrm>
            <a:off x="8450521" y="352135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3</a:t>
            </a:r>
            <a:endParaRPr lang="zh-CN" altLang="en-US" sz="400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30529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70">
            <a:extLst>
              <a:ext uri="{FF2B5EF4-FFF2-40B4-BE49-F238E27FC236}">
                <a16:creationId xmlns:a16="http://schemas.microsoft.com/office/drawing/2014/main" id="{243BF4B6-F193-2996-76D8-A84E93C5B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450975"/>
            <a:ext cx="2362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714 :  7 = ?</a:t>
            </a:r>
          </a:p>
        </p:txBody>
      </p:sp>
      <p:grpSp>
        <p:nvGrpSpPr>
          <p:cNvPr id="2" name="Group 105">
            <a:extLst>
              <a:ext uri="{FF2B5EF4-FFF2-40B4-BE49-F238E27FC236}">
                <a16:creationId xmlns:a16="http://schemas.microsoft.com/office/drawing/2014/main" id="{7FDAEAF6-CD85-6EC3-5BD5-D77290394C6D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1995488"/>
            <a:ext cx="2290763" cy="1219200"/>
            <a:chOff x="432" y="1872"/>
            <a:chExt cx="1488" cy="768"/>
          </a:xfrm>
        </p:grpSpPr>
        <p:sp>
          <p:nvSpPr>
            <p:cNvPr id="5146" name="Text Box 71">
              <a:extLst>
                <a:ext uri="{FF2B5EF4-FFF2-40B4-BE49-F238E27FC236}">
                  <a16:creationId xmlns:a16="http://schemas.microsoft.com/office/drawing/2014/main" id="{12C44288-E4DA-A48E-9E98-9C2708036A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917"/>
              <a:ext cx="14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714     7</a:t>
              </a:r>
            </a:p>
          </p:txBody>
        </p:sp>
        <p:grpSp>
          <p:nvGrpSpPr>
            <p:cNvPr id="5147" name="Group 75">
              <a:extLst>
                <a:ext uri="{FF2B5EF4-FFF2-40B4-BE49-F238E27FC236}">
                  <a16:creationId xmlns:a16="http://schemas.microsoft.com/office/drawing/2014/main" id="{4452ACCF-A630-1F77-DC4F-0CCA70194A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872"/>
              <a:ext cx="672" cy="768"/>
              <a:chOff x="1104" y="1920"/>
              <a:chExt cx="816" cy="768"/>
            </a:xfrm>
          </p:grpSpPr>
          <p:sp>
            <p:nvSpPr>
              <p:cNvPr id="5148" name="Line 72">
                <a:extLst>
                  <a:ext uri="{FF2B5EF4-FFF2-40B4-BE49-F238E27FC236}">
                    <a16:creationId xmlns:a16="http://schemas.microsoft.com/office/drawing/2014/main" id="{51C13CC6-4DA2-7BD7-F706-52696BBAE2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92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49" name="Line 73">
                <a:extLst>
                  <a:ext uri="{FF2B5EF4-FFF2-40B4-BE49-F238E27FC236}">
                    <a16:creationId xmlns:a16="http://schemas.microsoft.com/office/drawing/2014/main" id="{7CA7E7D6-422A-D4AC-5A8F-CEEBE624E0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2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0" name="Text Box 76">
            <a:extLst>
              <a:ext uri="{FF2B5EF4-FFF2-40B4-BE49-F238E27FC236}">
                <a16:creationId xmlns:a16="http://schemas.microsoft.com/office/drawing/2014/main" id="{E0D3DC7F-95DA-2D2C-E929-99ED533A0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303" y="2500575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1" name="Text Box 77">
            <a:extLst>
              <a:ext uri="{FF2B5EF4-FFF2-40B4-BE49-F238E27FC236}">
                <a16:creationId xmlns:a16="http://schemas.microsoft.com/office/drawing/2014/main" id="{CDB38BA0-20C1-A245-8CF7-7EF931D42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900" y="2443163"/>
            <a:ext cx="311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2" name="Text Box 80">
            <a:extLst>
              <a:ext uri="{FF2B5EF4-FFF2-40B4-BE49-F238E27FC236}">
                <a16:creationId xmlns:a16="http://schemas.microsoft.com/office/drawing/2014/main" id="{3184AAC4-98A1-0AFB-1511-6802ECCAA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866" y="2904422"/>
            <a:ext cx="381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3" name="Text Box 81">
            <a:extLst>
              <a:ext uri="{FF2B5EF4-FFF2-40B4-BE49-F238E27FC236}">
                <a16:creationId xmlns:a16="http://schemas.microsoft.com/office/drawing/2014/main" id="{34A23049-430E-4F93-E6E4-A0A5BA5D1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305" y="2454446"/>
            <a:ext cx="381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4" name="Text Box 83">
            <a:extLst>
              <a:ext uri="{FF2B5EF4-FFF2-40B4-BE49-F238E27FC236}">
                <a16:creationId xmlns:a16="http://schemas.microsoft.com/office/drawing/2014/main" id="{2E9F1F72-0BF5-DF26-C0F5-FD2DBE82B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363" y="1585913"/>
            <a:ext cx="5380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7 chia 7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1.</a:t>
            </a:r>
          </a:p>
        </p:txBody>
      </p:sp>
      <p:sp>
        <p:nvSpPr>
          <p:cNvPr id="45" name="Text Box 84">
            <a:extLst>
              <a:ext uri="{FF2B5EF4-FFF2-40B4-BE49-F238E27FC236}">
                <a16:creationId xmlns:a16="http://schemas.microsoft.com/office/drawing/2014/main" id="{603985A8-DA17-E6E3-B796-2225648FF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150" y="2198688"/>
            <a:ext cx="2914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 bằng7 ; </a:t>
            </a:r>
          </a:p>
        </p:txBody>
      </p:sp>
      <p:sp>
        <p:nvSpPr>
          <p:cNvPr id="46" name="Text Box 86">
            <a:extLst>
              <a:ext uri="{FF2B5EF4-FFF2-40B4-BE49-F238E27FC236}">
                <a16:creationId xmlns:a16="http://schemas.microsoft.com/office/drawing/2014/main" id="{580217B1-15EB-0998-EF97-8EC848F0A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363" y="2794000"/>
            <a:ext cx="1474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1; </a:t>
            </a:r>
          </a:p>
        </p:txBody>
      </p:sp>
      <p:sp>
        <p:nvSpPr>
          <p:cNvPr id="47" name="Text Box 88">
            <a:extLst>
              <a:ext uri="{FF2B5EF4-FFF2-40B4-BE49-F238E27FC236}">
                <a16:creationId xmlns:a16="http://schemas.microsoft.com/office/drawing/2014/main" id="{33C7D876-0F10-851A-AA53-61338F6B1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363" y="3371850"/>
            <a:ext cx="28654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0; </a:t>
            </a:r>
          </a:p>
        </p:txBody>
      </p:sp>
      <p:sp>
        <p:nvSpPr>
          <p:cNvPr id="48" name="Text Box 89">
            <a:extLst>
              <a:ext uri="{FF2B5EF4-FFF2-40B4-BE49-F238E27FC236}">
                <a16:creationId xmlns:a16="http://schemas.microsoft.com/office/drawing/2014/main" id="{72CC7CC1-143F-410A-BDF7-44C40772B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2500313"/>
            <a:ext cx="381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9" name="Text Box 90">
            <a:extLst>
              <a:ext uri="{FF2B5EF4-FFF2-40B4-BE49-F238E27FC236}">
                <a16:creationId xmlns:a16="http://schemas.microsoft.com/office/drawing/2014/main" id="{BAD0C9FE-C4A6-5339-6DD8-47CED3D76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192" y="2902660"/>
            <a:ext cx="381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04">
            <a:extLst>
              <a:ext uri="{FF2B5EF4-FFF2-40B4-BE49-F238E27FC236}">
                <a16:creationId xmlns:a16="http://schemas.microsoft.com/office/drawing/2014/main" id="{92B52186-AB90-3221-703C-1B86A7E6B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4800600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714 : 7 = 102</a:t>
            </a:r>
          </a:p>
        </p:txBody>
      </p:sp>
      <p:sp>
        <p:nvSpPr>
          <p:cNvPr id="53" name="Text Box 108">
            <a:extLst>
              <a:ext uri="{FF2B5EF4-FFF2-40B4-BE49-F238E27FC236}">
                <a16:creationId xmlns:a16="http://schemas.microsoft.com/office/drawing/2014/main" id="{5174C157-4B44-A061-3E37-304CF99EF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765" y="3304371"/>
            <a:ext cx="381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C40710-3351-888A-CF35-2A05E0704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75" y="2217738"/>
            <a:ext cx="2515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trừ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0. </a:t>
            </a:r>
            <a:endParaRPr kumimoji="0" lang="vi-V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EF16A4-8839-DF22-6A76-4A228C019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811463"/>
            <a:ext cx="3589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chia 7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EB92DD-EF67-0270-53C6-22D39B3E2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382963"/>
            <a:ext cx="2425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trừ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1.</a:t>
            </a:r>
          </a:p>
        </p:txBody>
      </p:sp>
      <p:sp>
        <p:nvSpPr>
          <p:cNvPr id="31" name="Text Box 89">
            <a:extLst>
              <a:ext uri="{FF2B5EF4-FFF2-40B4-BE49-F238E27FC236}">
                <a16:creationId xmlns:a16="http://schemas.microsoft.com/office/drawing/2014/main" id="{6D472C86-1C3F-64BF-465F-51B61B716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6269" y="2500313"/>
            <a:ext cx="381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Text Box 88">
            <a:extLst>
              <a:ext uri="{FF2B5EF4-FFF2-40B4-BE49-F238E27FC236}">
                <a16:creationId xmlns:a16="http://schemas.microsoft.com/office/drawing/2014/main" id="{7F936CD3-E785-B8B5-91AA-FBC4D8827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281" y="4425950"/>
            <a:ext cx="608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14; 14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14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0.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3" name="Text Box 86">
            <a:extLst>
              <a:ext uri="{FF2B5EF4-FFF2-40B4-BE49-F238E27FC236}">
                <a16:creationId xmlns:a16="http://schemas.microsoft.com/office/drawing/2014/main" id="{A7AC3EDF-6C63-015D-2589-B45BB8AC0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1315" y="3975652"/>
            <a:ext cx="55415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4;  14 chia 7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2.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7" dur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3" grpId="0"/>
      <p:bldP spid="3" grpId="0"/>
      <p:bldP spid="4" grpId="0"/>
      <p:bldP spid="5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6732C4-8C9B-B966-5840-94BD0089D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3" b="95669" l="9743" r="89890">
                        <a14:foregroundMark x1="19669" y1="33858" x2="21324" y2="24803"/>
                        <a14:foregroundMark x1="21324" y1="24803" x2="26471" y2="23622"/>
                        <a14:foregroundMark x1="26471" y1="23622" x2="31250" y2="27953"/>
                        <a14:foregroundMark x1="31250" y1="27953" x2="13419" y2="48819"/>
                        <a14:foregroundMark x1="13419" y1="48819" x2="9559" y2="66929"/>
                        <a14:foregroundMark x1="9559" y1="66929" x2="11949" y2="75984"/>
                        <a14:foregroundMark x1="11949" y1="75984" x2="8088" y2="83858"/>
                        <a14:foregroundMark x1="8088" y1="83858" x2="12132" y2="89764"/>
                        <a14:foregroundMark x1="12132" y1="89764" x2="18015" y2="88189"/>
                        <a14:foregroundMark x1="18015" y1="88189" x2="19853" y2="79134"/>
                        <a14:foregroundMark x1="19853" y1="79134" x2="24265" y2="85433"/>
                        <a14:foregroundMark x1="24265" y1="85433" x2="23897" y2="72441"/>
                        <a14:foregroundMark x1="23897" y1="72441" x2="25551" y2="61811"/>
                        <a14:foregroundMark x1="25551" y1="61811" x2="24449" y2="51969"/>
                        <a14:foregroundMark x1="24449" y1="51969" x2="28676" y2="57874"/>
                        <a14:foregroundMark x1="28676" y1="57874" x2="34375" y2="58268"/>
                        <a14:foregroundMark x1="34375" y1="58268" x2="27574" y2="56299"/>
                        <a14:foregroundMark x1="27574" y1="56299" x2="32537" y2="56693"/>
                        <a14:foregroundMark x1="32537" y1="56693" x2="37684" y2="61811"/>
                        <a14:foregroundMark x1="37684" y1="61811" x2="40074" y2="71654"/>
                        <a14:foregroundMark x1="40074" y1="71654" x2="39522" y2="94882"/>
                        <a14:foregroundMark x1="39522" y1="94882" x2="34007" y2="95276"/>
                        <a14:foregroundMark x1="34007" y1="95276" x2="29228" y2="88583"/>
                        <a14:foregroundMark x1="29228" y1="88583" x2="26654" y2="79528"/>
                        <a14:foregroundMark x1="26654" y1="79528" x2="25551" y2="69291"/>
                        <a14:foregroundMark x1="25551" y1="69291" x2="28309" y2="61811"/>
                        <a14:foregroundMark x1="28309" y1="61811" x2="33640" y2="63780"/>
                        <a14:foregroundMark x1="33640" y1="63780" x2="38787" y2="61811"/>
                        <a14:foregroundMark x1="38787" y1="61811" x2="40441" y2="83071"/>
                        <a14:foregroundMark x1="40441" y1="83071" x2="39522" y2="92913"/>
                        <a14:foregroundMark x1="39522" y1="92913" x2="22794" y2="47244"/>
                        <a14:foregroundMark x1="22794" y1="47244" x2="23897" y2="37795"/>
                        <a14:foregroundMark x1="23897" y1="37795" x2="29779" y2="35433"/>
                        <a14:foregroundMark x1="29779" y1="35433" x2="28860" y2="46457"/>
                        <a14:foregroundMark x1="28860" y1="46457" x2="24265" y2="49213"/>
                        <a14:foregroundMark x1="52206" y1="9843" x2="53676" y2="24409"/>
                        <a14:foregroundMark x1="53676" y1="24409" x2="58088" y2="30315"/>
                        <a14:foregroundMark x1="58088" y1="30315" x2="56618" y2="37402"/>
                        <a14:foregroundMark x1="61949" y1="25984" x2="66912" y2="36220"/>
                        <a14:foregroundMark x1="66912" y1="36220" x2="69853" y2="52362"/>
                        <a14:foregroundMark x1="63235" y1="36220" x2="66544" y2="48819"/>
                        <a14:foregroundMark x1="66544" y1="48819" x2="66544" y2="48819"/>
                        <a14:foregroundMark x1="75000" y1="12598" x2="71324" y2="18898"/>
                        <a14:foregroundMark x1="71324" y1="18898" x2="72794" y2="29528"/>
                        <a14:foregroundMark x1="72794" y1="29528" x2="76471" y2="36614"/>
                        <a14:foregroundMark x1="76471" y1="36614" x2="74816" y2="48425"/>
                        <a14:foregroundMark x1="81985" y1="30709" x2="86581" y2="42913"/>
                        <a14:foregroundMark x1="86581" y1="42913" x2="87132" y2="57087"/>
                        <a14:foregroundMark x1="79596" y1="35039" x2="81066" y2="53543"/>
                        <a14:foregroundMark x1="81066" y1="53543" x2="80515" y2="55512"/>
                        <a14:foregroundMark x1="77941" y1="41339" x2="76654" y2="49606"/>
                        <a14:foregroundMark x1="89154" y1="72047" x2="89522" y2="84646"/>
                        <a14:foregroundMark x1="66912" y1="88583" x2="74449" y2="90157"/>
                        <a14:foregroundMark x1="74449" y1="90157" x2="75551" y2="90157"/>
                        <a14:foregroundMark x1="46691" y1="89370" x2="45956" y2="93307"/>
                        <a14:foregroundMark x1="49816" y1="91339" x2="50184" y2="95669"/>
                        <a14:foregroundMark x1="67279" y1="37795" x2="70956" y2="56693"/>
                        <a14:foregroundMark x1="70956" y1="56693" x2="70956" y2="58268"/>
                        <a14:foregroundMark x1="64154" y1="28346" x2="64338" y2="28346"/>
                        <a14:foregroundMark x1="62500" y1="27165" x2="66360" y2="33071"/>
                        <a14:foregroundMark x1="64706" y1="28740" x2="66360" y2="33465"/>
                        <a14:foregroundMark x1="65441" y1="29921" x2="65441" y2="299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77" y="2364142"/>
            <a:ext cx="8809456" cy="463711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0E738AD-55EA-41ED-1DF6-6CBBE4BF0039}"/>
              </a:ext>
            </a:extLst>
          </p:cNvPr>
          <p:cNvSpPr/>
          <p:nvPr/>
        </p:nvSpPr>
        <p:spPr>
          <a:xfrm>
            <a:off x="8367252" y="0"/>
            <a:ext cx="3824748" cy="3020992"/>
          </a:xfrm>
          <a:prstGeom prst="wedgeRoundRectCallout">
            <a:avLst>
              <a:gd name="adj1" fmla="val -44375"/>
              <a:gd name="adj2" fmla="val 65535"/>
              <a:gd name="adj3" fmla="val 16667"/>
            </a:avLst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DECF58-E7F9-1B4F-909A-E9044992CB3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0473" y="272044"/>
            <a:ext cx="2476905" cy="12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2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A898D7-662F-9A82-D395-A857DA4CD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49519" y="3429000"/>
            <a:ext cx="2534857" cy="346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837F20C-E789-0BC5-009D-157C6F0B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618" y="1187880"/>
            <a:ext cx="10515600" cy="20867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102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òn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0" cap="none" spc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D3A344-19CF-D562-158C-EB77BFC77DC8}"/>
              </a:ext>
            </a:extLst>
          </p:cNvPr>
          <p:cNvSpPr/>
          <p:nvPr/>
        </p:nvSpPr>
        <p:spPr>
          <a:xfrm>
            <a:off x="962628" y="3287215"/>
            <a:ext cx="1026674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húng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chia:</a:t>
            </a:r>
          </a:p>
          <a:p>
            <a:pPr algn="ctr"/>
            <a:r>
              <a:rPr lang="en-US" sz="4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102 : 5</a:t>
            </a:r>
            <a:endParaRPr lang="en-US" sz="4800" b="0" cap="none" spc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454848-0A8D-AE0E-FB04-AFDA85C3BD90}"/>
              </a:ext>
            </a:extLst>
          </p:cNvPr>
          <p:cNvSpPr/>
          <p:nvPr/>
        </p:nvSpPr>
        <p:spPr>
          <a:xfrm>
            <a:off x="1044031" y="1030913"/>
            <a:ext cx="144221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7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5165585-1C99-38E5-B5D3-D2B73F9822E6}"/>
              </a:ext>
            </a:extLst>
          </p:cNvPr>
          <p:cNvSpPr/>
          <p:nvPr/>
        </p:nvSpPr>
        <p:spPr>
          <a:xfrm>
            <a:off x="1180618" y="3437788"/>
            <a:ext cx="1169043" cy="49771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8839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807764" y="1155704"/>
            <a:ext cx="764231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chia 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591053" y="1743429"/>
            <a:ext cx="798525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; 10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743790" y="2962316"/>
            <a:ext cx="816380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0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; 2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808959" y="2345987"/>
            <a:ext cx="797889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600" b="1" spc="-6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600" b="1" spc="-6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600" b="1" spc="-6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spc="-6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; 2 chia 5 </a:t>
            </a:r>
            <a:r>
              <a:rPr lang="en-US" altLang="en-US" sz="3600" b="1" spc="-6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spc="-6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r>
              <a:rPr lang="en-US" altLang="en-US" sz="3600" b="1" spc="-6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spc="-6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EDD74C6E-D337-494F-9FAC-B3075637240C}"/>
              </a:ext>
            </a:extLst>
          </p:cNvPr>
          <p:cNvSpPr/>
          <p:nvPr/>
        </p:nvSpPr>
        <p:spPr>
          <a:xfrm>
            <a:off x="994415" y="758627"/>
            <a:ext cx="3058456" cy="757130"/>
          </a:xfrm>
          <a:custGeom>
            <a:avLst/>
            <a:gdLst>
              <a:gd name="connsiteX0" fmla="*/ 0 w 3058456"/>
              <a:gd name="connsiteY0" fmla="*/ 0 h 757130"/>
              <a:gd name="connsiteX1" fmla="*/ 672860 w 3058456"/>
              <a:gd name="connsiteY1" fmla="*/ 0 h 757130"/>
              <a:gd name="connsiteX2" fmla="*/ 1223382 w 3058456"/>
              <a:gd name="connsiteY2" fmla="*/ 0 h 757130"/>
              <a:gd name="connsiteX3" fmla="*/ 1743319 w 3058456"/>
              <a:gd name="connsiteY3" fmla="*/ 0 h 757130"/>
              <a:gd name="connsiteX4" fmla="*/ 2355011 w 3058456"/>
              <a:gd name="connsiteY4" fmla="*/ 0 h 757130"/>
              <a:gd name="connsiteX5" fmla="*/ 3058455 w 3058456"/>
              <a:gd name="connsiteY5" fmla="*/ 0 h 757130"/>
              <a:gd name="connsiteX6" fmla="*/ 3058455 w 3058456"/>
              <a:gd name="connsiteY6" fmla="*/ 355851 h 757130"/>
              <a:gd name="connsiteX7" fmla="*/ 3058455 w 3058456"/>
              <a:gd name="connsiteY7" fmla="*/ 757130 h 757130"/>
              <a:gd name="connsiteX8" fmla="*/ 2416179 w 3058456"/>
              <a:gd name="connsiteY8" fmla="*/ 757130 h 757130"/>
              <a:gd name="connsiteX9" fmla="*/ 1865658 w 3058456"/>
              <a:gd name="connsiteY9" fmla="*/ 757130 h 757130"/>
              <a:gd name="connsiteX10" fmla="*/ 1315136 w 3058456"/>
              <a:gd name="connsiteY10" fmla="*/ 757130 h 757130"/>
              <a:gd name="connsiteX11" fmla="*/ 764613 w 3058456"/>
              <a:gd name="connsiteY11" fmla="*/ 757130 h 757130"/>
              <a:gd name="connsiteX12" fmla="*/ 0 w 3058456"/>
              <a:gd name="connsiteY12" fmla="*/ 757130 h 757130"/>
              <a:gd name="connsiteX13" fmla="*/ 0 w 3058456"/>
              <a:gd name="connsiteY13" fmla="*/ 370994 h 757130"/>
              <a:gd name="connsiteX14" fmla="*/ 0 w 3058456"/>
              <a:gd name="connsiteY14" fmla="*/ 0 h 757130"/>
              <a:gd name="connsiteX0" fmla="*/ 0 w 3058456"/>
              <a:gd name="connsiteY0" fmla="*/ 0 h 757130"/>
              <a:gd name="connsiteX1" fmla="*/ 550522 w 3058456"/>
              <a:gd name="connsiteY1" fmla="*/ 0 h 757130"/>
              <a:gd name="connsiteX2" fmla="*/ 1162213 w 3058456"/>
              <a:gd name="connsiteY2" fmla="*/ 0 h 757130"/>
              <a:gd name="connsiteX3" fmla="*/ 1804489 w 3058456"/>
              <a:gd name="connsiteY3" fmla="*/ 0 h 757130"/>
              <a:gd name="connsiteX4" fmla="*/ 2324426 w 3058456"/>
              <a:gd name="connsiteY4" fmla="*/ 0 h 757130"/>
              <a:gd name="connsiteX5" fmla="*/ 3058455 w 3058456"/>
              <a:gd name="connsiteY5" fmla="*/ 0 h 757130"/>
              <a:gd name="connsiteX6" fmla="*/ 3058455 w 3058456"/>
              <a:gd name="connsiteY6" fmla="*/ 393708 h 757130"/>
              <a:gd name="connsiteX7" fmla="*/ 3058455 w 3058456"/>
              <a:gd name="connsiteY7" fmla="*/ 757130 h 757130"/>
              <a:gd name="connsiteX8" fmla="*/ 2416179 w 3058456"/>
              <a:gd name="connsiteY8" fmla="*/ 757130 h 757130"/>
              <a:gd name="connsiteX9" fmla="*/ 1896242 w 3058456"/>
              <a:gd name="connsiteY9" fmla="*/ 757130 h 757130"/>
              <a:gd name="connsiteX10" fmla="*/ 1376304 w 3058456"/>
              <a:gd name="connsiteY10" fmla="*/ 757130 h 757130"/>
              <a:gd name="connsiteX11" fmla="*/ 795198 w 3058456"/>
              <a:gd name="connsiteY11" fmla="*/ 757130 h 757130"/>
              <a:gd name="connsiteX12" fmla="*/ 0 w 3058456"/>
              <a:gd name="connsiteY12" fmla="*/ 757130 h 757130"/>
              <a:gd name="connsiteX13" fmla="*/ 0 w 3058456"/>
              <a:gd name="connsiteY13" fmla="*/ 370994 h 757130"/>
              <a:gd name="connsiteX14" fmla="*/ 0 w 3058456"/>
              <a:gd name="connsiteY14" fmla="*/ 0 h 75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58456" h="757130" fill="none" extrusionOk="0">
                <a:moveTo>
                  <a:pt x="0" y="0"/>
                </a:moveTo>
                <a:cubicBezTo>
                  <a:pt x="203355" y="-57397"/>
                  <a:pt x="514599" y="63898"/>
                  <a:pt x="672860" y="0"/>
                </a:cubicBezTo>
                <a:cubicBezTo>
                  <a:pt x="856154" y="-49071"/>
                  <a:pt x="955946" y="29274"/>
                  <a:pt x="1223382" y="0"/>
                </a:cubicBezTo>
                <a:cubicBezTo>
                  <a:pt x="1508627" y="-21527"/>
                  <a:pt x="1587275" y="24090"/>
                  <a:pt x="1743319" y="0"/>
                </a:cubicBezTo>
                <a:cubicBezTo>
                  <a:pt x="1862475" y="-26795"/>
                  <a:pt x="2108858" y="35510"/>
                  <a:pt x="2355011" y="0"/>
                </a:cubicBezTo>
                <a:cubicBezTo>
                  <a:pt x="2624909" y="-9223"/>
                  <a:pt x="2788686" y="24589"/>
                  <a:pt x="3058455" y="0"/>
                </a:cubicBezTo>
                <a:cubicBezTo>
                  <a:pt x="3048912" y="87364"/>
                  <a:pt x="3029829" y="280664"/>
                  <a:pt x="3058455" y="355851"/>
                </a:cubicBezTo>
                <a:cubicBezTo>
                  <a:pt x="3058902" y="417102"/>
                  <a:pt x="3004595" y="628810"/>
                  <a:pt x="3058455" y="757130"/>
                </a:cubicBezTo>
                <a:cubicBezTo>
                  <a:pt x="2912839" y="793387"/>
                  <a:pt x="2570426" y="727570"/>
                  <a:pt x="2416179" y="757130"/>
                </a:cubicBezTo>
                <a:cubicBezTo>
                  <a:pt x="2271333" y="764432"/>
                  <a:pt x="1991224" y="723792"/>
                  <a:pt x="1865658" y="757130"/>
                </a:cubicBezTo>
                <a:cubicBezTo>
                  <a:pt x="1727392" y="789486"/>
                  <a:pt x="1462291" y="727110"/>
                  <a:pt x="1315136" y="757130"/>
                </a:cubicBezTo>
                <a:cubicBezTo>
                  <a:pt x="1171574" y="810486"/>
                  <a:pt x="962801" y="686389"/>
                  <a:pt x="764613" y="757130"/>
                </a:cubicBezTo>
                <a:cubicBezTo>
                  <a:pt x="515999" y="740621"/>
                  <a:pt x="188799" y="638129"/>
                  <a:pt x="0" y="757130"/>
                </a:cubicBezTo>
                <a:cubicBezTo>
                  <a:pt x="-56817" y="632371"/>
                  <a:pt x="36822" y="554991"/>
                  <a:pt x="0" y="370994"/>
                </a:cubicBezTo>
                <a:cubicBezTo>
                  <a:pt x="-35948" y="181620"/>
                  <a:pt x="13029" y="181816"/>
                  <a:pt x="0" y="0"/>
                </a:cubicBezTo>
                <a:close/>
              </a:path>
              <a:path w="3058456" h="757130" stroke="0" extrusionOk="0">
                <a:moveTo>
                  <a:pt x="0" y="0"/>
                </a:moveTo>
                <a:cubicBezTo>
                  <a:pt x="265922" y="-47886"/>
                  <a:pt x="376304" y="40563"/>
                  <a:pt x="550522" y="0"/>
                </a:cubicBezTo>
                <a:cubicBezTo>
                  <a:pt x="760896" y="-36454"/>
                  <a:pt x="855998" y="81051"/>
                  <a:pt x="1162213" y="0"/>
                </a:cubicBezTo>
                <a:cubicBezTo>
                  <a:pt x="1469162" y="-67937"/>
                  <a:pt x="1681881" y="-13329"/>
                  <a:pt x="1804489" y="0"/>
                </a:cubicBezTo>
                <a:cubicBezTo>
                  <a:pt x="1980134" y="-22302"/>
                  <a:pt x="2153141" y="38553"/>
                  <a:pt x="2324426" y="0"/>
                </a:cubicBezTo>
                <a:cubicBezTo>
                  <a:pt x="2475229" y="-36821"/>
                  <a:pt x="2861149" y="13947"/>
                  <a:pt x="3058455" y="0"/>
                </a:cubicBezTo>
                <a:cubicBezTo>
                  <a:pt x="3108200" y="163640"/>
                  <a:pt x="3057165" y="244229"/>
                  <a:pt x="3058455" y="393708"/>
                </a:cubicBezTo>
                <a:cubicBezTo>
                  <a:pt x="3081802" y="587371"/>
                  <a:pt x="3040599" y="652251"/>
                  <a:pt x="3058455" y="757130"/>
                </a:cubicBezTo>
                <a:cubicBezTo>
                  <a:pt x="2908027" y="712147"/>
                  <a:pt x="2632072" y="771305"/>
                  <a:pt x="2416179" y="757130"/>
                </a:cubicBezTo>
                <a:cubicBezTo>
                  <a:pt x="2182885" y="815847"/>
                  <a:pt x="2005438" y="690427"/>
                  <a:pt x="1896242" y="757130"/>
                </a:cubicBezTo>
                <a:cubicBezTo>
                  <a:pt x="1770992" y="866350"/>
                  <a:pt x="1532536" y="679173"/>
                  <a:pt x="1376304" y="757130"/>
                </a:cubicBezTo>
                <a:cubicBezTo>
                  <a:pt x="1176407" y="826140"/>
                  <a:pt x="990569" y="695190"/>
                  <a:pt x="795198" y="757130"/>
                </a:cubicBezTo>
                <a:cubicBezTo>
                  <a:pt x="545117" y="830098"/>
                  <a:pt x="289528" y="738584"/>
                  <a:pt x="0" y="757130"/>
                </a:cubicBezTo>
                <a:cubicBezTo>
                  <a:pt x="-26067" y="575250"/>
                  <a:pt x="29853" y="466641"/>
                  <a:pt x="0" y="370994"/>
                </a:cubicBezTo>
                <a:cubicBezTo>
                  <a:pt x="-59691" y="277245"/>
                  <a:pt x="25378" y="117208"/>
                  <a:pt x="0" y="0"/>
                </a:cubicBezTo>
                <a:close/>
              </a:path>
              <a:path w="3058456" h="757130" fill="none" stroke="0" extrusionOk="0">
                <a:moveTo>
                  <a:pt x="0" y="0"/>
                </a:moveTo>
                <a:cubicBezTo>
                  <a:pt x="189345" y="-58188"/>
                  <a:pt x="548084" y="71666"/>
                  <a:pt x="672860" y="0"/>
                </a:cubicBezTo>
                <a:cubicBezTo>
                  <a:pt x="799936" y="-44429"/>
                  <a:pt x="950385" y="40607"/>
                  <a:pt x="1223382" y="0"/>
                </a:cubicBezTo>
                <a:cubicBezTo>
                  <a:pt x="1479664" y="-23851"/>
                  <a:pt x="1561557" y="34536"/>
                  <a:pt x="1743319" y="0"/>
                </a:cubicBezTo>
                <a:cubicBezTo>
                  <a:pt x="1924503" y="6860"/>
                  <a:pt x="2120587" y="-7485"/>
                  <a:pt x="2355011" y="0"/>
                </a:cubicBezTo>
                <a:cubicBezTo>
                  <a:pt x="2604184" y="-12283"/>
                  <a:pt x="2779115" y="47203"/>
                  <a:pt x="3058455" y="0"/>
                </a:cubicBezTo>
                <a:cubicBezTo>
                  <a:pt x="3072051" y="114349"/>
                  <a:pt x="3025600" y="277042"/>
                  <a:pt x="3058455" y="355851"/>
                </a:cubicBezTo>
                <a:cubicBezTo>
                  <a:pt x="3059595" y="405905"/>
                  <a:pt x="3007591" y="633923"/>
                  <a:pt x="3058455" y="757130"/>
                </a:cubicBezTo>
                <a:cubicBezTo>
                  <a:pt x="2916074" y="799637"/>
                  <a:pt x="2547452" y="720144"/>
                  <a:pt x="2416179" y="757130"/>
                </a:cubicBezTo>
                <a:cubicBezTo>
                  <a:pt x="2242758" y="786794"/>
                  <a:pt x="2004724" y="752479"/>
                  <a:pt x="1865658" y="757130"/>
                </a:cubicBezTo>
                <a:cubicBezTo>
                  <a:pt x="1750965" y="765954"/>
                  <a:pt x="1436889" y="721055"/>
                  <a:pt x="1315136" y="757130"/>
                </a:cubicBezTo>
                <a:cubicBezTo>
                  <a:pt x="1168866" y="844786"/>
                  <a:pt x="1003766" y="728189"/>
                  <a:pt x="764613" y="757130"/>
                </a:cubicBezTo>
                <a:cubicBezTo>
                  <a:pt x="609342" y="794837"/>
                  <a:pt x="227122" y="702617"/>
                  <a:pt x="0" y="757130"/>
                </a:cubicBezTo>
                <a:cubicBezTo>
                  <a:pt x="-42854" y="654836"/>
                  <a:pt x="25289" y="550960"/>
                  <a:pt x="0" y="370994"/>
                </a:cubicBezTo>
                <a:cubicBezTo>
                  <a:pt x="-38960" y="186898"/>
                  <a:pt x="1408" y="17854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55533040">
                  <a:custGeom>
                    <a:avLst/>
                    <a:gdLst>
                      <a:gd name="connsiteX0" fmla="*/ 0 w 2810332"/>
                      <a:gd name="connsiteY0" fmla="*/ 0 h 757130"/>
                      <a:gd name="connsiteX1" fmla="*/ 618273 w 2810332"/>
                      <a:gd name="connsiteY1" fmla="*/ 0 h 757130"/>
                      <a:gd name="connsiteX2" fmla="*/ 1124133 w 2810332"/>
                      <a:gd name="connsiteY2" fmla="*/ 0 h 757130"/>
                      <a:gd name="connsiteX3" fmla="*/ 1601889 w 2810332"/>
                      <a:gd name="connsiteY3" fmla="*/ 0 h 757130"/>
                      <a:gd name="connsiteX4" fmla="*/ 2163956 w 2810332"/>
                      <a:gd name="connsiteY4" fmla="*/ 0 h 757130"/>
                      <a:gd name="connsiteX5" fmla="*/ 2810332 w 2810332"/>
                      <a:gd name="connsiteY5" fmla="*/ 0 h 757130"/>
                      <a:gd name="connsiteX6" fmla="*/ 2810332 w 2810332"/>
                      <a:gd name="connsiteY6" fmla="*/ 355851 h 757130"/>
                      <a:gd name="connsiteX7" fmla="*/ 2810332 w 2810332"/>
                      <a:gd name="connsiteY7" fmla="*/ 757130 h 757130"/>
                      <a:gd name="connsiteX8" fmla="*/ 2220162 w 2810332"/>
                      <a:gd name="connsiteY8" fmla="*/ 757130 h 757130"/>
                      <a:gd name="connsiteX9" fmla="*/ 1714303 w 2810332"/>
                      <a:gd name="connsiteY9" fmla="*/ 757130 h 757130"/>
                      <a:gd name="connsiteX10" fmla="*/ 1208443 w 2810332"/>
                      <a:gd name="connsiteY10" fmla="*/ 757130 h 757130"/>
                      <a:gd name="connsiteX11" fmla="*/ 702583 w 2810332"/>
                      <a:gd name="connsiteY11" fmla="*/ 757130 h 757130"/>
                      <a:gd name="connsiteX12" fmla="*/ 0 w 2810332"/>
                      <a:gd name="connsiteY12" fmla="*/ 757130 h 757130"/>
                      <a:gd name="connsiteX13" fmla="*/ 0 w 2810332"/>
                      <a:gd name="connsiteY13" fmla="*/ 370994 h 757130"/>
                      <a:gd name="connsiteX14" fmla="*/ 0 w 2810332"/>
                      <a:gd name="connsiteY14" fmla="*/ 0 h 757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10332" h="757130" fill="none" extrusionOk="0">
                        <a:moveTo>
                          <a:pt x="0" y="0"/>
                        </a:moveTo>
                        <a:cubicBezTo>
                          <a:pt x="198547" y="-49524"/>
                          <a:pt x="489889" y="49885"/>
                          <a:pt x="618273" y="0"/>
                        </a:cubicBezTo>
                        <a:cubicBezTo>
                          <a:pt x="746657" y="-49885"/>
                          <a:pt x="883984" y="18423"/>
                          <a:pt x="1124133" y="0"/>
                        </a:cubicBezTo>
                        <a:cubicBezTo>
                          <a:pt x="1364282" y="-18423"/>
                          <a:pt x="1442083" y="37737"/>
                          <a:pt x="1601889" y="0"/>
                        </a:cubicBezTo>
                        <a:cubicBezTo>
                          <a:pt x="1761695" y="-37737"/>
                          <a:pt x="1942304" y="17173"/>
                          <a:pt x="2163956" y="0"/>
                        </a:cubicBezTo>
                        <a:cubicBezTo>
                          <a:pt x="2385608" y="-17173"/>
                          <a:pt x="2550929" y="31718"/>
                          <a:pt x="2810332" y="0"/>
                        </a:cubicBezTo>
                        <a:cubicBezTo>
                          <a:pt x="2813600" y="92674"/>
                          <a:pt x="2780126" y="281539"/>
                          <a:pt x="2810332" y="355851"/>
                        </a:cubicBezTo>
                        <a:cubicBezTo>
                          <a:pt x="2840538" y="430163"/>
                          <a:pt x="2774396" y="623064"/>
                          <a:pt x="2810332" y="757130"/>
                        </a:cubicBezTo>
                        <a:cubicBezTo>
                          <a:pt x="2677401" y="774075"/>
                          <a:pt x="2351196" y="731643"/>
                          <a:pt x="2220162" y="757130"/>
                        </a:cubicBezTo>
                        <a:cubicBezTo>
                          <a:pt x="2089128" y="782617"/>
                          <a:pt x="1832892" y="736887"/>
                          <a:pt x="1714303" y="757130"/>
                        </a:cubicBezTo>
                        <a:cubicBezTo>
                          <a:pt x="1595714" y="777373"/>
                          <a:pt x="1328755" y="713508"/>
                          <a:pt x="1208443" y="757130"/>
                        </a:cubicBezTo>
                        <a:cubicBezTo>
                          <a:pt x="1088131" y="800752"/>
                          <a:pt x="903127" y="744373"/>
                          <a:pt x="702583" y="757130"/>
                        </a:cubicBezTo>
                        <a:cubicBezTo>
                          <a:pt x="502039" y="769887"/>
                          <a:pt x="205374" y="695257"/>
                          <a:pt x="0" y="757130"/>
                        </a:cubicBezTo>
                        <a:cubicBezTo>
                          <a:pt x="-28197" y="633252"/>
                          <a:pt x="32849" y="561669"/>
                          <a:pt x="0" y="370994"/>
                        </a:cubicBezTo>
                        <a:cubicBezTo>
                          <a:pt x="-32849" y="180319"/>
                          <a:pt x="14038" y="173497"/>
                          <a:pt x="0" y="0"/>
                        </a:cubicBezTo>
                        <a:close/>
                      </a:path>
                      <a:path w="2810332" h="757130" stroke="0" extrusionOk="0">
                        <a:moveTo>
                          <a:pt x="0" y="0"/>
                        </a:moveTo>
                        <a:cubicBezTo>
                          <a:pt x="215666" y="-35133"/>
                          <a:pt x="331268" y="37554"/>
                          <a:pt x="505860" y="0"/>
                        </a:cubicBezTo>
                        <a:cubicBezTo>
                          <a:pt x="680452" y="-37554"/>
                          <a:pt x="792924" y="54044"/>
                          <a:pt x="1067926" y="0"/>
                        </a:cubicBezTo>
                        <a:cubicBezTo>
                          <a:pt x="1342928" y="-54044"/>
                          <a:pt x="1518975" y="2896"/>
                          <a:pt x="1658096" y="0"/>
                        </a:cubicBezTo>
                        <a:cubicBezTo>
                          <a:pt x="1797217" y="-2896"/>
                          <a:pt x="1972167" y="34568"/>
                          <a:pt x="2135852" y="0"/>
                        </a:cubicBezTo>
                        <a:cubicBezTo>
                          <a:pt x="2299537" y="-34568"/>
                          <a:pt x="2641349" y="22960"/>
                          <a:pt x="2810332" y="0"/>
                        </a:cubicBezTo>
                        <a:cubicBezTo>
                          <a:pt x="2857252" y="179798"/>
                          <a:pt x="2795258" y="225458"/>
                          <a:pt x="2810332" y="393708"/>
                        </a:cubicBezTo>
                        <a:cubicBezTo>
                          <a:pt x="2825406" y="561958"/>
                          <a:pt x="2787094" y="659889"/>
                          <a:pt x="2810332" y="757130"/>
                        </a:cubicBezTo>
                        <a:cubicBezTo>
                          <a:pt x="2657625" y="768937"/>
                          <a:pt x="2444123" y="725581"/>
                          <a:pt x="2220162" y="757130"/>
                        </a:cubicBezTo>
                        <a:cubicBezTo>
                          <a:pt x="1996201" y="788679"/>
                          <a:pt x="1846960" y="706579"/>
                          <a:pt x="1742406" y="757130"/>
                        </a:cubicBezTo>
                        <a:cubicBezTo>
                          <a:pt x="1637852" y="807681"/>
                          <a:pt x="1447324" y="718247"/>
                          <a:pt x="1264649" y="757130"/>
                        </a:cubicBezTo>
                        <a:cubicBezTo>
                          <a:pt x="1081974" y="796013"/>
                          <a:pt x="943160" y="694527"/>
                          <a:pt x="730686" y="757130"/>
                        </a:cubicBezTo>
                        <a:cubicBezTo>
                          <a:pt x="518212" y="819733"/>
                          <a:pt x="245168" y="756692"/>
                          <a:pt x="0" y="757130"/>
                        </a:cubicBezTo>
                        <a:cubicBezTo>
                          <a:pt x="-7821" y="589809"/>
                          <a:pt x="34031" y="478111"/>
                          <a:pt x="0" y="370994"/>
                        </a:cubicBezTo>
                        <a:cubicBezTo>
                          <a:pt x="-34031" y="263877"/>
                          <a:pt x="11828" y="10819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 : 5 = ?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553375" y="2939310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001589" y="2276242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628558" y="2283245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05892" y="1545589"/>
            <a:ext cx="2603067" cy="1883411"/>
            <a:chOff x="939862" y="1431406"/>
            <a:chExt cx="2603067" cy="1843081"/>
          </a:xfrm>
        </p:grpSpPr>
        <p:grpSp>
          <p:nvGrpSpPr>
            <p:cNvPr id="36" name="Group 32"/>
            <p:cNvGrpSpPr>
              <a:grpSpLocks/>
            </p:cNvGrpSpPr>
            <p:nvPr/>
          </p:nvGrpSpPr>
          <p:grpSpPr bwMode="auto">
            <a:xfrm>
              <a:off x="939862" y="1431406"/>
              <a:ext cx="2603067" cy="989967"/>
              <a:chOff x="53024" y="2514102"/>
              <a:chExt cx="1822859" cy="989967"/>
            </a:xfrm>
          </p:grpSpPr>
          <p:sp>
            <p:nvSpPr>
              <p:cNvPr id="37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14102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8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102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2364748" y="1660504"/>
              <a:ext cx="1030276" cy="1613983"/>
              <a:chOff x="2364748" y="1660504"/>
              <a:chExt cx="1030276" cy="161398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2389184" y="2280406"/>
                <a:ext cx="10058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876686" y="2216630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 flipH="1">
            <a:off x="1514587" y="2207488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1873893" y="2854169"/>
            <a:ext cx="485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2BFD0923-6B8D-452B-A2BB-93F4789CE909}"/>
              </a:ext>
            </a:extLst>
          </p:cNvPr>
          <p:cNvSpPr/>
          <p:nvPr/>
        </p:nvSpPr>
        <p:spPr>
          <a:xfrm>
            <a:off x="1169540" y="4608495"/>
            <a:ext cx="5325138" cy="757130"/>
          </a:xfrm>
          <a:custGeom>
            <a:avLst/>
            <a:gdLst>
              <a:gd name="connsiteX0" fmla="*/ 0 w 5325138"/>
              <a:gd name="connsiteY0" fmla="*/ 0 h 757130"/>
              <a:gd name="connsiteX1" fmla="*/ 303123 w 5325138"/>
              <a:gd name="connsiteY1" fmla="*/ 0 h 757130"/>
              <a:gd name="connsiteX2" fmla="*/ 712748 w 5325138"/>
              <a:gd name="connsiteY2" fmla="*/ 0 h 757130"/>
              <a:gd name="connsiteX3" fmla="*/ 1175626 w 5325138"/>
              <a:gd name="connsiteY3" fmla="*/ 0 h 757130"/>
              <a:gd name="connsiteX4" fmla="*/ 1425498 w 5325138"/>
              <a:gd name="connsiteY4" fmla="*/ 0 h 757130"/>
              <a:gd name="connsiteX5" fmla="*/ 1835123 w 5325138"/>
              <a:gd name="connsiteY5" fmla="*/ 0 h 757130"/>
              <a:gd name="connsiteX6" fmla="*/ 2351253 w 5325138"/>
              <a:gd name="connsiteY6" fmla="*/ 0 h 757130"/>
              <a:gd name="connsiteX7" fmla="*/ 2654376 w 5325138"/>
              <a:gd name="connsiteY7" fmla="*/ 0 h 757130"/>
              <a:gd name="connsiteX8" fmla="*/ 3170504 w 5325138"/>
              <a:gd name="connsiteY8" fmla="*/ 0 h 757130"/>
              <a:gd name="connsiteX9" fmla="*/ 3633381 w 5325138"/>
              <a:gd name="connsiteY9" fmla="*/ 0 h 757130"/>
              <a:gd name="connsiteX10" fmla="*/ 4043008 w 5325138"/>
              <a:gd name="connsiteY10" fmla="*/ 0 h 757130"/>
              <a:gd name="connsiteX11" fmla="*/ 4399383 w 5325138"/>
              <a:gd name="connsiteY11" fmla="*/ 0 h 757130"/>
              <a:gd name="connsiteX12" fmla="*/ 4649254 w 5325138"/>
              <a:gd name="connsiteY12" fmla="*/ 0 h 757130"/>
              <a:gd name="connsiteX13" fmla="*/ 4899126 w 5325138"/>
              <a:gd name="connsiteY13" fmla="*/ 0 h 757130"/>
              <a:gd name="connsiteX14" fmla="*/ 5325138 w 5325138"/>
              <a:gd name="connsiteY14" fmla="*/ 0 h 757130"/>
              <a:gd name="connsiteX15" fmla="*/ 5325138 w 5325138"/>
              <a:gd name="connsiteY15" fmla="*/ 363422 h 757130"/>
              <a:gd name="connsiteX16" fmla="*/ 5325138 w 5325138"/>
              <a:gd name="connsiteY16" fmla="*/ 757130 h 757130"/>
              <a:gd name="connsiteX17" fmla="*/ 5075265 w 5325138"/>
              <a:gd name="connsiteY17" fmla="*/ 757130 h 757130"/>
              <a:gd name="connsiteX18" fmla="*/ 4559136 w 5325138"/>
              <a:gd name="connsiteY18" fmla="*/ 757130 h 757130"/>
              <a:gd name="connsiteX19" fmla="*/ 4202761 w 5325138"/>
              <a:gd name="connsiteY19" fmla="*/ 757130 h 757130"/>
              <a:gd name="connsiteX20" fmla="*/ 3952890 w 5325138"/>
              <a:gd name="connsiteY20" fmla="*/ 757130 h 757130"/>
              <a:gd name="connsiteX21" fmla="*/ 3490013 w 5325138"/>
              <a:gd name="connsiteY21" fmla="*/ 757130 h 757130"/>
              <a:gd name="connsiteX22" fmla="*/ 2973883 w 5325138"/>
              <a:gd name="connsiteY22" fmla="*/ 757130 h 757130"/>
              <a:gd name="connsiteX23" fmla="*/ 2617508 w 5325138"/>
              <a:gd name="connsiteY23" fmla="*/ 757130 h 757130"/>
              <a:gd name="connsiteX24" fmla="*/ 2314386 w 5325138"/>
              <a:gd name="connsiteY24" fmla="*/ 757130 h 757130"/>
              <a:gd name="connsiteX25" fmla="*/ 1958011 w 5325138"/>
              <a:gd name="connsiteY25" fmla="*/ 757130 h 757130"/>
              <a:gd name="connsiteX26" fmla="*/ 1441882 w 5325138"/>
              <a:gd name="connsiteY26" fmla="*/ 757130 h 757130"/>
              <a:gd name="connsiteX27" fmla="*/ 979005 w 5325138"/>
              <a:gd name="connsiteY27" fmla="*/ 757130 h 757130"/>
              <a:gd name="connsiteX28" fmla="*/ 675882 w 5325138"/>
              <a:gd name="connsiteY28" fmla="*/ 757130 h 757130"/>
              <a:gd name="connsiteX29" fmla="*/ 372758 w 5325138"/>
              <a:gd name="connsiteY29" fmla="*/ 757130 h 757130"/>
              <a:gd name="connsiteX30" fmla="*/ 0 w 5325138"/>
              <a:gd name="connsiteY30" fmla="*/ 757130 h 757130"/>
              <a:gd name="connsiteX31" fmla="*/ 0 w 5325138"/>
              <a:gd name="connsiteY31" fmla="*/ 393707 h 757130"/>
              <a:gd name="connsiteX32" fmla="*/ 0 w 5325138"/>
              <a:gd name="connsiteY32" fmla="*/ 0 h 757130"/>
              <a:gd name="connsiteX0" fmla="*/ 0 w 5325138"/>
              <a:gd name="connsiteY0" fmla="*/ 0 h 757130"/>
              <a:gd name="connsiteX1" fmla="*/ 303123 w 5325138"/>
              <a:gd name="connsiteY1" fmla="*/ 0 h 757130"/>
              <a:gd name="connsiteX2" fmla="*/ 712748 w 5325138"/>
              <a:gd name="connsiteY2" fmla="*/ 0 h 757130"/>
              <a:gd name="connsiteX3" fmla="*/ 1175626 w 5325138"/>
              <a:gd name="connsiteY3" fmla="*/ 0 h 757130"/>
              <a:gd name="connsiteX4" fmla="*/ 1425498 w 5325138"/>
              <a:gd name="connsiteY4" fmla="*/ 0 h 757130"/>
              <a:gd name="connsiteX5" fmla="*/ 1888375 w 5325138"/>
              <a:gd name="connsiteY5" fmla="*/ 0 h 757130"/>
              <a:gd name="connsiteX6" fmla="*/ 2404503 w 5325138"/>
              <a:gd name="connsiteY6" fmla="*/ 0 h 757130"/>
              <a:gd name="connsiteX7" fmla="*/ 2707627 w 5325138"/>
              <a:gd name="connsiteY7" fmla="*/ 0 h 757130"/>
              <a:gd name="connsiteX8" fmla="*/ 2957498 w 5325138"/>
              <a:gd name="connsiteY8" fmla="*/ 0 h 757130"/>
              <a:gd name="connsiteX9" fmla="*/ 3260622 w 5325138"/>
              <a:gd name="connsiteY9" fmla="*/ 0 h 757130"/>
              <a:gd name="connsiteX10" fmla="*/ 3670248 w 5325138"/>
              <a:gd name="connsiteY10" fmla="*/ 0 h 757130"/>
              <a:gd name="connsiteX11" fmla="*/ 3973371 w 5325138"/>
              <a:gd name="connsiteY11" fmla="*/ 0 h 757130"/>
              <a:gd name="connsiteX12" fmla="*/ 4276494 w 5325138"/>
              <a:gd name="connsiteY12" fmla="*/ 0 h 757130"/>
              <a:gd name="connsiteX13" fmla="*/ 4579617 w 5325138"/>
              <a:gd name="connsiteY13" fmla="*/ 0 h 757130"/>
              <a:gd name="connsiteX14" fmla="*/ 5325138 w 5325138"/>
              <a:gd name="connsiteY14" fmla="*/ 0 h 757130"/>
              <a:gd name="connsiteX15" fmla="*/ 5325138 w 5325138"/>
              <a:gd name="connsiteY15" fmla="*/ 370993 h 757130"/>
              <a:gd name="connsiteX16" fmla="*/ 5325138 w 5325138"/>
              <a:gd name="connsiteY16" fmla="*/ 757130 h 757130"/>
              <a:gd name="connsiteX17" fmla="*/ 5022013 w 5325138"/>
              <a:gd name="connsiteY17" fmla="*/ 757130 h 757130"/>
              <a:gd name="connsiteX18" fmla="*/ 4665639 w 5325138"/>
              <a:gd name="connsiteY18" fmla="*/ 757130 h 757130"/>
              <a:gd name="connsiteX19" fmla="*/ 4415767 w 5325138"/>
              <a:gd name="connsiteY19" fmla="*/ 757130 h 757130"/>
              <a:gd name="connsiteX20" fmla="*/ 3899638 w 5325138"/>
              <a:gd name="connsiteY20" fmla="*/ 757130 h 757130"/>
              <a:gd name="connsiteX21" fmla="*/ 3649766 w 5325138"/>
              <a:gd name="connsiteY21" fmla="*/ 757130 h 757130"/>
              <a:gd name="connsiteX22" fmla="*/ 3186888 w 5325138"/>
              <a:gd name="connsiteY22" fmla="*/ 757130 h 757130"/>
              <a:gd name="connsiteX23" fmla="*/ 2777263 w 5325138"/>
              <a:gd name="connsiteY23" fmla="*/ 757130 h 757130"/>
              <a:gd name="connsiteX24" fmla="*/ 2314386 w 5325138"/>
              <a:gd name="connsiteY24" fmla="*/ 757130 h 757130"/>
              <a:gd name="connsiteX25" fmla="*/ 2011262 w 5325138"/>
              <a:gd name="connsiteY25" fmla="*/ 757130 h 757130"/>
              <a:gd name="connsiteX26" fmla="*/ 1601637 w 5325138"/>
              <a:gd name="connsiteY26" fmla="*/ 757130 h 757130"/>
              <a:gd name="connsiteX27" fmla="*/ 1351765 w 5325138"/>
              <a:gd name="connsiteY27" fmla="*/ 757130 h 757130"/>
              <a:gd name="connsiteX28" fmla="*/ 942138 w 5325138"/>
              <a:gd name="connsiteY28" fmla="*/ 757130 h 757130"/>
              <a:gd name="connsiteX29" fmla="*/ 479262 w 5325138"/>
              <a:gd name="connsiteY29" fmla="*/ 757130 h 757130"/>
              <a:gd name="connsiteX30" fmla="*/ 0 w 5325138"/>
              <a:gd name="connsiteY30" fmla="*/ 757130 h 757130"/>
              <a:gd name="connsiteX31" fmla="*/ 0 w 5325138"/>
              <a:gd name="connsiteY31" fmla="*/ 401279 h 757130"/>
              <a:gd name="connsiteX32" fmla="*/ 0 w 5325138"/>
              <a:gd name="connsiteY32" fmla="*/ 0 h 757130"/>
              <a:gd name="connsiteX0" fmla="*/ 0 w 5325138"/>
              <a:gd name="connsiteY0" fmla="*/ 0 h 757130"/>
              <a:gd name="connsiteX1" fmla="*/ 303123 w 5325138"/>
              <a:gd name="connsiteY1" fmla="*/ 0 h 757130"/>
              <a:gd name="connsiteX2" fmla="*/ 712748 w 5325138"/>
              <a:gd name="connsiteY2" fmla="*/ 0 h 757130"/>
              <a:gd name="connsiteX3" fmla="*/ 1175626 w 5325138"/>
              <a:gd name="connsiteY3" fmla="*/ 0 h 757130"/>
              <a:gd name="connsiteX4" fmla="*/ 1425498 w 5325138"/>
              <a:gd name="connsiteY4" fmla="*/ 0 h 757130"/>
              <a:gd name="connsiteX5" fmla="*/ 1835123 w 5325138"/>
              <a:gd name="connsiteY5" fmla="*/ 0 h 757130"/>
              <a:gd name="connsiteX6" fmla="*/ 2351253 w 5325138"/>
              <a:gd name="connsiteY6" fmla="*/ 0 h 757130"/>
              <a:gd name="connsiteX7" fmla="*/ 2654376 w 5325138"/>
              <a:gd name="connsiteY7" fmla="*/ 0 h 757130"/>
              <a:gd name="connsiteX8" fmla="*/ 3170504 w 5325138"/>
              <a:gd name="connsiteY8" fmla="*/ 0 h 757130"/>
              <a:gd name="connsiteX9" fmla="*/ 3633381 w 5325138"/>
              <a:gd name="connsiteY9" fmla="*/ 0 h 757130"/>
              <a:gd name="connsiteX10" fmla="*/ 4043008 w 5325138"/>
              <a:gd name="connsiteY10" fmla="*/ 0 h 757130"/>
              <a:gd name="connsiteX11" fmla="*/ 4399383 w 5325138"/>
              <a:gd name="connsiteY11" fmla="*/ 0 h 757130"/>
              <a:gd name="connsiteX12" fmla="*/ 4649254 w 5325138"/>
              <a:gd name="connsiteY12" fmla="*/ 0 h 757130"/>
              <a:gd name="connsiteX13" fmla="*/ 4899126 w 5325138"/>
              <a:gd name="connsiteY13" fmla="*/ 0 h 757130"/>
              <a:gd name="connsiteX14" fmla="*/ 5325138 w 5325138"/>
              <a:gd name="connsiteY14" fmla="*/ 0 h 757130"/>
              <a:gd name="connsiteX15" fmla="*/ 5325138 w 5325138"/>
              <a:gd name="connsiteY15" fmla="*/ 363422 h 757130"/>
              <a:gd name="connsiteX16" fmla="*/ 5325138 w 5325138"/>
              <a:gd name="connsiteY16" fmla="*/ 757130 h 757130"/>
              <a:gd name="connsiteX17" fmla="*/ 5075265 w 5325138"/>
              <a:gd name="connsiteY17" fmla="*/ 757130 h 757130"/>
              <a:gd name="connsiteX18" fmla="*/ 4559136 w 5325138"/>
              <a:gd name="connsiteY18" fmla="*/ 757130 h 757130"/>
              <a:gd name="connsiteX19" fmla="*/ 4202761 w 5325138"/>
              <a:gd name="connsiteY19" fmla="*/ 757130 h 757130"/>
              <a:gd name="connsiteX20" fmla="*/ 3952890 w 5325138"/>
              <a:gd name="connsiteY20" fmla="*/ 757130 h 757130"/>
              <a:gd name="connsiteX21" fmla="*/ 3490013 w 5325138"/>
              <a:gd name="connsiteY21" fmla="*/ 757130 h 757130"/>
              <a:gd name="connsiteX22" fmla="*/ 2973883 w 5325138"/>
              <a:gd name="connsiteY22" fmla="*/ 757130 h 757130"/>
              <a:gd name="connsiteX23" fmla="*/ 2617508 w 5325138"/>
              <a:gd name="connsiteY23" fmla="*/ 757130 h 757130"/>
              <a:gd name="connsiteX24" fmla="*/ 2314386 w 5325138"/>
              <a:gd name="connsiteY24" fmla="*/ 757130 h 757130"/>
              <a:gd name="connsiteX25" fmla="*/ 1958011 w 5325138"/>
              <a:gd name="connsiteY25" fmla="*/ 757130 h 757130"/>
              <a:gd name="connsiteX26" fmla="*/ 1441882 w 5325138"/>
              <a:gd name="connsiteY26" fmla="*/ 757130 h 757130"/>
              <a:gd name="connsiteX27" fmla="*/ 979005 w 5325138"/>
              <a:gd name="connsiteY27" fmla="*/ 757130 h 757130"/>
              <a:gd name="connsiteX28" fmla="*/ 675882 w 5325138"/>
              <a:gd name="connsiteY28" fmla="*/ 757130 h 757130"/>
              <a:gd name="connsiteX29" fmla="*/ 372758 w 5325138"/>
              <a:gd name="connsiteY29" fmla="*/ 757130 h 757130"/>
              <a:gd name="connsiteX30" fmla="*/ 0 w 5325138"/>
              <a:gd name="connsiteY30" fmla="*/ 757130 h 757130"/>
              <a:gd name="connsiteX31" fmla="*/ 0 w 5325138"/>
              <a:gd name="connsiteY31" fmla="*/ 393707 h 757130"/>
              <a:gd name="connsiteX32" fmla="*/ 0 w 5325138"/>
              <a:gd name="connsiteY32" fmla="*/ 0 h 75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325138" h="757130" fill="none" extrusionOk="0">
                <a:moveTo>
                  <a:pt x="0" y="0"/>
                </a:moveTo>
                <a:cubicBezTo>
                  <a:pt x="58698" y="-30760"/>
                  <a:pt x="155996" y="-25276"/>
                  <a:pt x="303123" y="0"/>
                </a:cubicBezTo>
                <a:cubicBezTo>
                  <a:pt x="403450" y="-66168"/>
                  <a:pt x="625177" y="69444"/>
                  <a:pt x="712748" y="0"/>
                </a:cubicBezTo>
                <a:cubicBezTo>
                  <a:pt x="846972" y="-728"/>
                  <a:pt x="1039414" y="-36113"/>
                  <a:pt x="1175626" y="0"/>
                </a:cubicBezTo>
                <a:cubicBezTo>
                  <a:pt x="1360695" y="-23463"/>
                  <a:pt x="1294459" y="24238"/>
                  <a:pt x="1425498" y="0"/>
                </a:cubicBezTo>
                <a:cubicBezTo>
                  <a:pt x="1552228" y="-2070"/>
                  <a:pt x="1627284" y="-8519"/>
                  <a:pt x="1835123" y="0"/>
                </a:cubicBezTo>
                <a:cubicBezTo>
                  <a:pt x="2031129" y="5419"/>
                  <a:pt x="2214741" y="-699"/>
                  <a:pt x="2351253" y="0"/>
                </a:cubicBezTo>
                <a:cubicBezTo>
                  <a:pt x="2470718" y="5673"/>
                  <a:pt x="2506199" y="48147"/>
                  <a:pt x="2654376" y="0"/>
                </a:cubicBezTo>
                <a:cubicBezTo>
                  <a:pt x="2767054" y="-33072"/>
                  <a:pt x="3067995" y="19455"/>
                  <a:pt x="3170504" y="0"/>
                </a:cubicBezTo>
                <a:cubicBezTo>
                  <a:pt x="3287708" y="-64236"/>
                  <a:pt x="3480846" y="13461"/>
                  <a:pt x="3633381" y="0"/>
                </a:cubicBezTo>
                <a:cubicBezTo>
                  <a:pt x="3734575" y="-28926"/>
                  <a:pt x="3914514" y="60790"/>
                  <a:pt x="4043008" y="0"/>
                </a:cubicBezTo>
                <a:cubicBezTo>
                  <a:pt x="4205870" y="-20279"/>
                  <a:pt x="4252951" y="70294"/>
                  <a:pt x="4399383" y="0"/>
                </a:cubicBezTo>
                <a:cubicBezTo>
                  <a:pt x="4536434" y="-49237"/>
                  <a:pt x="4608578" y="4129"/>
                  <a:pt x="4649254" y="0"/>
                </a:cubicBezTo>
                <a:cubicBezTo>
                  <a:pt x="4712599" y="-14693"/>
                  <a:pt x="4835188" y="-8205"/>
                  <a:pt x="4899126" y="0"/>
                </a:cubicBezTo>
                <a:cubicBezTo>
                  <a:pt x="4979099" y="43667"/>
                  <a:pt x="5064734" y="46021"/>
                  <a:pt x="5325138" y="0"/>
                </a:cubicBezTo>
                <a:cubicBezTo>
                  <a:pt x="5322943" y="153057"/>
                  <a:pt x="5306645" y="227382"/>
                  <a:pt x="5325138" y="363422"/>
                </a:cubicBezTo>
                <a:cubicBezTo>
                  <a:pt x="5304228" y="481295"/>
                  <a:pt x="5346391" y="653780"/>
                  <a:pt x="5325138" y="757130"/>
                </a:cubicBezTo>
                <a:cubicBezTo>
                  <a:pt x="5207689" y="794905"/>
                  <a:pt x="5174917" y="746075"/>
                  <a:pt x="5075265" y="757130"/>
                </a:cubicBezTo>
                <a:cubicBezTo>
                  <a:pt x="4963837" y="716785"/>
                  <a:pt x="4807423" y="684958"/>
                  <a:pt x="4559136" y="757130"/>
                </a:cubicBezTo>
                <a:cubicBezTo>
                  <a:pt x="4308523" y="784351"/>
                  <a:pt x="4335961" y="768865"/>
                  <a:pt x="4202761" y="757130"/>
                </a:cubicBezTo>
                <a:cubicBezTo>
                  <a:pt x="4061757" y="760432"/>
                  <a:pt x="4054659" y="735577"/>
                  <a:pt x="3952890" y="757130"/>
                </a:cubicBezTo>
                <a:cubicBezTo>
                  <a:pt x="3880735" y="795770"/>
                  <a:pt x="3650916" y="778418"/>
                  <a:pt x="3490013" y="757130"/>
                </a:cubicBezTo>
                <a:cubicBezTo>
                  <a:pt x="3312411" y="763146"/>
                  <a:pt x="3078995" y="721020"/>
                  <a:pt x="2973883" y="757130"/>
                </a:cubicBezTo>
                <a:cubicBezTo>
                  <a:pt x="2818956" y="803111"/>
                  <a:pt x="2826239" y="739061"/>
                  <a:pt x="2617508" y="757130"/>
                </a:cubicBezTo>
                <a:cubicBezTo>
                  <a:pt x="2454807" y="765176"/>
                  <a:pt x="2402002" y="724178"/>
                  <a:pt x="2314386" y="757130"/>
                </a:cubicBezTo>
                <a:cubicBezTo>
                  <a:pt x="2257049" y="752162"/>
                  <a:pt x="2106695" y="758498"/>
                  <a:pt x="1958011" y="757130"/>
                </a:cubicBezTo>
                <a:cubicBezTo>
                  <a:pt x="1854216" y="788125"/>
                  <a:pt x="1553018" y="711557"/>
                  <a:pt x="1441882" y="757130"/>
                </a:cubicBezTo>
                <a:cubicBezTo>
                  <a:pt x="1264221" y="829028"/>
                  <a:pt x="1130402" y="703759"/>
                  <a:pt x="979005" y="757130"/>
                </a:cubicBezTo>
                <a:cubicBezTo>
                  <a:pt x="832990" y="796800"/>
                  <a:pt x="767928" y="744687"/>
                  <a:pt x="675882" y="757130"/>
                </a:cubicBezTo>
                <a:cubicBezTo>
                  <a:pt x="579624" y="771287"/>
                  <a:pt x="424451" y="745718"/>
                  <a:pt x="372758" y="757130"/>
                </a:cubicBezTo>
                <a:cubicBezTo>
                  <a:pt x="287534" y="814533"/>
                  <a:pt x="153978" y="680547"/>
                  <a:pt x="0" y="757130"/>
                </a:cubicBezTo>
                <a:cubicBezTo>
                  <a:pt x="1212" y="605494"/>
                  <a:pt x="-10781" y="568697"/>
                  <a:pt x="0" y="393707"/>
                </a:cubicBezTo>
                <a:cubicBezTo>
                  <a:pt x="-56454" y="233634"/>
                  <a:pt x="-44198" y="128763"/>
                  <a:pt x="0" y="0"/>
                </a:cubicBezTo>
                <a:close/>
              </a:path>
              <a:path w="5325138" h="757130" stroke="0" extrusionOk="0">
                <a:moveTo>
                  <a:pt x="0" y="0"/>
                </a:moveTo>
                <a:cubicBezTo>
                  <a:pt x="133835" y="2481"/>
                  <a:pt x="238934" y="27168"/>
                  <a:pt x="303123" y="0"/>
                </a:cubicBezTo>
                <a:cubicBezTo>
                  <a:pt x="379641" y="-64052"/>
                  <a:pt x="550171" y="-40047"/>
                  <a:pt x="712748" y="0"/>
                </a:cubicBezTo>
                <a:cubicBezTo>
                  <a:pt x="865579" y="-19002"/>
                  <a:pt x="1063390" y="84329"/>
                  <a:pt x="1175626" y="0"/>
                </a:cubicBezTo>
                <a:cubicBezTo>
                  <a:pt x="1246585" y="-57301"/>
                  <a:pt x="1268830" y="51559"/>
                  <a:pt x="1425498" y="0"/>
                </a:cubicBezTo>
                <a:cubicBezTo>
                  <a:pt x="1542371" y="-48399"/>
                  <a:pt x="1754344" y="53765"/>
                  <a:pt x="1888375" y="0"/>
                </a:cubicBezTo>
                <a:cubicBezTo>
                  <a:pt x="1970212" y="-6941"/>
                  <a:pt x="2204906" y="-6331"/>
                  <a:pt x="2404503" y="0"/>
                </a:cubicBezTo>
                <a:cubicBezTo>
                  <a:pt x="2616112" y="-32899"/>
                  <a:pt x="2617403" y="36127"/>
                  <a:pt x="2707627" y="0"/>
                </a:cubicBezTo>
                <a:cubicBezTo>
                  <a:pt x="2780647" y="-63906"/>
                  <a:pt x="2889684" y="7465"/>
                  <a:pt x="2957498" y="0"/>
                </a:cubicBezTo>
                <a:cubicBezTo>
                  <a:pt x="3059072" y="-8088"/>
                  <a:pt x="3149772" y="34421"/>
                  <a:pt x="3260622" y="0"/>
                </a:cubicBezTo>
                <a:cubicBezTo>
                  <a:pt x="3385860" y="-22146"/>
                  <a:pt x="3590880" y="9663"/>
                  <a:pt x="3670248" y="0"/>
                </a:cubicBezTo>
                <a:cubicBezTo>
                  <a:pt x="3768346" y="12543"/>
                  <a:pt x="3885667" y="24711"/>
                  <a:pt x="3973371" y="0"/>
                </a:cubicBezTo>
                <a:cubicBezTo>
                  <a:pt x="4123909" y="1219"/>
                  <a:pt x="4225218" y="43972"/>
                  <a:pt x="4276494" y="0"/>
                </a:cubicBezTo>
                <a:cubicBezTo>
                  <a:pt x="4383418" y="-27275"/>
                  <a:pt x="4414150" y="32046"/>
                  <a:pt x="4579617" y="0"/>
                </a:cubicBezTo>
                <a:cubicBezTo>
                  <a:pt x="4710056" y="74405"/>
                  <a:pt x="5084088" y="43555"/>
                  <a:pt x="5325138" y="0"/>
                </a:cubicBezTo>
                <a:cubicBezTo>
                  <a:pt x="5356047" y="217217"/>
                  <a:pt x="5309615" y="303408"/>
                  <a:pt x="5325138" y="370993"/>
                </a:cubicBezTo>
                <a:cubicBezTo>
                  <a:pt x="5317056" y="426816"/>
                  <a:pt x="5295891" y="583032"/>
                  <a:pt x="5325138" y="757130"/>
                </a:cubicBezTo>
                <a:cubicBezTo>
                  <a:pt x="5260044" y="769423"/>
                  <a:pt x="5193072" y="710491"/>
                  <a:pt x="5022013" y="757130"/>
                </a:cubicBezTo>
                <a:cubicBezTo>
                  <a:pt x="4869968" y="784497"/>
                  <a:pt x="4812132" y="747435"/>
                  <a:pt x="4665639" y="757130"/>
                </a:cubicBezTo>
                <a:cubicBezTo>
                  <a:pt x="4492432" y="756868"/>
                  <a:pt x="4531760" y="743890"/>
                  <a:pt x="4415767" y="757130"/>
                </a:cubicBezTo>
                <a:cubicBezTo>
                  <a:pt x="4282908" y="775271"/>
                  <a:pt x="4001637" y="702044"/>
                  <a:pt x="3899638" y="757130"/>
                </a:cubicBezTo>
                <a:cubicBezTo>
                  <a:pt x="3704597" y="822737"/>
                  <a:pt x="3683467" y="715414"/>
                  <a:pt x="3649766" y="757130"/>
                </a:cubicBezTo>
                <a:cubicBezTo>
                  <a:pt x="3592235" y="817564"/>
                  <a:pt x="3310076" y="693687"/>
                  <a:pt x="3186888" y="757130"/>
                </a:cubicBezTo>
                <a:cubicBezTo>
                  <a:pt x="3069708" y="761548"/>
                  <a:pt x="2867171" y="769532"/>
                  <a:pt x="2777263" y="757130"/>
                </a:cubicBezTo>
                <a:cubicBezTo>
                  <a:pt x="2660867" y="807038"/>
                  <a:pt x="2530366" y="755141"/>
                  <a:pt x="2314386" y="757130"/>
                </a:cubicBezTo>
                <a:cubicBezTo>
                  <a:pt x="2066157" y="844928"/>
                  <a:pt x="2112129" y="775562"/>
                  <a:pt x="2011262" y="757130"/>
                </a:cubicBezTo>
                <a:cubicBezTo>
                  <a:pt x="1917589" y="720703"/>
                  <a:pt x="1691965" y="702778"/>
                  <a:pt x="1601637" y="757130"/>
                </a:cubicBezTo>
                <a:cubicBezTo>
                  <a:pt x="1443986" y="828474"/>
                  <a:pt x="1474289" y="745205"/>
                  <a:pt x="1351765" y="757130"/>
                </a:cubicBezTo>
                <a:cubicBezTo>
                  <a:pt x="1261416" y="818542"/>
                  <a:pt x="1161669" y="683016"/>
                  <a:pt x="942138" y="757130"/>
                </a:cubicBezTo>
                <a:cubicBezTo>
                  <a:pt x="742482" y="872867"/>
                  <a:pt x="652936" y="756911"/>
                  <a:pt x="479262" y="757130"/>
                </a:cubicBezTo>
                <a:cubicBezTo>
                  <a:pt x="282792" y="816991"/>
                  <a:pt x="160766" y="799974"/>
                  <a:pt x="0" y="757130"/>
                </a:cubicBezTo>
                <a:cubicBezTo>
                  <a:pt x="28306" y="634309"/>
                  <a:pt x="59756" y="531162"/>
                  <a:pt x="0" y="401279"/>
                </a:cubicBezTo>
                <a:cubicBezTo>
                  <a:pt x="-23215" y="304045"/>
                  <a:pt x="-13025" y="79626"/>
                  <a:pt x="0" y="0"/>
                </a:cubicBezTo>
                <a:close/>
              </a:path>
              <a:path w="5325138" h="757130" fill="none" stroke="0" extrusionOk="0">
                <a:moveTo>
                  <a:pt x="0" y="0"/>
                </a:moveTo>
                <a:cubicBezTo>
                  <a:pt x="94063" y="-38506"/>
                  <a:pt x="182063" y="4464"/>
                  <a:pt x="303123" y="0"/>
                </a:cubicBezTo>
                <a:cubicBezTo>
                  <a:pt x="365522" y="10613"/>
                  <a:pt x="581847" y="48228"/>
                  <a:pt x="712748" y="0"/>
                </a:cubicBezTo>
                <a:cubicBezTo>
                  <a:pt x="844856" y="-35133"/>
                  <a:pt x="953747" y="-10299"/>
                  <a:pt x="1175626" y="0"/>
                </a:cubicBezTo>
                <a:cubicBezTo>
                  <a:pt x="1356573" y="6908"/>
                  <a:pt x="1299631" y="10099"/>
                  <a:pt x="1425498" y="0"/>
                </a:cubicBezTo>
                <a:cubicBezTo>
                  <a:pt x="1583094" y="-4109"/>
                  <a:pt x="1639348" y="46258"/>
                  <a:pt x="1835123" y="0"/>
                </a:cubicBezTo>
                <a:cubicBezTo>
                  <a:pt x="2053772" y="18006"/>
                  <a:pt x="2199503" y="-18288"/>
                  <a:pt x="2351253" y="0"/>
                </a:cubicBezTo>
                <a:cubicBezTo>
                  <a:pt x="2452453" y="-6492"/>
                  <a:pt x="2499876" y="58925"/>
                  <a:pt x="2654376" y="0"/>
                </a:cubicBezTo>
                <a:cubicBezTo>
                  <a:pt x="2832355" y="6635"/>
                  <a:pt x="3009814" y="78831"/>
                  <a:pt x="3170504" y="0"/>
                </a:cubicBezTo>
                <a:cubicBezTo>
                  <a:pt x="3288992" y="-58134"/>
                  <a:pt x="3493756" y="96268"/>
                  <a:pt x="3633381" y="0"/>
                </a:cubicBezTo>
                <a:cubicBezTo>
                  <a:pt x="3800389" y="-68936"/>
                  <a:pt x="3852159" y="110081"/>
                  <a:pt x="4043008" y="0"/>
                </a:cubicBezTo>
                <a:cubicBezTo>
                  <a:pt x="4180756" y="5747"/>
                  <a:pt x="4275749" y="51547"/>
                  <a:pt x="4399383" y="0"/>
                </a:cubicBezTo>
                <a:cubicBezTo>
                  <a:pt x="4550636" y="-58595"/>
                  <a:pt x="4608379" y="19765"/>
                  <a:pt x="4649254" y="0"/>
                </a:cubicBezTo>
                <a:cubicBezTo>
                  <a:pt x="4692681" y="-16789"/>
                  <a:pt x="4842877" y="-3877"/>
                  <a:pt x="4899126" y="0"/>
                </a:cubicBezTo>
                <a:cubicBezTo>
                  <a:pt x="4914001" y="17835"/>
                  <a:pt x="5100593" y="11683"/>
                  <a:pt x="5325138" y="0"/>
                </a:cubicBezTo>
                <a:cubicBezTo>
                  <a:pt x="5307183" y="97112"/>
                  <a:pt x="5312832" y="244859"/>
                  <a:pt x="5325138" y="363422"/>
                </a:cubicBezTo>
                <a:cubicBezTo>
                  <a:pt x="5351450" y="495300"/>
                  <a:pt x="5319373" y="677299"/>
                  <a:pt x="5325138" y="757130"/>
                </a:cubicBezTo>
                <a:cubicBezTo>
                  <a:pt x="5264402" y="805892"/>
                  <a:pt x="5177449" y="754660"/>
                  <a:pt x="5075265" y="757130"/>
                </a:cubicBezTo>
                <a:cubicBezTo>
                  <a:pt x="5013179" y="749820"/>
                  <a:pt x="4778444" y="728795"/>
                  <a:pt x="4559136" y="757130"/>
                </a:cubicBezTo>
                <a:cubicBezTo>
                  <a:pt x="4345067" y="828680"/>
                  <a:pt x="4357519" y="732771"/>
                  <a:pt x="4202761" y="757130"/>
                </a:cubicBezTo>
                <a:cubicBezTo>
                  <a:pt x="4049308" y="764207"/>
                  <a:pt x="4048499" y="739040"/>
                  <a:pt x="3952890" y="757130"/>
                </a:cubicBezTo>
                <a:cubicBezTo>
                  <a:pt x="3808074" y="800231"/>
                  <a:pt x="3681684" y="785400"/>
                  <a:pt x="3490013" y="757130"/>
                </a:cubicBezTo>
                <a:cubicBezTo>
                  <a:pt x="3278966" y="795239"/>
                  <a:pt x="3159844" y="666588"/>
                  <a:pt x="2973883" y="757130"/>
                </a:cubicBezTo>
                <a:cubicBezTo>
                  <a:pt x="2847059" y="852647"/>
                  <a:pt x="2779670" y="721343"/>
                  <a:pt x="2617508" y="757130"/>
                </a:cubicBezTo>
                <a:cubicBezTo>
                  <a:pt x="2438929" y="773753"/>
                  <a:pt x="2402731" y="748571"/>
                  <a:pt x="2314386" y="757130"/>
                </a:cubicBezTo>
                <a:cubicBezTo>
                  <a:pt x="2238089" y="779928"/>
                  <a:pt x="2072075" y="741722"/>
                  <a:pt x="1958011" y="757130"/>
                </a:cubicBezTo>
                <a:cubicBezTo>
                  <a:pt x="1839755" y="790305"/>
                  <a:pt x="1556293" y="665070"/>
                  <a:pt x="1441882" y="757130"/>
                </a:cubicBezTo>
                <a:cubicBezTo>
                  <a:pt x="1301734" y="826869"/>
                  <a:pt x="1124679" y="730327"/>
                  <a:pt x="979005" y="757130"/>
                </a:cubicBezTo>
                <a:cubicBezTo>
                  <a:pt x="852476" y="792910"/>
                  <a:pt x="766949" y="737510"/>
                  <a:pt x="675882" y="757130"/>
                </a:cubicBezTo>
                <a:cubicBezTo>
                  <a:pt x="576133" y="791238"/>
                  <a:pt x="447501" y="731568"/>
                  <a:pt x="372758" y="757130"/>
                </a:cubicBezTo>
                <a:cubicBezTo>
                  <a:pt x="313632" y="799114"/>
                  <a:pt x="107367" y="756352"/>
                  <a:pt x="0" y="757130"/>
                </a:cubicBezTo>
                <a:cubicBezTo>
                  <a:pt x="-30175" y="601059"/>
                  <a:pt x="10793" y="555957"/>
                  <a:pt x="0" y="393707"/>
                </a:cubicBezTo>
                <a:cubicBezTo>
                  <a:pt x="10637" y="233629"/>
                  <a:pt x="44714" y="107133"/>
                  <a:pt x="0" y="0"/>
                </a:cubicBezTo>
                <a:close/>
              </a:path>
              <a:path w="5325138" h="757130" fill="none" stroke="0" extrusionOk="0">
                <a:moveTo>
                  <a:pt x="0" y="0"/>
                </a:moveTo>
                <a:cubicBezTo>
                  <a:pt x="58447" y="-33778"/>
                  <a:pt x="188759" y="3358"/>
                  <a:pt x="303123" y="0"/>
                </a:cubicBezTo>
                <a:cubicBezTo>
                  <a:pt x="376494" y="-18772"/>
                  <a:pt x="603438" y="53232"/>
                  <a:pt x="712748" y="0"/>
                </a:cubicBezTo>
                <a:cubicBezTo>
                  <a:pt x="824485" y="-36435"/>
                  <a:pt x="1006372" y="-14195"/>
                  <a:pt x="1175626" y="0"/>
                </a:cubicBezTo>
                <a:cubicBezTo>
                  <a:pt x="1361676" y="-8726"/>
                  <a:pt x="1301908" y="10687"/>
                  <a:pt x="1425498" y="0"/>
                </a:cubicBezTo>
                <a:cubicBezTo>
                  <a:pt x="1558656" y="-99"/>
                  <a:pt x="1632665" y="14279"/>
                  <a:pt x="1835123" y="0"/>
                </a:cubicBezTo>
                <a:cubicBezTo>
                  <a:pt x="2038978" y="437"/>
                  <a:pt x="2228628" y="-7815"/>
                  <a:pt x="2351253" y="0"/>
                </a:cubicBezTo>
                <a:cubicBezTo>
                  <a:pt x="2463259" y="-4362"/>
                  <a:pt x="2508516" y="49050"/>
                  <a:pt x="2654376" y="0"/>
                </a:cubicBezTo>
                <a:cubicBezTo>
                  <a:pt x="2791882" y="-17511"/>
                  <a:pt x="3056273" y="13647"/>
                  <a:pt x="3170504" y="0"/>
                </a:cubicBezTo>
                <a:cubicBezTo>
                  <a:pt x="3278095" y="-44563"/>
                  <a:pt x="3514718" y="66892"/>
                  <a:pt x="3633381" y="0"/>
                </a:cubicBezTo>
                <a:cubicBezTo>
                  <a:pt x="3787426" y="-66020"/>
                  <a:pt x="3901604" y="55401"/>
                  <a:pt x="4043008" y="0"/>
                </a:cubicBezTo>
                <a:cubicBezTo>
                  <a:pt x="4193677" y="-16155"/>
                  <a:pt x="4281319" y="40665"/>
                  <a:pt x="4399383" y="0"/>
                </a:cubicBezTo>
                <a:cubicBezTo>
                  <a:pt x="4551418" y="-47677"/>
                  <a:pt x="4605192" y="20823"/>
                  <a:pt x="4649254" y="0"/>
                </a:cubicBezTo>
                <a:cubicBezTo>
                  <a:pt x="4698884" y="-8374"/>
                  <a:pt x="4834777" y="-6291"/>
                  <a:pt x="4899126" y="0"/>
                </a:cubicBezTo>
                <a:cubicBezTo>
                  <a:pt x="4948929" y="35331"/>
                  <a:pt x="5071132" y="38387"/>
                  <a:pt x="5325138" y="0"/>
                </a:cubicBezTo>
                <a:cubicBezTo>
                  <a:pt x="5322755" y="129473"/>
                  <a:pt x="5304336" y="234215"/>
                  <a:pt x="5325138" y="363422"/>
                </a:cubicBezTo>
                <a:cubicBezTo>
                  <a:pt x="5339016" y="485633"/>
                  <a:pt x="5327278" y="674731"/>
                  <a:pt x="5325138" y="757130"/>
                </a:cubicBezTo>
                <a:cubicBezTo>
                  <a:pt x="5228574" y="790671"/>
                  <a:pt x="5178122" y="744811"/>
                  <a:pt x="5075265" y="757130"/>
                </a:cubicBezTo>
                <a:cubicBezTo>
                  <a:pt x="4971948" y="752229"/>
                  <a:pt x="4809994" y="698298"/>
                  <a:pt x="4559136" y="757130"/>
                </a:cubicBezTo>
                <a:cubicBezTo>
                  <a:pt x="4318780" y="797267"/>
                  <a:pt x="4349298" y="756723"/>
                  <a:pt x="4202761" y="757130"/>
                </a:cubicBezTo>
                <a:cubicBezTo>
                  <a:pt x="4057833" y="764727"/>
                  <a:pt x="4057425" y="734360"/>
                  <a:pt x="3952890" y="757130"/>
                </a:cubicBezTo>
                <a:cubicBezTo>
                  <a:pt x="3838594" y="776385"/>
                  <a:pt x="3620945" y="786674"/>
                  <a:pt x="3490013" y="757130"/>
                </a:cubicBezTo>
                <a:cubicBezTo>
                  <a:pt x="3303490" y="784914"/>
                  <a:pt x="3138331" y="680396"/>
                  <a:pt x="2973883" y="757130"/>
                </a:cubicBezTo>
                <a:cubicBezTo>
                  <a:pt x="2820072" y="804249"/>
                  <a:pt x="2810146" y="734284"/>
                  <a:pt x="2617508" y="757130"/>
                </a:cubicBezTo>
                <a:cubicBezTo>
                  <a:pt x="2440947" y="781067"/>
                  <a:pt x="2403184" y="731480"/>
                  <a:pt x="2314386" y="757130"/>
                </a:cubicBezTo>
                <a:cubicBezTo>
                  <a:pt x="2239796" y="778946"/>
                  <a:pt x="2086911" y="738146"/>
                  <a:pt x="1958011" y="757130"/>
                </a:cubicBezTo>
                <a:cubicBezTo>
                  <a:pt x="1834175" y="766279"/>
                  <a:pt x="1548432" y="703579"/>
                  <a:pt x="1441882" y="757130"/>
                </a:cubicBezTo>
                <a:cubicBezTo>
                  <a:pt x="1262409" y="820795"/>
                  <a:pt x="1126466" y="703278"/>
                  <a:pt x="979005" y="757130"/>
                </a:cubicBezTo>
                <a:cubicBezTo>
                  <a:pt x="835137" y="787620"/>
                  <a:pt x="763182" y="760254"/>
                  <a:pt x="675882" y="757130"/>
                </a:cubicBezTo>
                <a:cubicBezTo>
                  <a:pt x="584683" y="787324"/>
                  <a:pt x="449830" y="742467"/>
                  <a:pt x="372758" y="757130"/>
                </a:cubicBezTo>
                <a:cubicBezTo>
                  <a:pt x="309837" y="793468"/>
                  <a:pt x="131312" y="719748"/>
                  <a:pt x="0" y="757130"/>
                </a:cubicBezTo>
                <a:cubicBezTo>
                  <a:pt x="-7846" y="605573"/>
                  <a:pt x="965" y="562801"/>
                  <a:pt x="0" y="393707"/>
                </a:cubicBezTo>
                <a:cubicBezTo>
                  <a:pt x="-16364" y="217931"/>
                  <a:pt x="-3388" y="12171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55533040">
                  <a:custGeom>
                    <a:avLst/>
                    <a:gdLst>
                      <a:gd name="connsiteX0" fmla="*/ 0 w 4689381"/>
                      <a:gd name="connsiteY0" fmla="*/ 0 h 757130"/>
                      <a:gd name="connsiteX1" fmla="*/ 266934 w 4689381"/>
                      <a:gd name="connsiteY1" fmla="*/ 0 h 757130"/>
                      <a:gd name="connsiteX2" fmla="*/ 627655 w 4689381"/>
                      <a:gd name="connsiteY2" fmla="*/ 0 h 757130"/>
                      <a:gd name="connsiteX3" fmla="*/ 1035271 w 4689381"/>
                      <a:gd name="connsiteY3" fmla="*/ 0 h 757130"/>
                      <a:gd name="connsiteX4" fmla="*/ 1255311 w 4689381"/>
                      <a:gd name="connsiteY4" fmla="*/ 0 h 757130"/>
                      <a:gd name="connsiteX5" fmla="*/ 1616032 w 4689381"/>
                      <a:gd name="connsiteY5" fmla="*/ 0 h 757130"/>
                      <a:gd name="connsiteX6" fmla="*/ 2070542 w 4689381"/>
                      <a:gd name="connsiteY6" fmla="*/ 0 h 757130"/>
                      <a:gd name="connsiteX7" fmla="*/ 2337476 w 4689381"/>
                      <a:gd name="connsiteY7" fmla="*/ 0 h 757130"/>
                      <a:gd name="connsiteX8" fmla="*/ 2791985 w 4689381"/>
                      <a:gd name="connsiteY8" fmla="*/ 0 h 757130"/>
                      <a:gd name="connsiteX9" fmla="*/ 3199600 w 4689381"/>
                      <a:gd name="connsiteY9" fmla="*/ 0 h 757130"/>
                      <a:gd name="connsiteX10" fmla="*/ 3560322 w 4689381"/>
                      <a:gd name="connsiteY10" fmla="*/ 0 h 757130"/>
                      <a:gd name="connsiteX11" fmla="*/ 3874150 w 4689381"/>
                      <a:gd name="connsiteY11" fmla="*/ 0 h 757130"/>
                      <a:gd name="connsiteX12" fmla="*/ 4094190 w 4689381"/>
                      <a:gd name="connsiteY12" fmla="*/ 0 h 757130"/>
                      <a:gd name="connsiteX13" fmla="*/ 4314230 w 4689381"/>
                      <a:gd name="connsiteY13" fmla="*/ 0 h 757130"/>
                      <a:gd name="connsiteX14" fmla="*/ 4689381 w 4689381"/>
                      <a:gd name="connsiteY14" fmla="*/ 0 h 757130"/>
                      <a:gd name="connsiteX15" fmla="*/ 4689381 w 4689381"/>
                      <a:gd name="connsiteY15" fmla="*/ 363422 h 757130"/>
                      <a:gd name="connsiteX16" fmla="*/ 4689381 w 4689381"/>
                      <a:gd name="connsiteY16" fmla="*/ 757130 h 757130"/>
                      <a:gd name="connsiteX17" fmla="*/ 4469340 w 4689381"/>
                      <a:gd name="connsiteY17" fmla="*/ 757130 h 757130"/>
                      <a:gd name="connsiteX18" fmla="*/ 4014831 w 4689381"/>
                      <a:gd name="connsiteY18" fmla="*/ 757130 h 757130"/>
                      <a:gd name="connsiteX19" fmla="*/ 3701003 w 4689381"/>
                      <a:gd name="connsiteY19" fmla="*/ 757130 h 757130"/>
                      <a:gd name="connsiteX20" fmla="*/ 3480963 w 4689381"/>
                      <a:gd name="connsiteY20" fmla="*/ 757130 h 757130"/>
                      <a:gd name="connsiteX21" fmla="*/ 3073348 w 4689381"/>
                      <a:gd name="connsiteY21" fmla="*/ 757130 h 757130"/>
                      <a:gd name="connsiteX22" fmla="*/ 2618838 w 4689381"/>
                      <a:gd name="connsiteY22" fmla="*/ 757130 h 757130"/>
                      <a:gd name="connsiteX23" fmla="*/ 2305010 w 4689381"/>
                      <a:gd name="connsiteY23" fmla="*/ 757130 h 757130"/>
                      <a:gd name="connsiteX24" fmla="*/ 2038077 w 4689381"/>
                      <a:gd name="connsiteY24" fmla="*/ 757130 h 757130"/>
                      <a:gd name="connsiteX25" fmla="*/ 1724249 w 4689381"/>
                      <a:gd name="connsiteY25" fmla="*/ 757130 h 757130"/>
                      <a:gd name="connsiteX26" fmla="*/ 1269739 w 4689381"/>
                      <a:gd name="connsiteY26" fmla="*/ 757130 h 757130"/>
                      <a:gd name="connsiteX27" fmla="*/ 862124 w 4689381"/>
                      <a:gd name="connsiteY27" fmla="*/ 757130 h 757130"/>
                      <a:gd name="connsiteX28" fmla="*/ 595190 w 4689381"/>
                      <a:gd name="connsiteY28" fmla="*/ 757130 h 757130"/>
                      <a:gd name="connsiteX29" fmla="*/ 328256 w 4689381"/>
                      <a:gd name="connsiteY29" fmla="*/ 757130 h 757130"/>
                      <a:gd name="connsiteX30" fmla="*/ 0 w 4689381"/>
                      <a:gd name="connsiteY30" fmla="*/ 757130 h 757130"/>
                      <a:gd name="connsiteX31" fmla="*/ 0 w 4689381"/>
                      <a:gd name="connsiteY31" fmla="*/ 393707 h 757130"/>
                      <a:gd name="connsiteX32" fmla="*/ 0 w 4689381"/>
                      <a:gd name="connsiteY32" fmla="*/ 0 h 757130"/>
                      <a:gd name="connsiteX0" fmla="*/ 0 w 4689381"/>
                      <a:gd name="connsiteY0" fmla="*/ 0 h 757130"/>
                      <a:gd name="connsiteX1" fmla="*/ 266934 w 4689381"/>
                      <a:gd name="connsiteY1" fmla="*/ 0 h 757130"/>
                      <a:gd name="connsiteX2" fmla="*/ 627655 w 4689381"/>
                      <a:gd name="connsiteY2" fmla="*/ 0 h 757130"/>
                      <a:gd name="connsiteX3" fmla="*/ 1035271 w 4689381"/>
                      <a:gd name="connsiteY3" fmla="*/ 0 h 757130"/>
                      <a:gd name="connsiteX4" fmla="*/ 1255311 w 4689381"/>
                      <a:gd name="connsiteY4" fmla="*/ 0 h 757130"/>
                      <a:gd name="connsiteX5" fmla="*/ 1662926 w 4689381"/>
                      <a:gd name="connsiteY5" fmla="*/ 0 h 757130"/>
                      <a:gd name="connsiteX6" fmla="*/ 2117435 w 4689381"/>
                      <a:gd name="connsiteY6" fmla="*/ 0 h 757130"/>
                      <a:gd name="connsiteX7" fmla="*/ 2384370 w 4689381"/>
                      <a:gd name="connsiteY7" fmla="*/ 0 h 757130"/>
                      <a:gd name="connsiteX8" fmla="*/ 2604409 w 4689381"/>
                      <a:gd name="connsiteY8" fmla="*/ 0 h 757130"/>
                      <a:gd name="connsiteX9" fmla="*/ 2871344 w 4689381"/>
                      <a:gd name="connsiteY9" fmla="*/ 0 h 757130"/>
                      <a:gd name="connsiteX10" fmla="*/ 3232065 w 4689381"/>
                      <a:gd name="connsiteY10" fmla="*/ 0 h 757130"/>
                      <a:gd name="connsiteX11" fmla="*/ 3498999 w 4689381"/>
                      <a:gd name="connsiteY11" fmla="*/ 0 h 757130"/>
                      <a:gd name="connsiteX12" fmla="*/ 3765933 w 4689381"/>
                      <a:gd name="connsiteY12" fmla="*/ 0 h 757130"/>
                      <a:gd name="connsiteX13" fmla="*/ 4032867 w 4689381"/>
                      <a:gd name="connsiteY13" fmla="*/ 0 h 757130"/>
                      <a:gd name="connsiteX14" fmla="*/ 4689381 w 4689381"/>
                      <a:gd name="connsiteY14" fmla="*/ 0 h 757130"/>
                      <a:gd name="connsiteX15" fmla="*/ 4689381 w 4689381"/>
                      <a:gd name="connsiteY15" fmla="*/ 370993 h 757130"/>
                      <a:gd name="connsiteX16" fmla="*/ 4689381 w 4689381"/>
                      <a:gd name="connsiteY16" fmla="*/ 757130 h 757130"/>
                      <a:gd name="connsiteX17" fmla="*/ 4422446 w 4689381"/>
                      <a:gd name="connsiteY17" fmla="*/ 757130 h 757130"/>
                      <a:gd name="connsiteX18" fmla="*/ 4108619 w 4689381"/>
                      <a:gd name="connsiteY18" fmla="*/ 757130 h 757130"/>
                      <a:gd name="connsiteX19" fmla="*/ 3888578 w 4689381"/>
                      <a:gd name="connsiteY19" fmla="*/ 757130 h 757130"/>
                      <a:gd name="connsiteX20" fmla="*/ 3434069 w 4689381"/>
                      <a:gd name="connsiteY20" fmla="*/ 757130 h 757130"/>
                      <a:gd name="connsiteX21" fmla="*/ 3214029 w 4689381"/>
                      <a:gd name="connsiteY21" fmla="*/ 757130 h 757130"/>
                      <a:gd name="connsiteX22" fmla="*/ 2806413 w 4689381"/>
                      <a:gd name="connsiteY22" fmla="*/ 757130 h 757130"/>
                      <a:gd name="connsiteX23" fmla="*/ 2445692 w 4689381"/>
                      <a:gd name="connsiteY23" fmla="*/ 757130 h 757130"/>
                      <a:gd name="connsiteX24" fmla="*/ 2038077 w 4689381"/>
                      <a:gd name="connsiteY24" fmla="*/ 757130 h 757130"/>
                      <a:gd name="connsiteX25" fmla="*/ 1771142 w 4689381"/>
                      <a:gd name="connsiteY25" fmla="*/ 757130 h 757130"/>
                      <a:gd name="connsiteX26" fmla="*/ 1410421 w 4689381"/>
                      <a:gd name="connsiteY26" fmla="*/ 757130 h 757130"/>
                      <a:gd name="connsiteX27" fmla="*/ 1190381 w 4689381"/>
                      <a:gd name="connsiteY27" fmla="*/ 757130 h 757130"/>
                      <a:gd name="connsiteX28" fmla="*/ 829659 w 4689381"/>
                      <a:gd name="connsiteY28" fmla="*/ 757130 h 757130"/>
                      <a:gd name="connsiteX29" fmla="*/ 422044 w 4689381"/>
                      <a:gd name="connsiteY29" fmla="*/ 757130 h 757130"/>
                      <a:gd name="connsiteX30" fmla="*/ 0 w 4689381"/>
                      <a:gd name="connsiteY30" fmla="*/ 757130 h 757130"/>
                      <a:gd name="connsiteX31" fmla="*/ 0 w 4689381"/>
                      <a:gd name="connsiteY31" fmla="*/ 401279 h 757130"/>
                      <a:gd name="connsiteX32" fmla="*/ 0 w 4689381"/>
                      <a:gd name="connsiteY32" fmla="*/ 0 h 757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4689381" h="757130" fill="none" extrusionOk="0">
                        <a:moveTo>
                          <a:pt x="0" y="0"/>
                        </a:moveTo>
                        <a:cubicBezTo>
                          <a:pt x="62389" y="-29759"/>
                          <a:pt x="158819" y="-8899"/>
                          <a:pt x="266934" y="0"/>
                        </a:cubicBezTo>
                        <a:cubicBezTo>
                          <a:pt x="357764" y="-31622"/>
                          <a:pt x="534414" y="46702"/>
                          <a:pt x="627655" y="0"/>
                        </a:cubicBezTo>
                        <a:cubicBezTo>
                          <a:pt x="741899" y="-17168"/>
                          <a:pt x="893608" y="-10775"/>
                          <a:pt x="1035271" y="0"/>
                        </a:cubicBezTo>
                        <a:cubicBezTo>
                          <a:pt x="1197457" y="-20238"/>
                          <a:pt x="1145892" y="13095"/>
                          <a:pt x="1255311" y="0"/>
                        </a:cubicBezTo>
                        <a:cubicBezTo>
                          <a:pt x="1366032" y="-4666"/>
                          <a:pt x="1435751" y="2453"/>
                          <a:pt x="1616032" y="0"/>
                        </a:cubicBezTo>
                        <a:cubicBezTo>
                          <a:pt x="1791291" y="-10003"/>
                          <a:pt x="1962492" y="11979"/>
                          <a:pt x="2070542" y="0"/>
                        </a:cubicBezTo>
                        <a:cubicBezTo>
                          <a:pt x="2175879" y="1457"/>
                          <a:pt x="2209949" y="48085"/>
                          <a:pt x="2337476" y="0"/>
                        </a:cubicBezTo>
                        <a:cubicBezTo>
                          <a:pt x="2456373" y="-45356"/>
                          <a:pt x="2698755" y="22134"/>
                          <a:pt x="2791985" y="0"/>
                        </a:cubicBezTo>
                        <a:cubicBezTo>
                          <a:pt x="2911961" y="-48446"/>
                          <a:pt x="3080117" y="40376"/>
                          <a:pt x="3199600" y="0"/>
                        </a:cubicBezTo>
                        <a:cubicBezTo>
                          <a:pt x="3309848" y="-43088"/>
                          <a:pt x="3438035" y="53315"/>
                          <a:pt x="3560322" y="0"/>
                        </a:cubicBezTo>
                        <a:cubicBezTo>
                          <a:pt x="3699422" y="-37084"/>
                          <a:pt x="3750270" y="58173"/>
                          <a:pt x="3874150" y="0"/>
                        </a:cubicBezTo>
                        <a:cubicBezTo>
                          <a:pt x="3996003" y="-53089"/>
                          <a:pt x="4051919" y="12803"/>
                          <a:pt x="4094190" y="0"/>
                        </a:cubicBezTo>
                        <a:cubicBezTo>
                          <a:pt x="4141902" y="-16448"/>
                          <a:pt x="4260514" y="-2862"/>
                          <a:pt x="4314230" y="0"/>
                        </a:cubicBezTo>
                        <a:cubicBezTo>
                          <a:pt x="4369722" y="8258"/>
                          <a:pt x="4491763" y="27617"/>
                          <a:pt x="4689381" y="0"/>
                        </a:cubicBezTo>
                        <a:cubicBezTo>
                          <a:pt x="4692837" y="133376"/>
                          <a:pt x="4676151" y="229848"/>
                          <a:pt x="4689381" y="363422"/>
                        </a:cubicBezTo>
                        <a:cubicBezTo>
                          <a:pt x="4678355" y="485140"/>
                          <a:pt x="4696340" y="664454"/>
                          <a:pt x="4689381" y="757130"/>
                        </a:cubicBezTo>
                        <a:cubicBezTo>
                          <a:pt x="4598334" y="791558"/>
                          <a:pt x="4548888" y="754375"/>
                          <a:pt x="4469340" y="757130"/>
                        </a:cubicBezTo>
                        <a:cubicBezTo>
                          <a:pt x="4387796" y="750088"/>
                          <a:pt x="4236928" y="693279"/>
                          <a:pt x="4014831" y="757130"/>
                        </a:cubicBezTo>
                        <a:cubicBezTo>
                          <a:pt x="3793227" y="794137"/>
                          <a:pt x="3820233" y="763059"/>
                          <a:pt x="3701003" y="757130"/>
                        </a:cubicBezTo>
                        <a:cubicBezTo>
                          <a:pt x="3575711" y="765801"/>
                          <a:pt x="3568052" y="735523"/>
                          <a:pt x="3480963" y="757130"/>
                        </a:cubicBezTo>
                        <a:cubicBezTo>
                          <a:pt x="3411467" y="790635"/>
                          <a:pt x="3220909" y="772403"/>
                          <a:pt x="3073348" y="757130"/>
                        </a:cubicBezTo>
                        <a:cubicBezTo>
                          <a:pt x="2909924" y="765721"/>
                          <a:pt x="2733251" y="692471"/>
                          <a:pt x="2618838" y="757130"/>
                        </a:cubicBezTo>
                        <a:cubicBezTo>
                          <a:pt x="2483601" y="806194"/>
                          <a:pt x="2475619" y="738412"/>
                          <a:pt x="2305010" y="757130"/>
                        </a:cubicBezTo>
                        <a:cubicBezTo>
                          <a:pt x="2156708" y="770340"/>
                          <a:pt x="2110740" y="726211"/>
                          <a:pt x="2038077" y="757130"/>
                        </a:cubicBezTo>
                        <a:cubicBezTo>
                          <a:pt x="1981055" y="771363"/>
                          <a:pt x="1841895" y="751718"/>
                          <a:pt x="1724249" y="757130"/>
                        </a:cubicBezTo>
                        <a:cubicBezTo>
                          <a:pt x="1631192" y="783785"/>
                          <a:pt x="1366338" y="708756"/>
                          <a:pt x="1269739" y="757130"/>
                        </a:cubicBezTo>
                        <a:cubicBezTo>
                          <a:pt x="1145293" y="822081"/>
                          <a:pt x="986945" y="738873"/>
                          <a:pt x="862124" y="757130"/>
                        </a:cubicBezTo>
                        <a:cubicBezTo>
                          <a:pt x="735784" y="784983"/>
                          <a:pt x="676976" y="739629"/>
                          <a:pt x="595190" y="757130"/>
                        </a:cubicBezTo>
                        <a:cubicBezTo>
                          <a:pt x="510134" y="789526"/>
                          <a:pt x="384554" y="739962"/>
                          <a:pt x="328256" y="757130"/>
                        </a:cubicBezTo>
                        <a:cubicBezTo>
                          <a:pt x="260400" y="792704"/>
                          <a:pt x="117755" y="710372"/>
                          <a:pt x="0" y="757130"/>
                        </a:cubicBezTo>
                        <a:cubicBezTo>
                          <a:pt x="-8024" y="607867"/>
                          <a:pt x="-7143" y="567916"/>
                          <a:pt x="0" y="393707"/>
                        </a:cubicBezTo>
                        <a:cubicBezTo>
                          <a:pt x="-24719" y="227303"/>
                          <a:pt x="-15568" y="113406"/>
                          <a:pt x="0" y="0"/>
                        </a:cubicBezTo>
                        <a:close/>
                      </a:path>
                      <a:path w="4689381" h="757130" stroke="0" extrusionOk="0">
                        <a:moveTo>
                          <a:pt x="0" y="0"/>
                        </a:moveTo>
                        <a:cubicBezTo>
                          <a:pt x="113445" y="-14935"/>
                          <a:pt x="190056" y="31805"/>
                          <a:pt x="266934" y="0"/>
                        </a:cubicBezTo>
                        <a:cubicBezTo>
                          <a:pt x="335693" y="-60686"/>
                          <a:pt x="471853" y="-13158"/>
                          <a:pt x="627655" y="0"/>
                        </a:cubicBezTo>
                        <a:cubicBezTo>
                          <a:pt x="784640" y="-6627"/>
                          <a:pt x="942195" y="76574"/>
                          <a:pt x="1035271" y="0"/>
                        </a:cubicBezTo>
                        <a:cubicBezTo>
                          <a:pt x="1105282" y="-60482"/>
                          <a:pt x="1131970" y="39290"/>
                          <a:pt x="1255311" y="0"/>
                        </a:cubicBezTo>
                        <a:cubicBezTo>
                          <a:pt x="1356916" y="-32591"/>
                          <a:pt x="1546627" y="31818"/>
                          <a:pt x="1662926" y="0"/>
                        </a:cubicBezTo>
                        <a:cubicBezTo>
                          <a:pt x="1754421" y="-10212"/>
                          <a:pt x="1945599" y="5121"/>
                          <a:pt x="2117435" y="0"/>
                        </a:cubicBezTo>
                        <a:cubicBezTo>
                          <a:pt x="2294883" y="-30606"/>
                          <a:pt x="2301715" y="40614"/>
                          <a:pt x="2384370" y="0"/>
                        </a:cubicBezTo>
                        <a:cubicBezTo>
                          <a:pt x="2458273" y="-53593"/>
                          <a:pt x="2545547" y="12306"/>
                          <a:pt x="2604409" y="0"/>
                        </a:cubicBezTo>
                        <a:cubicBezTo>
                          <a:pt x="2683057" y="-14981"/>
                          <a:pt x="2765561" y="12661"/>
                          <a:pt x="2871344" y="0"/>
                        </a:cubicBezTo>
                        <a:cubicBezTo>
                          <a:pt x="2979198" y="-13090"/>
                          <a:pt x="3156871" y="6209"/>
                          <a:pt x="3232065" y="0"/>
                        </a:cubicBezTo>
                        <a:cubicBezTo>
                          <a:pt x="3317084" y="9678"/>
                          <a:pt x="3402287" y="17232"/>
                          <a:pt x="3498999" y="0"/>
                        </a:cubicBezTo>
                        <a:cubicBezTo>
                          <a:pt x="3628468" y="-1091"/>
                          <a:pt x="3718013" y="40533"/>
                          <a:pt x="3765933" y="0"/>
                        </a:cubicBezTo>
                        <a:cubicBezTo>
                          <a:pt x="3850525" y="-28438"/>
                          <a:pt x="3899514" y="24205"/>
                          <a:pt x="4032867" y="0"/>
                        </a:cubicBezTo>
                        <a:cubicBezTo>
                          <a:pt x="4147296" y="62590"/>
                          <a:pt x="4433594" y="68794"/>
                          <a:pt x="4689381" y="0"/>
                        </a:cubicBezTo>
                        <a:cubicBezTo>
                          <a:pt x="4713382" y="200449"/>
                          <a:pt x="4679966" y="295079"/>
                          <a:pt x="4689381" y="370993"/>
                        </a:cubicBezTo>
                        <a:cubicBezTo>
                          <a:pt x="4687072" y="444426"/>
                          <a:pt x="4671897" y="572231"/>
                          <a:pt x="4689381" y="757130"/>
                        </a:cubicBezTo>
                        <a:cubicBezTo>
                          <a:pt x="4628323" y="789997"/>
                          <a:pt x="4568298" y="716460"/>
                          <a:pt x="4422446" y="757130"/>
                        </a:cubicBezTo>
                        <a:cubicBezTo>
                          <a:pt x="4289362" y="783543"/>
                          <a:pt x="4246446" y="750370"/>
                          <a:pt x="4108619" y="757130"/>
                        </a:cubicBezTo>
                        <a:cubicBezTo>
                          <a:pt x="3959005" y="758589"/>
                          <a:pt x="3989156" y="741329"/>
                          <a:pt x="3888578" y="757130"/>
                        </a:cubicBezTo>
                        <a:cubicBezTo>
                          <a:pt x="3778258" y="776543"/>
                          <a:pt x="3539800" y="699844"/>
                          <a:pt x="3434069" y="757130"/>
                        </a:cubicBezTo>
                        <a:cubicBezTo>
                          <a:pt x="3269861" y="821632"/>
                          <a:pt x="3258140" y="717649"/>
                          <a:pt x="3214029" y="757130"/>
                        </a:cubicBezTo>
                        <a:cubicBezTo>
                          <a:pt x="3161643" y="813118"/>
                          <a:pt x="2908252" y="725361"/>
                          <a:pt x="2806413" y="757130"/>
                        </a:cubicBezTo>
                        <a:cubicBezTo>
                          <a:pt x="2703481" y="764673"/>
                          <a:pt x="2526833" y="751220"/>
                          <a:pt x="2445692" y="757130"/>
                        </a:cubicBezTo>
                        <a:cubicBezTo>
                          <a:pt x="2359166" y="781072"/>
                          <a:pt x="2228966" y="705478"/>
                          <a:pt x="2038077" y="757130"/>
                        </a:cubicBezTo>
                        <a:cubicBezTo>
                          <a:pt x="1835612" y="829813"/>
                          <a:pt x="1874358" y="759530"/>
                          <a:pt x="1771142" y="757130"/>
                        </a:cubicBezTo>
                        <a:cubicBezTo>
                          <a:pt x="1676160" y="740998"/>
                          <a:pt x="1513994" y="709828"/>
                          <a:pt x="1410421" y="757130"/>
                        </a:cubicBezTo>
                        <a:cubicBezTo>
                          <a:pt x="1273080" y="817198"/>
                          <a:pt x="1297557" y="740450"/>
                          <a:pt x="1190381" y="757130"/>
                        </a:cubicBezTo>
                        <a:cubicBezTo>
                          <a:pt x="1098625" y="806862"/>
                          <a:pt x="1008940" y="698683"/>
                          <a:pt x="829659" y="757130"/>
                        </a:cubicBezTo>
                        <a:cubicBezTo>
                          <a:pt x="661031" y="830369"/>
                          <a:pt x="547362" y="731634"/>
                          <a:pt x="422044" y="757130"/>
                        </a:cubicBezTo>
                        <a:cubicBezTo>
                          <a:pt x="283368" y="800572"/>
                          <a:pt x="151460" y="767156"/>
                          <a:pt x="0" y="757130"/>
                        </a:cubicBezTo>
                        <a:cubicBezTo>
                          <a:pt x="-454" y="653835"/>
                          <a:pt x="27558" y="520791"/>
                          <a:pt x="0" y="401279"/>
                        </a:cubicBezTo>
                        <a:cubicBezTo>
                          <a:pt x="-2984" y="293302"/>
                          <a:pt x="-8127" y="82937"/>
                          <a:pt x="0" y="0"/>
                        </a:cubicBezTo>
                        <a:close/>
                      </a:path>
                      <a:path w="4689381" h="757130" fill="none" stroke="0" extrusionOk="0">
                        <a:moveTo>
                          <a:pt x="0" y="0"/>
                        </a:moveTo>
                        <a:cubicBezTo>
                          <a:pt x="73294" y="-32200"/>
                          <a:pt x="176166" y="4772"/>
                          <a:pt x="266934" y="0"/>
                        </a:cubicBezTo>
                        <a:cubicBezTo>
                          <a:pt x="335827" y="9494"/>
                          <a:pt x="500406" y="49885"/>
                          <a:pt x="627655" y="0"/>
                        </a:cubicBezTo>
                        <a:cubicBezTo>
                          <a:pt x="735561" y="-27650"/>
                          <a:pt x="844697" y="-6792"/>
                          <a:pt x="1035271" y="0"/>
                        </a:cubicBezTo>
                        <a:cubicBezTo>
                          <a:pt x="1195515" y="5361"/>
                          <a:pt x="1148242" y="6928"/>
                          <a:pt x="1255311" y="0"/>
                        </a:cubicBezTo>
                        <a:cubicBezTo>
                          <a:pt x="1371912" y="-5997"/>
                          <a:pt x="1443221" y="34916"/>
                          <a:pt x="1616032" y="0"/>
                        </a:cubicBezTo>
                        <a:cubicBezTo>
                          <a:pt x="1801434" y="3361"/>
                          <a:pt x="1964710" y="-3464"/>
                          <a:pt x="2070542" y="0"/>
                        </a:cubicBezTo>
                        <a:cubicBezTo>
                          <a:pt x="2163843" y="-23585"/>
                          <a:pt x="2200011" y="60698"/>
                          <a:pt x="2337476" y="0"/>
                        </a:cubicBezTo>
                        <a:cubicBezTo>
                          <a:pt x="2464571" y="-10434"/>
                          <a:pt x="2663959" y="40844"/>
                          <a:pt x="2791985" y="0"/>
                        </a:cubicBezTo>
                        <a:cubicBezTo>
                          <a:pt x="2901741" y="-44101"/>
                          <a:pt x="3093092" y="60738"/>
                          <a:pt x="3199600" y="0"/>
                        </a:cubicBezTo>
                        <a:cubicBezTo>
                          <a:pt x="3347970" y="-72262"/>
                          <a:pt x="3390624" y="68694"/>
                          <a:pt x="3560322" y="0"/>
                        </a:cubicBezTo>
                        <a:cubicBezTo>
                          <a:pt x="3687858" y="-13459"/>
                          <a:pt x="3768549" y="42662"/>
                          <a:pt x="3874150" y="0"/>
                        </a:cubicBezTo>
                        <a:cubicBezTo>
                          <a:pt x="4003601" y="-53417"/>
                          <a:pt x="4052598" y="25154"/>
                          <a:pt x="4094190" y="0"/>
                        </a:cubicBezTo>
                        <a:cubicBezTo>
                          <a:pt x="4137024" y="-11794"/>
                          <a:pt x="4260707" y="2299"/>
                          <a:pt x="4314230" y="0"/>
                        </a:cubicBezTo>
                        <a:cubicBezTo>
                          <a:pt x="4344462" y="26813"/>
                          <a:pt x="4489553" y="26483"/>
                          <a:pt x="4689381" y="0"/>
                        </a:cubicBezTo>
                        <a:cubicBezTo>
                          <a:pt x="4670699" y="82320"/>
                          <a:pt x="4673530" y="236124"/>
                          <a:pt x="4689381" y="363422"/>
                        </a:cubicBezTo>
                        <a:cubicBezTo>
                          <a:pt x="4711173" y="495129"/>
                          <a:pt x="4677237" y="687604"/>
                          <a:pt x="4689381" y="757130"/>
                        </a:cubicBezTo>
                        <a:cubicBezTo>
                          <a:pt x="4637653" y="784031"/>
                          <a:pt x="4557946" y="747757"/>
                          <a:pt x="4469340" y="757130"/>
                        </a:cubicBezTo>
                        <a:cubicBezTo>
                          <a:pt x="4387872" y="758640"/>
                          <a:pt x="4233707" y="716439"/>
                          <a:pt x="4014831" y="757130"/>
                        </a:cubicBezTo>
                        <a:cubicBezTo>
                          <a:pt x="3812160" y="822833"/>
                          <a:pt x="3839923" y="737367"/>
                          <a:pt x="3701003" y="757130"/>
                        </a:cubicBezTo>
                        <a:cubicBezTo>
                          <a:pt x="3568434" y="767086"/>
                          <a:pt x="3567264" y="735242"/>
                          <a:pt x="3480963" y="757130"/>
                        </a:cubicBezTo>
                        <a:cubicBezTo>
                          <a:pt x="3362167" y="765207"/>
                          <a:pt x="3242507" y="747403"/>
                          <a:pt x="3073348" y="757130"/>
                        </a:cubicBezTo>
                        <a:cubicBezTo>
                          <a:pt x="2892314" y="794444"/>
                          <a:pt x="2768442" y="672738"/>
                          <a:pt x="2618838" y="757130"/>
                        </a:cubicBezTo>
                        <a:cubicBezTo>
                          <a:pt x="2494422" y="826514"/>
                          <a:pt x="2458596" y="731961"/>
                          <a:pt x="2305010" y="757130"/>
                        </a:cubicBezTo>
                        <a:cubicBezTo>
                          <a:pt x="2142611" y="786085"/>
                          <a:pt x="2114764" y="743034"/>
                          <a:pt x="2038077" y="757130"/>
                        </a:cubicBezTo>
                        <a:cubicBezTo>
                          <a:pt x="1973973" y="785498"/>
                          <a:pt x="1817979" y="729251"/>
                          <a:pt x="1724249" y="757130"/>
                        </a:cubicBezTo>
                        <a:cubicBezTo>
                          <a:pt x="1611221" y="757160"/>
                          <a:pt x="1353722" y="686418"/>
                          <a:pt x="1269739" y="757130"/>
                        </a:cubicBezTo>
                        <a:cubicBezTo>
                          <a:pt x="1152952" y="814893"/>
                          <a:pt x="989288" y="717712"/>
                          <a:pt x="862124" y="757130"/>
                        </a:cubicBezTo>
                        <a:cubicBezTo>
                          <a:pt x="737798" y="779617"/>
                          <a:pt x="677653" y="728998"/>
                          <a:pt x="595190" y="757130"/>
                        </a:cubicBezTo>
                        <a:cubicBezTo>
                          <a:pt x="516669" y="792524"/>
                          <a:pt x="400135" y="739186"/>
                          <a:pt x="328256" y="757130"/>
                        </a:cubicBezTo>
                        <a:cubicBezTo>
                          <a:pt x="280133" y="777711"/>
                          <a:pt x="99024" y="755903"/>
                          <a:pt x="0" y="757130"/>
                        </a:cubicBezTo>
                        <a:cubicBezTo>
                          <a:pt x="-15570" y="608212"/>
                          <a:pt x="9977" y="560993"/>
                          <a:pt x="0" y="393707"/>
                        </a:cubicBezTo>
                        <a:cubicBezTo>
                          <a:pt x="7938" y="213753"/>
                          <a:pt x="15168" y="1115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 : 5 =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EDD74C6E-D337-494F-9FAC-B3075637240C}"/>
              </a:ext>
            </a:extLst>
          </p:cNvPr>
          <p:cNvSpPr/>
          <p:nvPr/>
        </p:nvSpPr>
        <p:spPr>
          <a:xfrm>
            <a:off x="3542929" y="4608495"/>
            <a:ext cx="2690351" cy="757130"/>
          </a:xfrm>
          <a:custGeom>
            <a:avLst/>
            <a:gdLst>
              <a:gd name="connsiteX0" fmla="*/ 0 w 2690351"/>
              <a:gd name="connsiteY0" fmla="*/ 0 h 757130"/>
              <a:gd name="connsiteX1" fmla="*/ 484263 w 2690351"/>
              <a:gd name="connsiteY1" fmla="*/ 0 h 757130"/>
              <a:gd name="connsiteX2" fmla="*/ 1022333 w 2690351"/>
              <a:gd name="connsiteY2" fmla="*/ 0 h 757130"/>
              <a:gd name="connsiteX3" fmla="*/ 1587307 w 2690351"/>
              <a:gd name="connsiteY3" fmla="*/ 0 h 757130"/>
              <a:gd name="connsiteX4" fmla="*/ 2044667 w 2690351"/>
              <a:gd name="connsiteY4" fmla="*/ 0 h 757130"/>
              <a:gd name="connsiteX5" fmla="*/ 2690351 w 2690351"/>
              <a:gd name="connsiteY5" fmla="*/ 0 h 757130"/>
              <a:gd name="connsiteX6" fmla="*/ 2690351 w 2690351"/>
              <a:gd name="connsiteY6" fmla="*/ 393708 h 757130"/>
              <a:gd name="connsiteX7" fmla="*/ 2690351 w 2690351"/>
              <a:gd name="connsiteY7" fmla="*/ 757130 h 757130"/>
              <a:gd name="connsiteX8" fmla="*/ 2125377 w 2690351"/>
              <a:gd name="connsiteY8" fmla="*/ 757130 h 757130"/>
              <a:gd name="connsiteX9" fmla="*/ 1668018 w 2690351"/>
              <a:gd name="connsiteY9" fmla="*/ 757130 h 757130"/>
              <a:gd name="connsiteX10" fmla="*/ 1210658 w 2690351"/>
              <a:gd name="connsiteY10" fmla="*/ 757130 h 757130"/>
              <a:gd name="connsiteX11" fmla="*/ 699491 w 2690351"/>
              <a:gd name="connsiteY11" fmla="*/ 757130 h 757130"/>
              <a:gd name="connsiteX12" fmla="*/ 0 w 2690351"/>
              <a:gd name="connsiteY12" fmla="*/ 757130 h 757130"/>
              <a:gd name="connsiteX13" fmla="*/ 0 w 2690351"/>
              <a:gd name="connsiteY13" fmla="*/ 370994 h 757130"/>
              <a:gd name="connsiteX14" fmla="*/ 0 w 2690351"/>
              <a:gd name="connsiteY14" fmla="*/ 0 h 75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90351" h="757130" extrusionOk="0">
                <a:moveTo>
                  <a:pt x="0" y="0"/>
                </a:moveTo>
                <a:cubicBezTo>
                  <a:pt x="199589" y="-10875"/>
                  <a:pt x="307707" y="19535"/>
                  <a:pt x="484263" y="0"/>
                </a:cubicBezTo>
                <a:cubicBezTo>
                  <a:pt x="660819" y="-19535"/>
                  <a:pt x="853541" y="13511"/>
                  <a:pt x="1022333" y="0"/>
                </a:cubicBezTo>
                <a:cubicBezTo>
                  <a:pt x="1191125" y="-13511"/>
                  <a:pt x="1389706" y="23374"/>
                  <a:pt x="1587307" y="0"/>
                </a:cubicBezTo>
                <a:cubicBezTo>
                  <a:pt x="1784908" y="-23374"/>
                  <a:pt x="1928947" y="24200"/>
                  <a:pt x="2044667" y="0"/>
                </a:cubicBezTo>
                <a:cubicBezTo>
                  <a:pt x="2160387" y="-24200"/>
                  <a:pt x="2443835" y="13638"/>
                  <a:pt x="2690351" y="0"/>
                </a:cubicBezTo>
                <a:cubicBezTo>
                  <a:pt x="2737271" y="179798"/>
                  <a:pt x="2675277" y="225458"/>
                  <a:pt x="2690351" y="393708"/>
                </a:cubicBezTo>
                <a:cubicBezTo>
                  <a:pt x="2705425" y="561958"/>
                  <a:pt x="2667113" y="659889"/>
                  <a:pt x="2690351" y="757130"/>
                </a:cubicBezTo>
                <a:cubicBezTo>
                  <a:pt x="2539547" y="776485"/>
                  <a:pt x="2295916" y="705036"/>
                  <a:pt x="2125377" y="757130"/>
                </a:cubicBezTo>
                <a:cubicBezTo>
                  <a:pt x="1954838" y="809224"/>
                  <a:pt x="1812993" y="726578"/>
                  <a:pt x="1668018" y="757130"/>
                </a:cubicBezTo>
                <a:cubicBezTo>
                  <a:pt x="1523043" y="787682"/>
                  <a:pt x="1322168" y="721077"/>
                  <a:pt x="1210658" y="757130"/>
                </a:cubicBezTo>
                <a:cubicBezTo>
                  <a:pt x="1099148" y="793183"/>
                  <a:pt x="849389" y="728033"/>
                  <a:pt x="699491" y="757130"/>
                </a:cubicBezTo>
                <a:cubicBezTo>
                  <a:pt x="549593" y="786227"/>
                  <a:pt x="172386" y="728429"/>
                  <a:pt x="0" y="757130"/>
                </a:cubicBezTo>
                <a:cubicBezTo>
                  <a:pt x="-7821" y="589809"/>
                  <a:pt x="34031" y="478111"/>
                  <a:pt x="0" y="370994"/>
                </a:cubicBezTo>
                <a:cubicBezTo>
                  <a:pt x="-34031" y="263877"/>
                  <a:pt x="11828" y="108195"/>
                  <a:pt x="0" y="0"/>
                </a:cubicBezTo>
                <a:close/>
              </a:path>
            </a:pathLst>
          </a:custGeom>
          <a:noFill/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12555330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(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2366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8" grpId="0" animBg="1"/>
      <p:bldP spid="42" grpId="0"/>
      <p:bldP spid="47" grpId="0"/>
      <p:bldP spid="48" grpId="0"/>
      <p:bldP spid="49" grpId="0"/>
      <p:bldP spid="29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8610927" y="2034397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9845327" y="1244585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9443077" y="1257964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997414" y="526493"/>
            <a:ext cx="2603067" cy="1843081"/>
            <a:chOff x="939862" y="1431406"/>
            <a:chExt cx="2603067" cy="1843081"/>
          </a:xfrm>
        </p:grpSpPr>
        <p:grpSp>
          <p:nvGrpSpPr>
            <p:cNvPr id="36" name="Group 32"/>
            <p:cNvGrpSpPr>
              <a:grpSpLocks/>
            </p:cNvGrpSpPr>
            <p:nvPr/>
          </p:nvGrpSpPr>
          <p:grpSpPr bwMode="auto">
            <a:xfrm>
              <a:off x="939862" y="1431406"/>
              <a:ext cx="2603067" cy="989967"/>
              <a:chOff x="53024" y="2514102"/>
              <a:chExt cx="1822859" cy="989967"/>
            </a:xfrm>
          </p:grpSpPr>
          <p:sp>
            <p:nvSpPr>
              <p:cNvPr id="37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14102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8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102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2364748" y="1660504"/>
              <a:ext cx="1030276" cy="1613983"/>
              <a:chOff x="2364748" y="1660504"/>
              <a:chExt cx="1030276" cy="161398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2389184" y="2280406"/>
                <a:ext cx="10058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8788437" y="1250552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 flipH="1">
            <a:off x="8381620" y="1249437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789223" y="2032825"/>
            <a:ext cx="485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09973" y="1844898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372525" y="1967760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656433" y="119132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106239" y="1234978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 flipH="1">
            <a:off x="1696380" y="1212638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323145" y="1212638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513281" y="1841272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2504556" y="2520106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759012" y="459856"/>
            <a:ext cx="2912362" cy="1843081"/>
            <a:chOff x="939862" y="1431406"/>
            <a:chExt cx="2912362" cy="1843081"/>
          </a:xfrm>
        </p:grpSpPr>
        <p:grpSp>
          <p:nvGrpSpPr>
            <p:cNvPr id="58" name="Group 32"/>
            <p:cNvGrpSpPr>
              <a:grpSpLocks/>
            </p:cNvGrpSpPr>
            <p:nvPr/>
          </p:nvGrpSpPr>
          <p:grpSpPr bwMode="auto">
            <a:xfrm>
              <a:off x="939862" y="1431406"/>
              <a:ext cx="2603067" cy="989967"/>
              <a:chOff x="53024" y="2514102"/>
              <a:chExt cx="1822859" cy="989967"/>
            </a:xfrm>
          </p:grpSpPr>
          <p:sp>
            <p:nvSpPr>
              <p:cNvPr id="65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14102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66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714</a:t>
                </a:r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2364748" y="1660504"/>
              <a:ext cx="1487476" cy="1613983"/>
              <a:chOff x="2364748" y="1660504"/>
              <a:chExt cx="1487476" cy="1613983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2389184" y="2280406"/>
                <a:ext cx="14630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3988232" y="1181472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622171" y="960120"/>
            <a:ext cx="56890" cy="493776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1747886" y="526493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7995223" y="574719"/>
            <a:ext cx="1198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2504556" y="251755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8804605" y="2032825"/>
            <a:ext cx="485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EC1BA7-C478-E033-67CF-B6F9005086E8}"/>
              </a:ext>
            </a:extLst>
          </p:cNvPr>
          <p:cNvSpPr txBox="1"/>
          <p:nvPr/>
        </p:nvSpPr>
        <p:spPr>
          <a:xfrm>
            <a:off x="1203850" y="4000787"/>
            <a:ext cx="4357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95C9EE-2643-F0AB-8EF4-4F6F7CC39846}"/>
              </a:ext>
            </a:extLst>
          </p:cNvPr>
          <p:cNvSpPr txBox="1"/>
          <p:nvPr/>
        </p:nvSpPr>
        <p:spPr>
          <a:xfrm>
            <a:off x="6476783" y="3016915"/>
            <a:ext cx="4876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560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2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25366" y="2167261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948557" y="564898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5558621" y="920577"/>
            <a:ext cx="1596293" cy="1596293"/>
          </a:xfrm>
          <a:prstGeom prst="ellipse">
            <a:avLst/>
          </a:prstGeom>
          <a:solidFill>
            <a:srgbClr val="FEBA0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54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02</a:t>
            </a:r>
            <a:endParaRPr lang="zh-CN" altLang="en-US" sz="54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655C6D-E8EA-F14B-F0C1-F9A67E352AD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01157" y="2167261"/>
            <a:ext cx="5996346" cy="29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2875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D9181E-F74F-4D1C-8E52-6C3ED12081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203"/>
          <a:stretch/>
        </p:blipFill>
        <p:spPr>
          <a:xfrm>
            <a:off x="-12193" y="-19050"/>
            <a:ext cx="12192000" cy="68960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86BF390-4CF5-4045-B739-2C382FD085B8}"/>
              </a:ext>
            </a:extLst>
          </p:cNvPr>
          <p:cNvGrpSpPr/>
          <p:nvPr/>
        </p:nvGrpSpPr>
        <p:grpSpPr>
          <a:xfrm>
            <a:off x="1294977" y="1473205"/>
            <a:ext cx="2303162" cy="2825826"/>
            <a:chOff x="656295" y="1924408"/>
            <a:chExt cx="2303162" cy="261360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CD212B-57B7-44C9-90A2-F8AFB1352405}"/>
                </a:ext>
              </a:extLst>
            </p:cNvPr>
            <p:cNvSpPr txBox="1"/>
            <p:nvPr/>
          </p:nvSpPr>
          <p:spPr>
            <a:xfrm>
              <a:off x="656295" y="1947585"/>
              <a:ext cx="2303162" cy="25904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270     </a:t>
              </a:r>
            </a:p>
            <a:p>
              <a:pPr defTabSz="121917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        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A6D06A-FC22-4076-97EA-07FBD8347099}"/>
                </a:ext>
              </a:extLst>
            </p:cNvPr>
            <p:cNvSpPr txBox="1"/>
            <p:nvPr/>
          </p:nvSpPr>
          <p:spPr>
            <a:xfrm>
              <a:off x="1682819" y="1924408"/>
              <a:ext cx="66496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195F7D-E653-461D-844A-D01A66F57672}"/>
                </a:ext>
              </a:extLst>
            </p:cNvPr>
            <p:cNvCxnSpPr/>
            <p:nvPr/>
          </p:nvCxnSpPr>
          <p:spPr>
            <a:xfrm flipH="1">
              <a:off x="1722539" y="2069165"/>
              <a:ext cx="1198" cy="1147121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F289FA9-82DA-4A69-BD28-3588FA3EB4DF}"/>
                </a:ext>
              </a:extLst>
            </p:cNvPr>
            <p:cNvCxnSpPr>
              <a:cxnSpLocks/>
            </p:cNvCxnSpPr>
            <p:nvPr/>
          </p:nvCxnSpPr>
          <p:spPr>
            <a:xfrm>
              <a:off x="1722539" y="2619109"/>
              <a:ext cx="897036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35A7CA-43A5-42C1-84CC-1049BF45226E}"/>
              </a:ext>
            </a:extLst>
          </p:cNvPr>
          <p:cNvGrpSpPr/>
          <p:nvPr/>
        </p:nvGrpSpPr>
        <p:grpSpPr>
          <a:xfrm>
            <a:off x="5045934" y="1495851"/>
            <a:ext cx="2297319" cy="2809632"/>
            <a:chOff x="579703" y="1924109"/>
            <a:chExt cx="2195045" cy="28096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8CEC83-A3FF-4D1D-8616-88A07A5D3FB0}"/>
                </a:ext>
              </a:extLst>
            </p:cNvPr>
            <p:cNvSpPr txBox="1"/>
            <p:nvPr/>
          </p:nvSpPr>
          <p:spPr>
            <a:xfrm>
              <a:off x="579703" y="1932974"/>
              <a:ext cx="2195045" cy="280076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560       </a:t>
              </a:r>
            </a:p>
            <a:p>
              <a:pPr defTabSz="121917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44BA5B-E079-4B78-9848-E6C0C8C5C4A7}"/>
                </a:ext>
              </a:extLst>
            </p:cNvPr>
            <p:cNvSpPr txBox="1"/>
            <p:nvPr/>
          </p:nvSpPr>
          <p:spPr>
            <a:xfrm>
              <a:off x="1629947" y="1924109"/>
              <a:ext cx="6649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4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C9046BA-F06B-4833-AC19-BEEF6EEFD779}"/>
                </a:ext>
              </a:extLst>
            </p:cNvPr>
            <p:cNvCxnSpPr/>
            <p:nvPr/>
          </p:nvCxnSpPr>
          <p:spPr>
            <a:xfrm>
              <a:off x="1676314" y="2106601"/>
              <a:ext cx="6801" cy="110416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AD76447-FC10-4046-B083-489312C222DC}"/>
                </a:ext>
              </a:extLst>
            </p:cNvPr>
            <p:cNvCxnSpPr/>
            <p:nvPr/>
          </p:nvCxnSpPr>
          <p:spPr>
            <a:xfrm>
              <a:off x="1683115" y="2565644"/>
              <a:ext cx="64008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65F37A-338E-43EA-9AE8-210E9C3791E4}"/>
              </a:ext>
            </a:extLst>
          </p:cNvPr>
          <p:cNvGrpSpPr/>
          <p:nvPr/>
        </p:nvGrpSpPr>
        <p:grpSpPr>
          <a:xfrm>
            <a:off x="9003463" y="1615942"/>
            <a:ext cx="2106847" cy="2800767"/>
            <a:chOff x="580560" y="1944665"/>
            <a:chExt cx="2106847" cy="280076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F994B5-6ED7-481C-B016-6C685719F62A}"/>
                </a:ext>
              </a:extLst>
            </p:cNvPr>
            <p:cNvSpPr txBox="1"/>
            <p:nvPr/>
          </p:nvSpPr>
          <p:spPr>
            <a:xfrm>
              <a:off x="580560" y="1944665"/>
              <a:ext cx="2106847" cy="28007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450      </a:t>
              </a:r>
            </a:p>
            <a:p>
              <a:pPr defTabSz="121917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259960-9B3E-45F5-BE1C-0E106FF306A8}"/>
                </a:ext>
              </a:extLst>
            </p:cNvPr>
            <p:cNvSpPr txBox="1"/>
            <p:nvPr/>
          </p:nvSpPr>
          <p:spPr>
            <a:xfrm>
              <a:off x="1611101" y="1951520"/>
              <a:ext cx="66496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9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E1DF805-CF01-4D28-934B-A7A88363AAE5}"/>
                </a:ext>
              </a:extLst>
            </p:cNvPr>
            <p:cNvCxnSpPr/>
            <p:nvPr/>
          </p:nvCxnSpPr>
          <p:spPr>
            <a:xfrm>
              <a:off x="1679249" y="2105013"/>
              <a:ext cx="5770" cy="1085945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B01DE4B-DCA9-47B6-85FE-91F6E46FE5C7}"/>
                </a:ext>
              </a:extLst>
            </p:cNvPr>
            <p:cNvCxnSpPr/>
            <p:nvPr/>
          </p:nvCxnSpPr>
          <p:spPr>
            <a:xfrm>
              <a:off x="1678403" y="2634541"/>
              <a:ext cx="914400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805CBD6-56DA-41F3-B420-92295905136D}"/>
              </a:ext>
            </a:extLst>
          </p:cNvPr>
          <p:cNvSpPr txBox="1"/>
          <p:nvPr/>
        </p:nvSpPr>
        <p:spPr>
          <a:xfrm>
            <a:off x="1585657" y="2181236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6EAFF2-DDF2-46B3-A84D-FD9F1C03D0F9}"/>
              </a:ext>
            </a:extLst>
          </p:cNvPr>
          <p:cNvSpPr txBox="1"/>
          <p:nvPr/>
        </p:nvSpPr>
        <p:spPr>
          <a:xfrm>
            <a:off x="1935419" y="2190440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4C4BCF-8201-463E-9C52-A1A8115E5693}"/>
              </a:ext>
            </a:extLst>
          </p:cNvPr>
          <p:cNvSpPr txBox="1"/>
          <p:nvPr/>
        </p:nvSpPr>
        <p:spPr>
          <a:xfrm>
            <a:off x="2446558" y="2172440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E304D0-08C5-47DB-906B-4691E03670B8}"/>
              </a:ext>
            </a:extLst>
          </p:cNvPr>
          <p:cNvSpPr txBox="1"/>
          <p:nvPr/>
        </p:nvSpPr>
        <p:spPr>
          <a:xfrm>
            <a:off x="2749299" y="216730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5FB8241-27A4-4B8C-B40C-2EE081DEFC4C}"/>
              </a:ext>
            </a:extLst>
          </p:cNvPr>
          <p:cNvSpPr txBox="1"/>
          <p:nvPr/>
        </p:nvSpPr>
        <p:spPr>
          <a:xfrm>
            <a:off x="1391710" y="387783"/>
            <a:ext cx="3446361" cy="91940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u="sng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Tính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14F77A1-ED93-456F-9C83-93A5F95E2279}"/>
              </a:ext>
            </a:extLst>
          </p:cNvPr>
          <p:cNvSpPr txBox="1"/>
          <p:nvPr/>
        </p:nvSpPr>
        <p:spPr>
          <a:xfrm>
            <a:off x="262576" y="1495851"/>
            <a:ext cx="1270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a)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14F77A1-ED93-456F-9C83-93A5F95E2279}"/>
              </a:ext>
            </a:extLst>
          </p:cNvPr>
          <p:cNvSpPr txBox="1"/>
          <p:nvPr/>
        </p:nvSpPr>
        <p:spPr>
          <a:xfrm>
            <a:off x="1977426" y="2835290"/>
            <a:ext cx="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0C3AADD-A99C-437B-A603-10D1FDF8725A}"/>
              </a:ext>
            </a:extLst>
          </p:cNvPr>
          <p:cNvSpPr txBox="1"/>
          <p:nvPr/>
        </p:nvSpPr>
        <p:spPr>
          <a:xfrm>
            <a:off x="6141501" y="2184754"/>
            <a:ext cx="79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05CBD6-56DA-41F3-B420-92295905136D}"/>
              </a:ext>
            </a:extLst>
          </p:cNvPr>
          <p:cNvSpPr txBox="1"/>
          <p:nvPr/>
        </p:nvSpPr>
        <p:spPr>
          <a:xfrm>
            <a:off x="5064043" y="2129206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46EAFF2-DDF2-46B3-A84D-FD9F1C03D0F9}"/>
              </a:ext>
            </a:extLst>
          </p:cNvPr>
          <p:cNvSpPr txBox="1"/>
          <p:nvPr/>
        </p:nvSpPr>
        <p:spPr>
          <a:xfrm>
            <a:off x="5413307" y="2151748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4F77A1-ED93-456F-9C83-93A5F95E2279}"/>
              </a:ext>
            </a:extLst>
          </p:cNvPr>
          <p:cNvSpPr txBox="1"/>
          <p:nvPr/>
        </p:nvSpPr>
        <p:spPr>
          <a:xfrm>
            <a:off x="5403660" y="2724864"/>
            <a:ext cx="427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EE304D0-08C5-47DB-906B-4691E03670B8}"/>
              </a:ext>
            </a:extLst>
          </p:cNvPr>
          <p:cNvSpPr txBox="1"/>
          <p:nvPr/>
        </p:nvSpPr>
        <p:spPr>
          <a:xfrm>
            <a:off x="6560739" y="2197519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805CBD6-56DA-41F3-B420-92295905136D}"/>
              </a:ext>
            </a:extLst>
          </p:cNvPr>
          <p:cNvSpPr txBox="1"/>
          <p:nvPr/>
        </p:nvSpPr>
        <p:spPr>
          <a:xfrm>
            <a:off x="9343104" y="2159352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46EAFF2-DDF2-46B3-A84D-FD9F1C03D0F9}"/>
              </a:ext>
            </a:extLst>
          </p:cNvPr>
          <p:cNvSpPr txBox="1"/>
          <p:nvPr/>
        </p:nvSpPr>
        <p:spPr>
          <a:xfrm>
            <a:off x="9659906" y="2167305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E4C4BCF-8201-463E-9C52-A1A8115E5693}"/>
              </a:ext>
            </a:extLst>
          </p:cNvPr>
          <p:cNvSpPr txBox="1"/>
          <p:nvPr/>
        </p:nvSpPr>
        <p:spPr>
          <a:xfrm>
            <a:off x="10158021" y="2210436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EE304D0-08C5-47DB-906B-4691E03670B8}"/>
              </a:ext>
            </a:extLst>
          </p:cNvPr>
          <p:cNvSpPr txBox="1"/>
          <p:nvPr/>
        </p:nvSpPr>
        <p:spPr>
          <a:xfrm>
            <a:off x="10497855" y="221993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14F77A1-ED93-456F-9C83-93A5F95E2279}"/>
              </a:ext>
            </a:extLst>
          </p:cNvPr>
          <p:cNvSpPr txBox="1"/>
          <p:nvPr/>
        </p:nvSpPr>
        <p:spPr>
          <a:xfrm>
            <a:off x="9710005" y="2670625"/>
            <a:ext cx="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B9D394-C876-5286-F81D-39D2962497C6}"/>
              </a:ext>
            </a:extLst>
          </p:cNvPr>
          <p:cNvSpPr txBox="1"/>
          <p:nvPr/>
        </p:nvSpPr>
        <p:spPr>
          <a:xfrm>
            <a:off x="5702919" y="2724237"/>
            <a:ext cx="463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A39F24-897C-8B08-6E5F-2733A34F52CA}"/>
              </a:ext>
            </a:extLst>
          </p:cNvPr>
          <p:cNvSpPr txBox="1"/>
          <p:nvPr/>
        </p:nvSpPr>
        <p:spPr>
          <a:xfrm>
            <a:off x="6732096" y="2190440"/>
            <a:ext cx="558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739B97D-DE36-A1B7-8288-519E269E79DD}"/>
              </a:ext>
            </a:extLst>
          </p:cNvPr>
          <p:cNvSpPr txBox="1"/>
          <p:nvPr/>
        </p:nvSpPr>
        <p:spPr>
          <a:xfrm>
            <a:off x="5742624" y="3284357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515770-8490-F930-C954-0F85DF7C24A9}"/>
              </a:ext>
            </a:extLst>
          </p:cNvPr>
          <p:cNvCxnSpPr>
            <a:cxnSpLocks/>
          </p:cNvCxnSpPr>
          <p:nvPr/>
        </p:nvCxnSpPr>
        <p:spPr>
          <a:xfrm>
            <a:off x="6188387" y="2159352"/>
            <a:ext cx="959900" cy="11350"/>
          </a:xfrm>
          <a:prstGeom prst="line">
            <a:avLst/>
          </a:prstGeom>
          <a:ln w="28575">
            <a:solidFill>
              <a:srgbClr val="8B89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277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5" grpId="0"/>
      <p:bldP spid="36" grpId="0"/>
      <p:bldP spid="82" grpId="0"/>
      <p:bldP spid="84" grpId="0"/>
      <p:bldP spid="86" grpId="0"/>
      <p:bldP spid="87" grpId="0"/>
      <p:bldP spid="89" grpId="0"/>
      <p:bldP spid="92" grpId="0"/>
      <p:bldP spid="114" grpId="0"/>
      <p:bldP spid="115" grpId="0"/>
      <p:bldP spid="119" grpId="0"/>
      <p:bldP spid="120" grpId="0"/>
      <p:bldP spid="124" grpId="0"/>
      <p:bldP spid="4" grpId="0"/>
      <p:bldP spid="44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D9181E-F74F-4D1C-8E52-6C3ED1208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203"/>
          <a:stretch/>
        </p:blipFill>
        <p:spPr>
          <a:xfrm>
            <a:off x="-12193" y="-19050"/>
            <a:ext cx="12192000" cy="68960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86BF390-4CF5-4045-B739-2C382FD085B8}"/>
              </a:ext>
            </a:extLst>
          </p:cNvPr>
          <p:cNvGrpSpPr/>
          <p:nvPr/>
        </p:nvGrpSpPr>
        <p:grpSpPr>
          <a:xfrm>
            <a:off x="1294977" y="1585324"/>
            <a:ext cx="2303162" cy="2800767"/>
            <a:chOff x="656295" y="1947585"/>
            <a:chExt cx="2303162" cy="2708192"/>
          </a:xfrm>
          <a:solidFill>
            <a:srgbClr val="D3E7B4"/>
          </a:solidFill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CD212B-57B7-44C9-90A2-F8AFB1352405}"/>
                </a:ext>
              </a:extLst>
            </p:cNvPr>
            <p:cNvSpPr txBox="1"/>
            <p:nvPr/>
          </p:nvSpPr>
          <p:spPr>
            <a:xfrm>
              <a:off x="656295" y="1947585"/>
              <a:ext cx="2303162" cy="270819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251    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        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A6D06A-FC22-4076-97EA-07FBD8347099}"/>
                </a:ext>
              </a:extLst>
            </p:cNvPr>
            <p:cNvSpPr txBox="1"/>
            <p:nvPr/>
          </p:nvSpPr>
          <p:spPr>
            <a:xfrm>
              <a:off x="1714400" y="1952024"/>
              <a:ext cx="664969" cy="71165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5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195F7D-E653-461D-844A-D01A66F57672}"/>
                </a:ext>
              </a:extLst>
            </p:cNvPr>
            <p:cNvCxnSpPr/>
            <p:nvPr/>
          </p:nvCxnSpPr>
          <p:spPr>
            <a:xfrm flipH="1">
              <a:off x="1722539" y="2069165"/>
              <a:ext cx="1198" cy="1147121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F289FA9-82DA-4A69-BD28-3588FA3EB4DF}"/>
                </a:ext>
              </a:extLst>
            </p:cNvPr>
            <p:cNvCxnSpPr>
              <a:cxnSpLocks/>
            </p:cNvCxnSpPr>
            <p:nvPr/>
          </p:nvCxnSpPr>
          <p:spPr>
            <a:xfrm>
              <a:off x="1722539" y="2619109"/>
              <a:ext cx="897036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35A7CA-43A5-42C1-84CC-1049BF45226E}"/>
              </a:ext>
            </a:extLst>
          </p:cNvPr>
          <p:cNvGrpSpPr/>
          <p:nvPr/>
        </p:nvGrpSpPr>
        <p:grpSpPr>
          <a:xfrm>
            <a:off x="5044190" y="1534884"/>
            <a:ext cx="2297319" cy="2809632"/>
            <a:chOff x="579703" y="1924109"/>
            <a:chExt cx="2195045" cy="2809632"/>
          </a:xfrm>
          <a:solidFill>
            <a:srgbClr val="D3E7B4"/>
          </a:solidFill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8CEC83-A3FF-4D1D-8616-88A07A5D3FB0}"/>
                </a:ext>
              </a:extLst>
            </p:cNvPr>
            <p:cNvSpPr txBox="1"/>
            <p:nvPr/>
          </p:nvSpPr>
          <p:spPr>
            <a:xfrm>
              <a:off x="579703" y="1932974"/>
              <a:ext cx="2195045" cy="28007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638      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44BA5B-E079-4B78-9848-E6C0C8C5C4A7}"/>
                </a:ext>
              </a:extLst>
            </p:cNvPr>
            <p:cNvSpPr txBox="1"/>
            <p:nvPr/>
          </p:nvSpPr>
          <p:spPr>
            <a:xfrm>
              <a:off x="1629947" y="1924109"/>
              <a:ext cx="664970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6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C9046BA-F06B-4833-AC19-BEEF6EEFD779}"/>
                </a:ext>
              </a:extLst>
            </p:cNvPr>
            <p:cNvCxnSpPr/>
            <p:nvPr/>
          </p:nvCxnSpPr>
          <p:spPr>
            <a:xfrm>
              <a:off x="1676314" y="2106601"/>
              <a:ext cx="6801" cy="1104169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AD76447-FC10-4046-B083-489312C222DC}"/>
                </a:ext>
              </a:extLst>
            </p:cNvPr>
            <p:cNvCxnSpPr/>
            <p:nvPr/>
          </p:nvCxnSpPr>
          <p:spPr>
            <a:xfrm>
              <a:off x="1683115" y="2565644"/>
              <a:ext cx="640080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65F37A-338E-43EA-9AE8-210E9C3791E4}"/>
              </a:ext>
            </a:extLst>
          </p:cNvPr>
          <p:cNvGrpSpPr/>
          <p:nvPr/>
        </p:nvGrpSpPr>
        <p:grpSpPr>
          <a:xfrm>
            <a:off x="9003463" y="1615942"/>
            <a:ext cx="2212405" cy="2800767"/>
            <a:chOff x="580560" y="1944665"/>
            <a:chExt cx="2106847" cy="2800767"/>
          </a:xfrm>
          <a:solidFill>
            <a:srgbClr val="D3E7B4"/>
          </a:solidFill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F994B5-6ED7-481C-B016-6C685719F62A}"/>
                </a:ext>
              </a:extLst>
            </p:cNvPr>
            <p:cNvSpPr txBox="1"/>
            <p:nvPr/>
          </p:nvSpPr>
          <p:spPr>
            <a:xfrm>
              <a:off x="580560" y="1944665"/>
              <a:ext cx="2106847" cy="28007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764     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259960-9B3E-45F5-BE1C-0E106FF306A8}"/>
                </a:ext>
              </a:extLst>
            </p:cNvPr>
            <p:cNvSpPr txBox="1"/>
            <p:nvPr/>
          </p:nvSpPr>
          <p:spPr>
            <a:xfrm>
              <a:off x="1611101" y="1951520"/>
              <a:ext cx="66496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7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E1DF805-CF01-4D28-934B-A7A88363AAE5}"/>
                </a:ext>
              </a:extLst>
            </p:cNvPr>
            <p:cNvCxnSpPr/>
            <p:nvPr/>
          </p:nvCxnSpPr>
          <p:spPr>
            <a:xfrm>
              <a:off x="1679249" y="2105013"/>
              <a:ext cx="5770" cy="1085945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B01DE4B-DCA9-47B6-85FE-91F6E46FE5C7}"/>
                </a:ext>
              </a:extLst>
            </p:cNvPr>
            <p:cNvCxnSpPr/>
            <p:nvPr/>
          </p:nvCxnSpPr>
          <p:spPr>
            <a:xfrm>
              <a:off x="1678403" y="2634541"/>
              <a:ext cx="914400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805CBD6-56DA-41F3-B420-92295905136D}"/>
              </a:ext>
            </a:extLst>
          </p:cNvPr>
          <p:cNvSpPr txBox="1"/>
          <p:nvPr/>
        </p:nvSpPr>
        <p:spPr>
          <a:xfrm>
            <a:off x="1587825" y="2171045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6EAFF2-DDF2-46B3-A84D-FD9F1C03D0F9}"/>
              </a:ext>
            </a:extLst>
          </p:cNvPr>
          <p:cNvSpPr txBox="1"/>
          <p:nvPr/>
        </p:nvSpPr>
        <p:spPr>
          <a:xfrm>
            <a:off x="1938449" y="2170259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4F77A1-ED93-456F-9C83-93A5F95E2279}"/>
              </a:ext>
            </a:extLst>
          </p:cNvPr>
          <p:cNvSpPr txBox="1"/>
          <p:nvPr/>
        </p:nvSpPr>
        <p:spPr>
          <a:xfrm>
            <a:off x="1968251" y="2739002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4C4BCF-8201-463E-9C52-A1A8115E5693}"/>
              </a:ext>
            </a:extLst>
          </p:cNvPr>
          <p:cNvSpPr txBox="1"/>
          <p:nvPr/>
        </p:nvSpPr>
        <p:spPr>
          <a:xfrm>
            <a:off x="2446558" y="2172440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E304D0-08C5-47DB-906B-4691E03670B8}"/>
              </a:ext>
            </a:extLst>
          </p:cNvPr>
          <p:cNvSpPr txBox="1"/>
          <p:nvPr/>
        </p:nvSpPr>
        <p:spPr>
          <a:xfrm>
            <a:off x="2787842" y="2188038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5FB8241-27A4-4B8C-B40C-2EE081DEFC4C}"/>
              </a:ext>
            </a:extLst>
          </p:cNvPr>
          <p:cNvSpPr txBox="1"/>
          <p:nvPr/>
        </p:nvSpPr>
        <p:spPr>
          <a:xfrm>
            <a:off x="1391710" y="387783"/>
            <a:ext cx="3446361" cy="91940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Tính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14F77A1-ED93-456F-9C83-93A5F95E2279}"/>
              </a:ext>
            </a:extLst>
          </p:cNvPr>
          <p:cNvSpPr txBox="1"/>
          <p:nvPr/>
        </p:nvSpPr>
        <p:spPr>
          <a:xfrm>
            <a:off x="262576" y="1495851"/>
            <a:ext cx="1270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b)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0C3AADD-A99C-437B-A603-10D1FDF8725A}"/>
              </a:ext>
            </a:extLst>
          </p:cNvPr>
          <p:cNvSpPr txBox="1"/>
          <p:nvPr/>
        </p:nvSpPr>
        <p:spPr>
          <a:xfrm>
            <a:off x="6141501" y="2184754"/>
            <a:ext cx="79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05CBD6-56DA-41F3-B420-92295905136D}"/>
              </a:ext>
            </a:extLst>
          </p:cNvPr>
          <p:cNvSpPr txBox="1"/>
          <p:nvPr/>
        </p:nvSpPr>
        <p:spPr>
          <a:xfrm>
            <a:off x="5096765" y="2096980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46EAFF2-DDF2-46B3-A84D-FD9F1C03D0F9}"/>
              </a:ext>
            </a:extLst>
          </p:cNvPr>
          <p:cNvSpPr txBox="1"/>
          <p:nvPr/>
        </p:nvSpPr>
        <p:spPr>
          <a:xfrm>
            <a:off x="5413104" y="2096980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4F77A1-ED93-456F-9C83-93A5F95E2279}"/>
              </a:ext>
            </a:extLst>
          </p:cNvPr>
          <p:cNvSpPr txBox="1"/>
          <p:nvPr/>
        </p:nvSpPr>
        <p:spPr>
          <a:xfrm>
            <a:off x="5421838" y="2707264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EE304D0-08C5-47DB-906B-4691E03670B8}"/>
              </a:ext>
            </a:extLst>
          </p:cNvPr>
          <p:cNvSpPr txBox="1"/>
          <p:nvPr/>
        </p:nvSpPr>
        <p:spPr>
          <a:xfrm>
            <a:off x="6537317" y="2184754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805CBD6-56DA-41F3-B420-92295905136D}"/>
              </a:ext>
            </a:extLst>
          </p:cNvPr>
          <p:cNvSpPr txBox="1"/>
          <p:nvPr/>
        </p:nvSpPr>
        <p:spPr>
          <a:xfrm>
            <a:off x="9077814" y="2185827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46EAFF2-DDF2-46B3-A84D-FD9F1C03D0F9}"/>
              </a:ext>
            </a:extLst>
          </p:cNvPr>
          <p:cNvSpPr txBox="1"/>
          <p:nvPr/>
        </p:nvSpPr>
        <p:spPr>
          <a:xfrm>
            <a:off x="9417354" y="2159352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E4C4BCF-8201-463E-9C52-A1A8115E5693}"/>
              </a:ext>
            </a:extLst>
          </p:cNvPr>
          <p:cNvSpPr txBox="1"/>
          <p:nvPr/>
        </p:nvSpPr>
        <p:spPr>
          <a:xfrm>
            <a:off x="10158021" y="2210436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EE304D0-08C5-47DB-906B-4691E03670B8}"/>
              </a:ext>
            </a:extLst>
          </p:cNvPr>
          <p:cNvSpPr txBox="1"/>
          <p:nvPr/>
        </p:nvSpPr>
        <p:spPr>
          <a:xfrm>
            <a:off x="10497855" y="221993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14F77A1-ED93-456F-9C83-93A5F95E2279}"/>
              </a:ext>
            </a:extLst>
          </p:cNvPr>
          <p:cNvSpPr txBox="1"/>
          <p:nvPr/>
        </p:nvSpPr>
        <p:spPr>
          <a:xfrm>
            <a:off x="9460353" y="2704611"/>
            <a:ext cx="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515770-8490-F930-C954-0F85DF7C24A9}"/>
              </a:ext>
            </a:extLst>
          </p:cNvPr>
          <p:cNvCxnSpPr>
            <a:cxnSpLocks/>
          </p:cNvCxnSpPr>
          <p:nvPr/>
        </p:nvCxnSpPr>
        <p:spPr>
          <a:xfrm>
            <a:off x="6188387" y="2159352"/>
            <a:ext cx="959900" cy="11350"/>
          </a:xfrm>
          <a:prstGeom prst="line">
            <a:avLst/>
          </a:prstGeom>
          <a:ln w="28575">
            <a:solidFill>
              <a:srgbClr val="8B89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EB27CA5-4EA8-E1A6-7C75-936CF2A8B19E}"/>
              </a:ext>
            </a:extLst>
          </p:cNvPr>
          <p:cNvSpPr txBox="1"/>
          <p:nvPr/>
        </p:nvSpPr>
        <p:spPr>
          <a:xfrm>
            <a:off x="5738186" y="2707263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707D24-1957-28F6-C686-069B51AB1A05}"/>
              </a:ext>
            </a:extLst>
          </p:cNvPr>
          <p:cNvSpPr txBox="1"/>
          <p:nvPr/>
        </p:nvSpPr>
        <p:spPr>
          <a:xfrm>
            <a:off x="6863787" y="2197519"/>
            <a:ext cx="226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815C3B-31D8-A688-92A1-09AC3BB22C8C}"/>
              </a:ext>
            </a:extLst>
          </p:cNvPr>
          <p:cNvSpPr txBox="1"/>
          <p:nvPr/>
        </p:nvSpPr>
        <p:spPr>
          <a:xfrm>
            <a:off x="5761281" y="3185871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852A06-A2A6-0BCB-4DA6-F1ABA640165D}"/>
              </a:ext>
            </a:extLst>
          </p:cNvPr>
          <p:cNvSpPr txBox="1"/>
          <p:nvPr/>
        </p:nvSpPr>
        <p:spPr>
          <a:xfrm>
            <a:off x="9755349" y="2704611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5D9F22-5E1E-E30B-712E-6EB42A8E03FF}"/>
              </a:ext>
            </a:extLst>
          </p:cNvPr>
          <p:cNvSpPr txBox="1"/>
          <p:nvPr/>
        </p:nvSpPr>
        <p:spPr>
          <a:xfrm>
            <a:off x="10800456" y="221993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324C1B-D2CA-DCFC-BFB9-37498C92DEAA}"/>
              </a:ext>
            </a:extLst>
          </p:cNvPr>
          <p:cNvSpPr txBox="1"/>
          <p:nvPr/>
        </p:nvSpPr>
        <p:spPr>
          <a:xfrm>
            <a:off x="9807629" y="3284831"/>
            <a:ext cx="355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22716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5" grpId="0"/>
      <p:bldP spid="36" grpId="0"/>
      <p:bldP spid="84" grpId="0"/>
      <p:bldP spid="86" grpId="0"/>
      <p:bldP spid="87" grpId="0"/>
      <p:bldP spid="89" grpId="0"/>
      <p:bldP spid="92" grpId="0"/>
      <p:bldP spid="114" grpId="0"/>
      <p:bldP spid="115" grpId="0"/>
      <p:bldP spid="119" grpId="0"/>
      <p:bldP spid="120" grpId="0"/>
      <p:bldP spid="124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91CB85C-B1BA-B561-B084-A670D88CC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527" y="575505"/>
            <a:ext cx="109728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vi-VN" altLang="en-US" sz="4000" b="1" i="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Bài 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2: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cửa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nướng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</a:rPr>
              <a:t> 460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sz="4000" b="1" dirty="0">
                <a:latin typeface="Times New Roman" panose="02020603050405020304" pitchFamily="18" charset="0"/>
              </a:rPr>
              <a:t> bánh.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xếp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toàn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</a:rPr>
              <a:t> bánh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đó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đựng</a:t>
            </a:r>
            <a:r>
              <a:rPr lang="en-US" altLang="en-US" sz="4000" b="1" dirty="0">
                <a:latin typeface="Times New Roman" panose="02020603050405020304" pitchFamily="18" charset="0"/>
              </a:rPr>
              <a:t> 4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sz="4000" b="1" dirty="0">
                <a:latin typeface="Times New Roman" panose="02020603050405020304" pitchFamily="18" charset="0"/>
              </a:rPr>
              <a:t> bánh.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cửa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xếp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Times New Roman" panose="02020603050405020304" pitchFamily="18" charset="0"/>
              </a:rPr>
              <a:t> bao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</a:rPr>
              <a:t> bánh? </a:t>
            </a:r>
            <a:endParaRPr lang="en-US" altLang="en-US" sz="4000" b="1" i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E755B2C3-3015-D03E-B3C3-A436E3097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255" y="3020065"/>
            <a:ext cx="2798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4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EA642AD2-453A-A544-C61B-CDB12BF43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908" y="3815535"/>
            <a:ext cx="46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   : 1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A7F7D30A-89C1-C832-7503-C175C3338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908" y="4447428"/>
            <a:ext cx="54363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460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bánh: …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22494509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5">
            <a:extLst>
              <a:ext uri="{FF2B5EF4-FFF2-40B4-BE49-F238E27FC236}">
                <a16:creationId xmlns:a16="http://schemas.microsoft.com/office/drawing/2014/main" id="{53B92089-BAAF-BDE4-FAAA-4D8043E2C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659" y="464472"/>
            <a:ext cx="2798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4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26ABE6E6-DC2C-E407-CF74-24370D8DE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978" y="1053129"/>
            <a:ext cx="46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   : 1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935ED530-772F-636D-9EED-09297D4B2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978" y="1535022"/>
            <a:ext cx="54363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460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bánh: …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FF475E46-9AD1-07AB-3B0E-5851819EF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364" y="2149187"/>
            <a:ext cx="2798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29EFC773-B776-7025-B818-F09EBD2E9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488" y="2768359"/>
            <a:ext cx="90051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4E4A6A54-5F43-FAC3-632C-179F9935D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018" y="3429000"/>
            <a:ext cx="46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460 : 4 = 115 (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CC289AE4-C606-61A0-AC06-DD0218E0B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722" y="4001696"/>
            <a:ext cx="59284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115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bánh.</a:t>
            </a:r>
          </a:p>
        </p:txBody>
      </p:sp>
    </p:spTree>
    <p:extLst>
      <p:ext uri="{BB962C8B-B14F-4D97-AF65-F5344CB8AC3E}">
        <p14:creationId xmlns:p14="http://schemas.microsoft.com/office/powerpoint/2010/main" val="176353546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74" y="3759986"/>
            <a:ext cx="6818251" cy="29341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966841" y="1981557"/>
            <a:ext cx="5957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 dirty="0">
                <a:ln w="25400">
                  <a:solidFill>
                    <a:schemeClr val="tx1"/>
                  </a:solidFill>
                </a:ln>
                <a:solidFill>
                  <a:srgbClr val="FE622A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 KHỞI ĐỘNG</a:t>
            </a:r>
            <a:endParaRPr lang="zh-CN" altLang="en-US" sz="7200" dirty="0">
              <a:ln w="25400">
                <a:solidFill>
                  <a:schemeClr val="tx1"/>
                </a:solidFill>
              </a:ln>
              <a:solidFill>
                <a:srgbClr val="FE622A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602444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AC578E2-D6B3-0885-6A94-7EEE2F88F729}"/>
              </a:ext>
            </a:extLst>
          </p:cNvPr>
          <p:cNvSpPr/>
          <p:nvPr/>
        </p:nvSpPr>
        <p:spPr>
          <a:xfrm>
            <a:off x="1397000" y="588963"/>
            <a:ext cx="808038" cy="838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</a:p>
        </p:txBody>
      </p:sp>
      <p:sp>
        <p:nvSpPr>
          <p:cNvPr id="2" name="Rectangle 16">
            <a:extLst>
              <a:ext uri="{FF2B5EF4-FFF2-40B4-BE49-F238E27FC236}">
                <a16:creationId xmlns:a16="http://schemas.microsoft.com/office/drawing/2014/main" id="{BEE17390-974F-1AF1-B8DD-144586143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3" y="519113"/>
            <a:ext cx="8135937" cy="9223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5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5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8674F619-9374-3B80-9989-828FE221B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82725"/>
            <a:ext cx="184150" cy="368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6" name="Group 14">
            <a:extLst>
              <a:ext uri="{FF2B5EF4-FFF2-40B4-BE49-F238E27FC236}">
                <a16:creationId xmlns:a16="http://schemas.microsoft.com/office/drawing/2014/main" id="{AAC7C8D7-7535-143A-1A8B-E0F183A5B7D0}"/>
              </a:ext>
            </a:extLst>
          </p:cNvPr>
          <p:cNvGrpSpPr>
            <a:grpSpLocks/>
          </p:cNvGrpSpPr>
          <p:nvPr/>
        </p:nvGrpSpPr>
        <p:grpSpPr bwMode="auto">
          <a:xfrm>
            <a:off x="705645" y="1427163"/>
            <a:ext cx="5454650" cy="5013325"/>
            <a:chOff x="138607" y="1610604"/>
            <a:chExt cx="5455196" cy="501302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ECE9A7C-CD08-15C6-5C9D-AD45FEDC0EB0}"/>
                </a:ext>
              </a:extLst>
            </p:cNvPr>
            <p:cNvSpPr/>
            <p:nvPr/>
          </p:nvSpPr>
          <p:spPr>
            <a:xfrm>
              <a:off x="440262" y="5826754"/>
              <a:ext cx="5153541" cy="758780"/>
            </a:xfrm>
            <a:prstGeom prst="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3F3E251-0A01-94A7-5F6E-6B7427626E0C}"/>
                </a:ext>
              </a:extLst>
            </p:cNvPr>
            <p:cNvSpPr/>
            <p:nvPr/>
          </p:nvSpPr>
          <p:spPr>
            <a:xfrm>
              <a:off x="1032459" y="1732834"/>
              <a:ext cx="3124513" cy="83021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216    7 </a:t>
              </a:r>
              <a:endParaRPr lang="en-US" sz="4800" dirty="0">
                <a:latin typeface="Arial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4C56EA-2FA8-6239-466F-B9383225BE06}"/>
                </a:ext>
              </a:extLst>
            </p:cNvPr>
            <p:cNvSpPr/>
            <p:nvPr/>
          </p:nvSpPr>
          <p:spPr>
            <a:xfrm>
              <a:off x="1222979" y="2551935"/>
              <a:ext cx="3124513" cy="83180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	  </a:t>
              </a:r>
              <a:r>
                <a:rPr lang="en-US" sz="48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800" dirty="0">
                <a:latin typeface="Arial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55EEE31-BFF5-F14A-6441-67455F4D2CA7}"/>
                </a:ext>
              </a:extLst>
            </p:cNvPr>
            <p:cNvSpPr/>
            <p:nvPr/>
          </p:nvSpPr>
          <p:spPr>
            <a:xfrm>
              <a:off x="1175349" y="4047272"/>
              <a:ext cx="1276478" cy="83021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 0	</a:t>
              </a:r>
              <a:endParaRPr lang="en-US" sz="4800" dirty="0">
                <a:latin typeface="Arial" charset="0"/>
              </a:endParaRPr>
            </a:p>
          </p:txBody>
        </p:sp>
        <p:grpSp>
          <p:nvGrpSpPr>
            <p:cNvPr id="12316" name="Group 24">
              <a:extLst>
                <a:ext uri="{FF2B5EF4-FFF2-40B4-BE49-F238E27FC236}">
                  <a16:creationId xmlns:a16="http://schemas.microsoft.com/office/drawing/2014/main" id="{70ED97C9-13ED-148D-4703-74D25ED4B2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400" y="1964289"/>
              <a:ext cx="1066800" cy="1316037"/>
              <a:chOff x="2209800" y="1905000"/>
              <a:chExt cx="1066800" cy="131588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C2DF2E8-F2B5-594F-E4D3-CE308281F918}"/>
                  </a:ext>
                </a:extLst>
              </p:cNvPr>
              <p:cNvCxnSpPr/>
              <p:nvPr/>
            </p:nvCxnSpPr>
            <p:spPr>
              <a:xfrm>
                <a:off x="2210233" y="1905306"/>
                <a:ext cx="0" cy="131580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AF002B1-D83E-5E65-2DC9-F2445AFB4F4E}"/>
                  </a:ext>
                </a:extLst>
              </p:cNvPr>
              <p:cNvCxnSpPr/>
              <p:nvPr/>
            </p:nvCxnSpPr>
            <p:spPr>
              <a:xfrm flipH="1">
                <a:off x="2210233" y="2492576"/>
                <a:ext cx="106690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17" name="Group 27">
              <a:extLst>
                <a:ext uri="{FF2B5EF4-FFF2-40B4-BE49-F238E27FC236}">
                  <a16:creationId xmlns:a16="http://schemas.microsoft.com/office/drawing/2014/main" id="{D3905E0B-D708-90A2-E296-3F4ECD6468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5025" y="3280326"/>
              <a:ext cx="2817812" cy="830263"/>
              <a:chOff x="990600" y="3220880"/>
              <a:chExt cx="3295650" cy="830997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E240CE7-E10D-676D-FA5A-CE23F9CDDF15}"/>
                  </a:ext>
                </a:extLst>
              </p:cNvPr>
              <p:cNvSpPr/>
              <p:nvPr/>
            </p:nvSpPr>
            <p:spPr>
              <a:xfrm>
                <a:off x="1161813" y="3221109"/>
                <a:ext cx="3125146" cy="83094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48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0		</a:t>
                </a:r>
                <a:endParaRPr lang="en-US" sz="4800" dirty="0">
                  <a:latin typeface="Arial" charset="0"/>
                </a:endParaRP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4D3B4C-0C29-56D1-642B-C8ABEE0AFE4E}"/>
                  </a:ext>
                </a:extLst>
              </p:cNvPr>
              <p:cNvCxnSpPr/>
              <p:nvPr/>
            </p:nvCxnSpPr>
            <p:spPr>
              <a:xfrm flipH="1">
                <a:off x="990979" y="3321204"/>
                <a:ext cx="106771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18" name="Group 30">
              <a:extLst>
                <a:ext uri="{FF2B5EF4-FFF2-40B4-BE49-F238E27FC236}">
                  <a16:creationId xmlns:a16="http://schemas.microsoft.com/office/drawing/2014/main" id="{177F5D47-E57E-8352-44D5-7AB676BA20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200" y="4850364"/>
              <a:ext cx="1211509" cy="831850"/>
              <a:chOff x="990600" y="4791795"/>
              <a:chExt cx="1211509" cy="830997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F7DEB29-7B9B-FA55-CF6B-845782EAF1BA}"/>
                  </a:ext>
                </a:extLst>
              </p:cNvPr>
              <p:cNvSpPr/>
              <p:nvPr/>
            </p:nvSpPr>
            <p:spPr>
              <a:xfrm>
                <a:off x="1287803" y="4791930"/>
                <a:ext cx="914491" cy="83094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48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 6</a:t>
                </a:r>
                <a:endParaRPr lang="en-US" sz="4800" dirty="0">
                  <a:latin typeface="Arial" charset="0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A1AC0BF-CC7D-80E8-FD77-382A950AB287}"/>
                  </a:ext>
                </a:extLst>
              </p:cNvPr>
              <p:cNvCxnSpPr/>
              <p:nvPr/>
            </p:nvCxnSpPr>
            <p:spPr>
              <a:xfrm flipH="1">
                <a:off x="990911" y="4845846"/>
                <a:ext cx="106690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57E4C15-F65E-D402-B714-036912061009}"/>
                </a:ext>
              </a:extLst>
            </p:cNvPr>
            <p:cNvSpPr txBox="1"/>
            <p:nvPr/>
          </p:nvSpPr>
          <p:spPr>
            <a:xfrm>
              <a:off x="2651872" y="2563048"/>
              <a:ext cx="838284" cy="83180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A3277E7-EAE0-FFE5-570B-C7A022F40615}"/>
                </a:ext>
              </a:extLst>
            </p:cNvPr>
            <p:cNvSpPr/>
            <p:nvPr/>
          </p:nvSpPr>
          <p:spPr>
            <a:xfrm>
              <a:off x="203702" y="5793418"/>
              <a:ext cx="2989561" cy="83021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185 : 6 =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D9CAD5E-98DF-4C6E-4F72-3C1CC10F3E21}"/>
                </a:ext>
              </a:extLst>
            </p:cNvPr>
            <p:cNvSpPr txBox="1"/>
            <p:nvPr/>
          </p:nvSpPr>
          <p:spPr>
            <a:xfrm>
              <a:off x="2907484" y="5790243"/>
              <a:ext cx="2686319" cy="8302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30  (</a:t>
              </a:r>
              <a:r>
                <a:rPr lang="en-US" sz="4800" b="1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dư</a:t>
              </a:r>
              <a:r>
                <a:rPr lang="en-US" sz="48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6)</a:t>
              </a:r>
              <a:endParaRPr lang="en-US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EDDD35-F704-EC8E-ADCF-3D017D4D3E5B}"/>
                </a:ext>
              </a:extLst>
            </p:cNvPr>
            <p:cNvSpPr txBox="1"/>
            <p:nvPr/>
          </p:nvSpPr>
          <p:spPr>
            <a:xfrm>
              <a:off x="1032459" y="2528125"/>
              <a:ext cx="838284" cy="83180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5CEE19C-FF4E-3064-036F-11E01F4567A0}"/>
                </a:ext>
              </a:extLst>
            </p:cNvPr>
            <p:cNvSpPr txBox="1"/>
            <p:nvPr/>
          </p:nvSpPr>
          <p:spPr>
            <a:xfrm>
              <a:off x="1483355" y="3269443"/>
              <a:ext cx="838284" cy="8302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4299BF-D3BB-09DE-A897-8F26BF85BDFD}"/>
                </a:ext>
              </a:extLst>
            </p:cNvPr>
            <p:cNvSpPr/>
            <p:nvPr/>
          </p:nvSpPr>
          <p:spPr>
            <a:xfrm>
              <a:off x="138607" y="1610604"/>
              <a:ext cx="1084372" cy="882598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a)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21F8EE-ADC4-33C0-A1A0-E976A90019CB}"/>
                </a:ext>
              </a:extLst>
            </p:cNvPr>
            <p:cNvSpPr/>
            <p:nvPr/>
          </p:nvSpPr>
          <p:spPr>
            <a:xfrm>
              <a:off x="3656859" y="2485264"/>
              <a:ext cx="857336" cy="8730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0" name="Group 15">
            <a:extLst>
              <a:ext uri="{FF2B5EF4-FFF2-40B4-BE49-F238E27FC236}">
                <a16:creationId xmlns:a16="http://schemas.microsoft.com/office/drawing/2014/main" id="{D542B69D-5E82-72EA-1C3D-BD6C1CBE9685}"/>
              </a:ext>
            </a:extLst>
          </p:cNvPr>
          <p:cNvGrpSpPr>
            <a:grpSpLocks/>
          </p:cNvGrpSpPr>
          <p:nvPr/>
        </p:nvGrpSpPr>
        <p:grpSpPr bwMode="auto">
          <a:xfrm>
            <a:off x="6160295" y="1549400"/>
            <a:ext cx="5192062" cy="4839259"/>
            <a:chOff x="4380027" y="1195472"/>
            <a:chExt cx="5191002" cy="483914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0E0C53F-2D28-37DC-8A91-F286E401334F}"/>
                </a:ext>
              </a:extLst>
            </p:cNvPr>
            <p:cNvSpPr/>
            <p:nvPr/>
          </p:nvSpPr>
          <p:spPr>
            <a:xfrm>
              <a:off x="4707922" y="5216278"/>
              <a:ext cx="4863107" cy="758807"/>
            </a:xfrm>
            <a:prstGeom prst="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363F75C-9B3B-F1E8-F26D-413C7E48C5AF}"/>
                </a:ext>
              </a:extLst>
            </p:cNvPr>
            <p:cNvSpPr/>
            <p:nvPr/>
          </p:nvSpPr>
          <p:spPr>
            <a:xfrm>
              <a:off x="5418203" y="1317706"/>
              <a:ext cx="3123562" cy="8302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808    8</a:t>
              </a:r>
              <a:endParaRPr lang="en-US" sz="4800" dirty="0"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2EE9797-028C-3B4D-A21A-F59BAA320411}"/>
                </a:ext>
              </a:extLst>
            </p:cNvPr>
            <p:cNvSpPr/>
            <p:nvPr/>
          </p:nvSpPr>
          <p:spPr>
            <a:xfrm>
              <a:off x="5608664" y="2136837"/>
              <a:ext cx="3123562" cy="8318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	  </a:t>
              </a:r>
              <a:r>
                <a:rPr lang="en-US" sz="48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11</a:t>
              </a: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800" dirty="0">
                <a:latin typeface="Arial" charset="0"/>
              </a:endParaRPr>
            </a:p>
          </p:txBody>
        </p:sp>
        <p:grpSp>
          <p:nvGrpSpPr>
            <p:cNvPr id="12300" name="Group 44">
              <a:extLst>
                <a:ext uri="{FF2B5EF4-FFF2-40B4-BE49-F238E27FC236}">
                  <a16:creationId xmlns:a16="http://schemas.microsoft.com/office/drawing/2014/main" id="{8FCDC134-9FAE-926C-C181-E4DC4E4B2D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56496" y="1549157"/>
              <a:ext cx="1066800" cy="1316037"/>
              <a:chOff x="2209800" y="1905000"/>
              <a:chExt cx="1066800" cy="1315880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CE1C6A2-2648-4097-149F-02E194EA22D4}"/>
                  </a:ext>
                </a:extLst>
              </p:cNvPr>
              <p:cNvCxnSpPr/>
              <p:nvPr/>
            </p:nvCxnSpPr>
            <p:spPr>
              <a:xfrm>
                <a:off x="2209504" y="1905319"/>
                <a:ext cx="0" cy="13158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D17007A-B875-F751-1904-6C482D10B773}"/>
                  </a:ext>
                </a:extLst>
              </p:cNvPr>
              <p:cNvCxnSpPr/>
              <p:nvPr/>
            </p:nvCxnSpPr>
            <p:spPr>
              <a:xfrm flipH="1">
                <a:off x="2209504" y="2492610"/>
                <a:ext cx="106658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01" name="Group 45">
              <a:extLst>
                <a:ext uri="{FF2B5EF4-FFF2-40B4-BE49-F238E27FC236}">
                  <a16:creationId xmlns:a16="http://schemas.microsoft.com/office/drawing/2014/main" id="{8B3C245D-DB32-DD80-B7F3-5FEA411C9D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2410" y="2891586"/>
              <a:ext cx="943016" cy="830977"/>
              <a:chOff x="875150" y="3247297"/>
              <a:chExt cx="1102931" cy="831712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27148C-9547-E17D-90A9-B29FCC520D06}"/>
                  </a:ext>
                </a:extLst>
              </p:cNvPr>
              <p:cNvSpPr/>
              <p:nvPr/>
            </p:nvSpPr>
            <p:spPr>
              <a:xfrm>
                <a:off x="875150" y="3247297"/>
                <a:ext cx="622605" cy="8317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48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4800" dirty="0">
                  <a:latin typeface="Arial" charset="0"/>
                </a:endParaRP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1A426F4-A0B1-A3FC-FB40-E70BA2F336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4197" y="3300612"/>
                <a:ext cx="107388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49D56F0-1C7B-43DB-BEBC-37AAE467A225}"/>
                </a:ext>
              </a:extLst>
            </p:cNvPr>
            <p:cNvSpPr/>
            <p:nvPr/>
          </p:nvSpPr>
          <p:spPr>
            <a:xfrm>
              <a:off x="4380027" y="5204372"/>
              <a:ext cx="2988653" cy="8302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283 : 7 =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04953EB-9704-B3F5-6F87-5A58E9E61E7F}"/>
                </a:ext>
              </a:extLst>
            </p:cNvPr>
            <p:cNvSpPr txBox="1"/>
            <p:nvPr/>
          </p:nvSpPr>
          <p:spPr>
            <a:xfrm>
              <a:off x="7037939" y="5145077"/>
              <a:ext cx="2444251" cy="8302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  (</a:t>
              </a:r>
              <a:r>
                <a:rPr lang="en-US" sz="4800" b="1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dư</a:t>
              </a:r>
              <a:r>
                <a:rPr lang="en-US" sz="48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3)</a:t>
              </a:r>
              <a:endParaRPr lang="en-US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2039E92-BD9F-8B7C-FC54-D24F16ABCEE9}"/>
                </a:ext>
              </a:extLst>
            </p:cNvPr>
            <p:cNvSpPr txBox="1"/>
            <p:nvPr/>
          </p:nvSpPr>
          <p:spPr>
            <a:xfrm>
              <a:off x="5467007" y="2106937"/>
              <a:ext cx="443616" cy="831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4DDCD7B-44F4-5C36-096B-77D1F451C55D}"/>
                </a:ext>
              </a:extLst>
            </p:cNvPr>
            <p:cNvSpPr txBox="1"/>
            <p:nvPr/>
          </p:nvSpPr>
          <p:spPr>
            <a:xfrm>
              <a:off x="5818171" y="2909137"/>
              <a:ext cx="838029" cy="8302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08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71993D3-A637-4D12-17FF-B40470F1A6D0}"/>
                </a:ext>
              </a:extLst>
            </p:cNvPr>
            <p:cNvSpPr/>
            <p:nvPr/>
          </p:nvSpPr>
          <p:spPr>
            <a:xfrm>
              <a:off x="4524622" y="1195472"/>
              <a:ext cx="1084042" cy="882629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b)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BA92CD8-A177-1713-F6EE-B7EB5C674CC0}"/>
                </a:ext>
              </a:extLst>
            </p:cNvPr>
            <p:cNvSpPr/>
            <p:nvPr/>
          </p:nvSpPr>
          <p:spPr>
            <a:xfrm>
              <a:off x="8041804" y="2070163"/>
              <a:ext cx="858663" cy="873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C6E97AF-7205-60CE-CEF9-DCFDFB663902}"/>
              </a:ext>
            </a:extLst>
          </p:cNvPr>
          <p:cNvSpPr txBox="1"/>
          <p:nvPr/>
        </p:nvSpPr>
        <p:spPr>
          <a:xfrm>
            <a:off x="4195764" y="2310607"/>
            <a:ext cx="877887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73852DD-DEC8-C2D7-9A2F-3948BECB33D6}"/>
              </a:ext>
            </a:extLst>
          </p:cNvPr>
          <p:cNvSpPr txBox="1"/>
          <p:nvPr/>
        </p:nvSpPr>
        <p:spPr>
          <a:xfrm>
            <a:off x="9835259" y="2353819"/>
            <a:ext cx="8794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1C2262D-5D2A-276C-9FD8-F06992170647}"/>
              </a:ext>
            </a:extLst>
          </p:cNvPr>
          <p:cNvSpPr/>
          <p:nvPr/>
        </p:nvSpPr>
        <p:spPr bwMode="auto">
          <a:xfrm>
            <a:off x="7935842" y="3836253"/>
            <a:ext cx="532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dirty="0">
              <a:latin typeface="Arial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A604880-8AEE-7C9C-A0EC-98B79A92235A}"/>
              </a:ext>
            </a:extLst>
          </p:cNvPr>
          <p:cNvCxnSpPr>
            <a:cxnSpLocks/>
          </p:cNvCxnSpPr>
          <p:nvPr/>
        </p:nvCxnSpPr>
        <p:spPr bwMode="auto">
          <a:xfrm flipH="1">
            <a:off x="7381025" y="4562394"/>
            <a:ext cx="918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32A98D8E-100C-609A-D4ED-7D1D230DA459}"/>
              </a:ext>
            </a:extLst>
          </p:cNvPr>
          <p:cNvSpPr/>
          <p:nvPr/>
        </p:nvSpPr>
        <p:spPr bwMode="auto">
          <a:xfrm>
            <a:off x="7935842" y="4546089"/>
            <a:ext cx="532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dirty="0">
              <a:latin typeface="Arial" charset="0"/>
            </a:endParaRPr>
          </a:p>
        </p:txBody>
      </p:sp>
    </p:spTree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1" grpId="0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>
            <a:extLst>
              <a:ext uri="{FF2B5EF4-FFF2-40B4-BE49-F238E27FC236}">
                <a16:creationId xmlns:a16="http://schemas.microsoft.com/office/drawing/2014/main" id="{3AC7EEA2-FE84-A4FA-8182-D0246C9345EB}"/>
              </a:ext>
            </a:extLst>
          </p:cNvPr>
          <p:cNvGrpSpPr>
            <a:grpSpLocks/>
          </p:cNvGrpSpPr>
          <p:nvPr/>
        </p:nvGrpSpPr>
        <p:grpSpPr bwMode="auto">
          <a:xfrm>
            <a:off x="1013039" y="1479550"/>
            <a:ext cx="5453916" cy="3579018"/>
            <a:chOff x="110332" y="1610604"/>
            <a:chExt cx="5454462" cy="357880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8767F8-4BD3-5C30-6663-974CF9FCAB4B}"/>
                </a:ext>
              </a:extLst>
            </p:cNvPr>
            <p:cNvSpPr/>
            <p:nvPr/>
          </p:nvSpPr>
          <p:spPr>
            <a:xfrm>
              <a:off x="330713" y="4394914"/>
              <a:ext cx="5153541" cy="758780"/>
            </a:xfrm>
            <a:prstGeom prst="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FAAADB-4C92-CB81-8DB5-8208B0315B0B}"/>
                </a:ext>
              </a:extLst>
            </p:cNvPr>
            <p:cNvSpPr/>
            <p:nvPr/>
          </p:nvSpPr>
          <p:spPr>
            <a:xfrm>
              <a:off x="1032459" y="1732834"/>
              <a:ext cx="3124513" cy="83021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423    6 </a:t>
              </a:r>
              <a:endParaRPr lang="en-US" sz="4800" dirty="0">
                <a:latin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652773-5582-647A-723A-270A914433E0}"/>
                </a:ext>
              </a:extLst>
            </p:cNvPr>
            <p:cNvSpPr/>
            <p:nvPr/>
          </p:nvSpPr>
          <p:spPr>
            <a:xfrm>
              <a:off x="1222979" y="2551935"/>
              <a:ext cx="3124513" cy="83180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	  </a:t>
              </a:r>
              <a:r>
                <a:rPr lang="en-US" sz="48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7</a:t>
              </a: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800" dirty="0">
                <a:latin typeface="Arial" charset="0"/>
              </a:endParaRPr>
            </a:p>
          </p:txBody>
        </p:sp>
        <p:grpSp>
          <p:nvGrpSpPr>
            <p:cNvPr id="9" name="Group 24">
              <a:extLst>
                <a:ext uri="{FF2B5EF4-FFF2-40B4-BE49-F238E27FC236}">
                  <a16:creationId xmlns:a16="http://schemas.microsoft.com/office/drawing/2014/main" id="{C6F18AC3-6EED-BF04-8EF1-C72B671662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400" y="1964289"/>
              <a:ext cx="1066800" cy="1316037"/>
              <a:chOff x="2209800" y="1905000"/>
              <a:chExt cx="1066800" cy="131588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789E091-2307-5396-67C7-32DD2B315B09}"/>
                  </a:ext>
                </a:extLst>
              </p:cNvPr>
              <p:cNvCxnSpPr/>
              <p:nvPr/>
            </p:nvCxnSpPr>
            <p:spPr>
              <a:xfrm>
                <a:off x="2210233" y="1905306"/>
                <a:ext cx="0" cy="131580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893D8FC-6527-F586-C017-CB31472F5598}"/>
                  </a:ext>
                </a:extLst>
              </p:cNvPr>
              <p:cNvCxnSpPr/>
              <p:nvPr/>
            </p:nvCxnSpPr>
            <p:spPr>
              <a:xfrm flipH="1">
                <a:off x="2210233" y="2492576"/>
                <a:ext cx="106690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27">
              <a:extLst>
                <a:ext uri="{FF2B5EF4-FFF2-40B4-BE49-F238E27FC236}">
                  <a16:creationId xmlns:a16="http://schemas.microsoft.com/office/drawing/2014/main" id="{54EF2F1F-9993-E7D9-2D1A-C6A6479F90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5025" y="3280326"/>
              <a:ext cx="2817812" cy="830263"/>
              <a:chOff x="990600" y="3220880"/>
              <a:chExt cx="3295650" cy="83099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C2DAEBD-5726-C901-9106-0A1BF61ED9F4}"/>
                  </a:ext>
                </a:extLst>
              </p:cNvPr>
              <p:cNvSpPr/>
              <p:nvPr/>
            </p:nvSpPr>
            <p:spPr>
              <a:xfrm>
                <a:off x="1161813" y="3221109"/>
                <a:ext cx="3125146" cy="83094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48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0		</a:t>
                </a:r>
                <a:endParaRPr lang="en-US" sz="4800" dirty="0">
                  <a:latin typeface="Arial" charset="0"/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F51984F-3F70-BBC1-7B10-E89F35ADCBAA}"/>
                  </a:ext>
                </a:extLst>
              </p:cNvPr>
              <p:cNvCxnSpPr/>
              <p:nvPr/>
            </p:nvCxnSpPr>
            <p:spPr>
              <a:xfrm flipH="1">
                <a:off x="990979" y="3321204"/>
                <a:ext cx="106771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41B0D0B-43A7-C8DF-7AC7-AA1E9E43DC29}"/>
                </a:ext>
              </a:extLst>
            </p:cNvPr>
            <p:cNvSpPr/>
            <p:nvPr/>
          </p:nvSpPr>
          <p:spPr>
            <a:xfrm>
              <a:off x="110332" y="4325068"/>
              <a:ext cx="2989561" cy="83021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423 : 6 =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0D94A1-1DA3-FF54-4D65-DD360E2B4678}"/>
                </a:ext>
              </a:extLst>
            </p:cNvPr>
            <p:cNvSpPr txBox="1"/>
            <p:nvPr/>
          </p:nvSpPr>
          <p:spPr>
            <a:xfrm>
              <a:off x="2878475" y="4359196"/>
              <a:ext cx="2686319" cy="8302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7  (</a:t>
              </a:r>
              <a:r>
                <a:rPr lang="en-US" sz="4800" b="1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dư</a:t>
              </a:r>
              <a:r>
                <a:rPr lang="en-US" sz="48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3)</a:t>
              </a:r>
              <a:endParaRPr lang="en-US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46BB2B-E773-9856-F08A-BE55CB935F25}"/>
                </a:ext>
              </a:extLst>
            </p:cNvPr>
            <p:cNvSpPr txBox="1"/>
            <p:nvPr/>
          </p:nvSpPr>
          <p:spPr>
            <a:xfrm>
              <a:off x="1032459" y="2528125"/>
              <a:ext cx="838284" cy="83180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A4DED8-6B8C-737C-B112-0ED20A2C5F85}"/>
                </a:ext>
              </a:extLst>
            </p:cNvPr>
            <p:cNvSpPr txBox="1"/>
            <p:nvPr/>
          </p:nvSpPr>
          <p:spPr>
            <a:xfrm>
              <a:off x="1483355" y="3269443"/>
              <a:ext cx="838284" cy="8302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7B03D5B-CAAB-EBDC-5A85-C3B143390649}"/>
                </a:ext>
              </a:extLst>
            </p:cNvPr>
            <p:cNvSpPr/>
            <p:nvPr/>
          </p:nvSpPr>
          <p:spPr>
            <a:xfrm>
              <a:off x="138607" y="1610604"/>
              <a:ext cx="1084372" cy="882598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c)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D932175-1ECC-2CFC-4D91-4E38647A8C48}"/>
                </a:ext>
              </a:extLst>
            </p:cNvPr>
            <p:cNvSpPr/>
            <p:nvPr/>
          </p:nvSpPr>
          <p:spPr>
            <a:xfrm>
              <a:off x="3656859" y="2485264"/>
              <a:ext cx="857336" cy="8730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5" name="Title 24">
            <a:extLst>
              <a:ext uri="{FF2B5EF4-FFF2-40B4-BE49-F238E27FC236}">
                <a16:creationId xmlns:a16="http://schemas.microsoft.com/office/drawing/2014/main" id="{AD3A9F07-5762-55FC-9825-D6AD1F3B3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11" y="708421"/>
            <a:ext cx="701676" cy="753269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79B66311-3127-F5D8-4F3A-18EBC8330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326" y="600869"/>
            <a:ext cx="8135937" cy="9223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5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5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5D9AF4-10F2-AA73-4B4F-2F6FA07DECE3}"/>
              </a:ext>
            </a:extLst>
          </p:cNvPr>
          <p:cNvSpPr txBox="1"/>
          <p:nvPr/>
        </p:nvSpPr>
        <p:spPr>
          <a:xfrm>
            <a:off x="4575879" y="2365374"/>
            <a:ext cx="8794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750809723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1">
            <a:extLst>
              <a:ext uri="{FF2B5EF4-FFF2-40B4-BE49-F238E27FC236}">
                <a16:creationId xmlns:a16="http://schemas.microsoft.com/office/drawing/2014/main" id="{2DA60AD8-D26E-4905-86CC-C718BDCC58D2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3293586" y="2227612"/>
            <a:ext cx="1868152" cy="1106401"/>
          </a:xfrm>
          <a:prstGeom prst="line">
            <a:avLst/>
          </a:prstGeom>
          <a:noFill/>
          <a:ln w="38100" cap="rnd">
            <a:solidFill>
              <a:srgbClr val="EB8F58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MH_Other_2">
            <a:extLst>
              <a:ext uri="{FF2B5EF4-FFF2-40B4-BE49-F238E27FC236}">
                <a16:creationId xmlns:a16="http://schemas.microsoft.com/office/drawing/2014/main" id="{97A16BBD-9234-40A1-93B8-5470B2E7A7EE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221376" y="3359911"/>
            <a:ext cx="1880853" cy="328154"/>
          </a:xfrm>
          <a:prstGeom prst="line">
            <a:avLst/>
          </a:prstGeom>
          <a:noFill/>
          <a:ln w="38100" cap="rnd">
            <a:solidFill>
              <a:srgbClr val="EB8F58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MH_Other_3">
            <a:extLst>
              <a:ext uri="{FF2B5EF4-FFF2-40B4-BE49-F238E27FC236}">
                <a16:creationId xmlns:a16="http://schemas.microsoft.com/office/drawing/2014/main" id="{8505A9A2-5F41-4454-A841-104624B84A89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338987" y="4144405"/>
            <a:ext cx="1868152" cy="328003"/>
          </a:xfrm>
          <a:prstGeom prst="line">
            <a:avLst/>
          </a:prstGeom>
          <a:noFill/>
          <a:ln w="38100" cap="rnd">
            <a:solidFill>
              <a:srgbClr val="EB8F58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6C518BD-5444-436A-8C7A-4B54AD237733}"/>
              </a:ext>
            </a:extLst>
          </p:cNvPr>
          <p:cNvGrpSpPr/>
          <p:nvPr/>
        </p:nvGrpSpPr>
        <p:grpSpPr>
          <a:xfrm>
            <a:off x="5324354" y="1750157"/>
            <a:ext cx="5613722" cy="659923"/>
            <a:chOff x="5932317" y="2180154"/>
            <a:chExt cx="3973684" cy="6599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5F47E7E-30CE-4F8C-9E2F-74F50D5C1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2317" y="2180154"/>
              <a:ext cx="3973684" cy="659923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B65815C-24FD-43C1-B6F3-D9F5317C2F6C}"/>
                </a:ext>
              </a:extLst>
            </p:cNvPr>
            <p:cNvSpPr txBox="1"/>
            <p:nvPr/>
          </p:nvSpPr>
          <p:spPr>
            <a:xfrm>
              <a:off x="6369760" y="2279282"/>
              <a:ext cx="28384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XEM LẠI BÀI ĐÃ HỌC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67EA4A1-C0B6-4CCD-9A0E-5BE55EEC7BB4}"/>
              </a:ext>
            </a:extLst>
          </p:cNvPr>
          <p:cNvGrpSpPr/>
          <p:nvPr/>
        </p:nvGrpSpPr>
        <p:grpSpPr>
          <a:xfrm>
            <a:off x="5207139" y="3003175"/>
            <a:ext cx="5838319" cy="736033"/>
            <a:chOff x="5879453" y="3217288"/>
            <a:chExt cx="4132666" cy="73603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157901E-28B6-4655-B089-FCD8DC98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9453" y="3293398"/>
              <a:ext cx="3973684" cy="659923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D82322F-81C0-40D1-8E9F-EC133C621210}"/>
                </a:ext>
              </a:extLst>
            </p:cNvPr>
            <p:cNvSpPr txBox="1"/>
            <p:nvPr/>
          </p:nvSpPr>
          <p:spPr>
            <a:xfrm>
              <a:off x="6243656" y="3217288"/>
              <a:ext cx="3768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LẤY THÊM VÍ DỤ VÀ THỰC HIỆN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3DD4245-8473-48FD-AA81-448BC48CA270}"/>
              </a:ext>
            </a:extLst>
          </p:cNvPr>
          <p:cNvGrpSpPr/>
          <p:nvPr/>
        </p:nvGrpSpPr>
        <p:grpSpPr>
          <a:xfrm>
            <a:off x="5249674" y="4196713"/>
            <a:ext cx="5301203" cy="659923"/>
            <a:chOff x="5974187" y="4403325"/>
            <a:chExt cx="4017542" cy="659923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B3E0958-B1B9-4CBF-810C-9D5E1BDEA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9063" y="4403325"/>
              <a:ext cx="3973684" cy="659923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45B70A6-2EFF-4EE4-9FB3-FA885C2D6CC7}"/>
                </a:ext>
              </a:extLst>
            </p:cNvPr>
            <p:cNvSpPr txBox="1"/>
            <p:nvPr/>
          </p:nvSpPr>
          <p:spPr>
            <a:xfrm>
              <a:off x="5974187" y="4423700"/>
              <a:ext cx="40175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CHUẨN BỊ BÀI SAU : LUYỆN TẬP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1068408" y="1313968"/>
            <a:ext cx="2894840" cy="311894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1068408" y="685801"/>
            <a:ext cx="718619" cy="77425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663935" y="813720"/>
            <a:ext cx="2609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dirty="0">
                <a:ln w="25400">
                  <a:noFill/>
                </a:ln>
                <a:solidFill>
                  <a:srgbClr val="FE622A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DẶN DÒ</a:t>
            </a:r>
            <a:endParaRPr lang="zh-CN" altLang="en-US" sz="3200" dirty="0">
              <a:ln w="25400">
                <a:noFill/>
              </a:ln>
              <a:solidFill>
                <a:srgbClr val="FE622A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446407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975817" y="1494074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307149" y="407325"/>
            <a:ext cx="771036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ln w="38100">
                  <a:solidFill>
                    <a:schemeClr val="tx1"/>
                  </a:solidFill>
                </a:ln>
                <a:solidFill>
                  <a:srgbClr val="FE622A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CHÚC CÁC EM </a:t>
            </a:r>
            <a:r>
              <a:rPr lang="en-US" altLang="zh-CN" sz="11500">
                <a:ln w="38100">
                  <a:solidFill>
                    <a:schemeClr val="tx1"/>
                  </a:solidFill>
                </a:ln>
                <a:solidFill>
                  <a:srgbClr val="FE622A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HỌC TỐT</a:t>
            </a:r>
            <a:r>
              <a:rPr lang="zh-CN" altLang="en-US" sz="11500" dirty="0">
                <a:ln w="38100">
                  <a:solidFill>
                    <a:schemeClr val="tx1"/>
                  </a:solidFill>
                </a:ln>
                <a:solidFill>
                  <a:srgbClr val="FE622A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！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55011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0B0D4-FBB5-4CE3-32FF-25865BAF2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81037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D6C18E-59C1-895B-7F02-65D5D3EBA26B}"/>
              </a:ext>
            </a:extLst>
          </p:cNvPr>
          <p:cNvGrpSpPr/>
          <p:nvPr/>
        </p:nvGrpSpPr>
        <p:grpSpPr>
          <a:xfrm>
            <a:off x="0" y="0"/>
            <a:ext cx="12358437" cy="6980903"/>
            <a:chOff x="-6449961" y="-604684"/>
            <a:chExt cx="12368982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AA0C80-E108-54C5-6DA0-EBD5C8CB1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449961" y="-604684"/>
              <a:ext cx="12368982" cy="6858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4CAF59-AE1F-D8BF-2E2E-0FEBA91FC526}"/>
                </a:ext>
              </a:extLst>
            </p:cNvPr>
            <p:cNvSpPr/>
            <p:nvPr/>
          </p:nvSpPr>
          <p:spPr>
            <a:xfrm>
              <a:off x="-1017639" y="5703115"/>
              <a:ext cx="1504336" cy="471949"/>
            </a:xfrm>
            <a:prstGeom prst="rect">
              <a:avLst/>
            </a:prstGeom>
            <a:solidFill>
              <a:srgbClr val="F4F3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4DB24CAB-11F3-F7FC-00E3-479CB6CD8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403" y="1886769"/>
            <a:ext cx="2317997" cy="231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64C355-D47A-E9C3-4571-CA2F3A5F8B85}"/>
              </a:ext>
            </a:extLst>
          </p:cNvPr>
          <p:cNvSpPr/>
          <p:nvPr/>
        </p:nvSpPr>
        <p:spPr>
          <a:xfrm>
            <a:off x="422484" y="3928071"/>
            <a:ext cx="7296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 VÀNG TÌM MẬT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68393C-2F80-16ED-7CA7-A67B2D1BEFDA}"/>
              </a:ext>
            </a:extLst>
          </p:cNvPr>
          <p:cNvSpPr/>
          <p:nvPr/>
        </p:nvSpPr>
        <p:spPr>
          <a:xfrm>
            <a:off x="2369651" y="2925087"/>
            <a:ext cx="3401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37909869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2B2EFA-D699-1BD5-79D0-879E4D33D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967038"/>
            <a:ext cx="29337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>
            <a:extLst>
              <a:ext uri="{FF2B5EF4-FFF2-40B4-BE49-F238E27FC236}">
                <a16:creationId xmlns:a16="http://schemas.microsoft.com/office/drawing/2014/main" id="{05A3F1FE-EFD0-8EB1-6004-CDEA52DF2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857250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C22CC8D-B3A4-68BC-9AC3-3F2B1717982F}"/>
              </a:ext>
            </a:extLst>
          </p:cNvPr>
          <p:cNvSpPr/>
          <p:nvPr/>
        </p:nvSpPr>
        <p:spPr>
          <a:xfrm>
            <a:off x="1606550" y="1238250"/>
            <a:ext cx="7840663" cy="120491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195 : 5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68B223-B5DE-426A-7214-71780F3AC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058988"/>
            <a:ext cx="16002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0C55882-CAFE-39C2-0F15-99832F419D58}"/>
              </a:ext>
            </a:extLst>
          </p:cNvPr>
          <p:cNvSpPr/>
          <p:nvPr/>
        </p:nvSpPr>
        <p:spPr>
          <a:xfrm>
            <a:off x="395288" y="5149850"/>
            <a:ext cx="2773362" cy="63182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4E4E7F-0E3C-4703-5176-16C23BA1C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967038"/>
            <a:ext cx="29337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801EF86-FA2D-2BC7-4E37-47E8C3DFB4A9}"/>
              </a:ext>
            </a:extLst>
          </p:cNvPr>
          <p:cNvSpPr/>
          <p:nvPr/>
        </p:nvSpPr>
        <p:spPr>
          <a:xfrm>
            <a:off x="3227388" y="5149850"/>
            <a:ext cx="2773362" cy="63182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40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DA9B8D-D272-0673-074C-478376E2E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2967038"/>
            <a:ext cx="29337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0C274A-93BD-218C-C7C9-231D0848A49C}"/>
              </a:ext>
            </a:extLst>
          </p:cNvPr>
          <p:cNvSpPr/>
          <p:nvPr/>
        </p:nvSpPr>
        <p:spPr>
          <a:xfrm>
            <a:off x="6059488" y="5149850"/>
            <a:ext cx="2773362" cy="63182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14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05C848-69B0-118B-3122-F0B1CA5C6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13" y="2967038"/>
            <a:ext cx="29337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AC8EC80-7988-5EEF-ABE3-03798F71173A}"/>
              </a:ext>
            </a:extLst>
          </p:cNvPr>
          <p:cNvSpPr/>
          <p:nvPr/>
        </p:nvSpPr>
        <p:spPr>
          <a:xfrm>
            <a:off x="8891588" y="5149850"/>
            <a:ext cx="2774950" cy="63182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52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289667-BC8E-4C9F-0388-BFE1FEDF188A}"/>
              </a:ext>
            </a:extLst>
          </p:cNvPr>
          <p:cNvSpPr/>
          <p:nvPr/>
        </p:nvSpPr>
        <p:spPr>
          <a:xfrm>
            <a:off x="395288" y="5149850"/>
            <a:ext cx="2773362" cy="63182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E6B8A3-92EA-C6BB-E1E2-4C53CA739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967038"/>
            <a:ext cx="29337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6">
            <a:extLst>
              <a:ext uri="{FF2B5EF4-FFF2-40B4-BE49-F238E27FC236}">
                <a16:creationId xmlns:a16="http://schemas.microsoft.com/office/drawing/2014/main" id="{5AB7DAC5-FBE4-1246-A697-CFAE9CD4B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857250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9938AE8-BA42-FB57-8422-FBF068D1DA4A}"/>
              </a:ext>
            </a:extLst>
          </p:cNvPr>
          <p:cNvSpPr/>
          <p:nvPr/>
        </p:nvSpPr>
        <p:spPr>
          <a:xfrm>
            <a:off x="1493838" y="1220788"/>
            <a:ext cx="7840662" cy="120491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487 : 2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0690F2-22F0-A825-55B5-C585F2EBD3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058988"/>
            <a:ext cx="16002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BF7FAEF-3DA2-3D7B-A874-DE9AB92D89A6}"/>
              </a:ext>
            </a:extLst>
          </p:cNvPr>
          <p:cNvSpPr/>
          <p:nvPr/>
        </p:nvSpPr>
        <p:spPr>
          <a:xfrm>
            <a:off x="395288" y="5149850"/>
            <a:ext cx="2773362" cy="63182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342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963D6C-9EFF-4A47-6127-14A9B5BE0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967038"/>
            <a:ext cx="29337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CEBE0F-AC0B-63CE-7DB6-5DB8D8852DB2}"/>
              </a:ext>
            </a:extLst>
          </p:cNvPr>
          <p:cNvSpPr/>
          <p:nvPr/>
        </p:nvSpPr>
        <p:spPr>
          <a:xfrm>
            <a:off x="3227388" y="5149850"/>
            <a:ext cx="2773362" cy="63182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7935B2-51A5-1B6D-34F2-918F48356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2967038"/>
            <a:ext cx="29337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74FE752-BD14-E111-7527-8C41B09A7382}"/>
              </a:ext>
            </a:extLst>
          </p:cNvPr>
          <p:cNvSpPr/>
          <p:nvPr/>
        </p:nvSpPr>
        <p:spPr>
          <a:xfrm>
            <a:off x="6059488" y="5149850"/>
            <a:ext cx="2773362" cy="63182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123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5A192B-384F-A468-8283-2B3EFA29A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13" y="2967038"/>
            <a:ext cx="29337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788DDF-B2E6-325E-1E79-63B4468C8EAB}"/>
              </a:ext>
            </a:extLst>
          </p:cNvPr>
          <p:cNvSpPr/>
          <p:nvPr/>
        </p:nvSpPr>
        <p:spPr>
          <a:xfrm>
            <a:off x="8891588" y="5149850"/>
            <a:ext cx="2774950" cy="63182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1465106-C23D-A998-6DD7-BF1326222BE1}"/>
              </a:ext>
            </a:extLst>
          </p:cNvPr>
          <p:cNvSpPr/>
          <p:nvPr/>
        </p:nvSpPr>
        <p:spPr>
          <a:xfrm>
            <a:off x="3232150" y="5167313"/>
            <a:ext cx="2773363" cy="63182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243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19524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-18493" y="2199987"/>
            <a:ext cx="6536102" cy="46775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-53917" y="3063515"/>
            <a:ext cx="2634209" cy="35481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 rot="16804766">
            <a:off x="9748227" y="173306"/>
            <a:ext cx="1768500" cy="131787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69049" y="2013742"/>
            <a:ext cx="10061222" cy="2308325"/>
            <a:chOff x="4744352" y="1654099"/>
            <a:chExt cx="3986136" cy="1065745"/>
          </a:xfrm>
        </p:grpSpPr>
        <p:sp>
          <p:nvSpPr>
            <p:cNvPr id="3" name="椭圆 2"/>
            <p:cNvSpPr/>
            <p:nvPr/>
          </p:nvSpPr>
          <p:spPr>
            <a:xfrm>
              <a:off x="4744352" y="1654099"/>
              <a:ext cx="748233" cy="748233"/>
            </a:xfrm>
            <a:prstGeom prst="ellipse">
              <a:avLst/>
            </a:prstGeom>
            <a:solidFill>
              <a:srgbClr val="FEBA02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400" dirty="0" err="1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Tiết</a:t>
              </a:r>
              <a:endParaRPr lang="zh-CN" altLang="en-US" sz="24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601069" y="1654099"/>
              <a:ext cx="3129419" cy="106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800" dirty="0">
                  <a:ln w="25400">
                    <a:solidFill>
                      <a:schemeClr val="tx1"/>
                    </a:solidFill>
                  </a:ln>
                  <a:solidFill>
                    <a:srgbClr val="FE622A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CHIA SỐ CÓ BA CHỮ SỐ CHO SỐ CÓ MỘT CHỮ SỐ</a:t>
              </a:r>
            </a:p>
            <a:p>
              <a:pPr algn="ctr"/>
              <a:r>
                <a:rPr lang="en-US" altLang="zh-CN" sz="4800" dirty="0">
                  <a:ln w="25400">
                    <a:solidFill>
                      <a:schemeClr val="tx1"/>
                    </a:solidFill>
                  </a:ln>
                  <a:solidFill>
                    <a:srgbClr val="FE622A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(</a:t>
              </a:r>
              <a:r>
                <a:rPr lang="en-US" altLang="zh-CN" sz="4800" dirty="0" err="1">
                  <a:ln w="25400">
                    <a:solidFill>
                      <a:schemeClr val="tx1"/>
                    </a:solidFill>
                  </a:ln>
                  <a:solidFill>
                    <a:srgbClr val="FE622A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TiếT</a:t>
              </a:r>
              <a:r>
                <a:rPr lang="en-US" altLang="zh-CN" sz="4800" dirty="0">
                  <a:ln w="25400">
                    <a:solidFill>
                      <a:schemeClr val="tx1"/>
                    </a:solidFill>
                  </a:ln>
                  <a:solidFill>
                    <a:srgbClr val="FE622A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 2)</a:t>
              </a:r>
              <a:endParaRPr lang="zh-CN" altLang="en-US" sz="4800" dirty="0">
                <a:ln w="25400">
                  <a:solidFill>
                    <a:schemeClr val="tx1"/>
                  </a:solidFill>
                </a:ln>
                <a:solidFill>
                  <a:srgbClr val="FE622A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0B1CD3D-A8B6-FBE2-2ABE-F48CBFA394A0}"/>
              </a:ext>
            </a:extLst>
          </p:cNvPr>
          <p:cNvSpPr/>
          <p:nvPr/>
        </p:nvSpPr>
        <p:spPr>
          <a:xfrm>
            <a:off x="-4887" y="34805"/>
            <a:ext cx="12033805" cy="1657567"/>
          </a:xfrm>
          <a:prstGeom prst="rect">
            <a:avLst/>
          </a:prstGeom>
          <a:solidFill>
            <a:srgbClr val="EF4753"/>
          </a:solidFill>
          <a:ln w="25400" cap="flat" cmpd="sng" algn="ctr">
            <a:noFill/>
            <a:prstDash val="solid"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9032F538-7EB6-AA4D-73F4-3A124141BFF1}"/>
              </a:ext>
            </a:extLst>
          </p:cNvPr>
          <p:cNvSpPr txBox="1">
            <a:spLocks/>
          </p:cNvSpPr>
          <p:nvPr/>
        </p:nvSpPr>
        <p:spPr>
          <a:xfrm>
            <a:off x="5308355" y="945610"/>
            <a:ext cx="2301631" cy="681404"/>
          </a:xfrm>
          <a:prstGeom prst="rect">
            <a:avLst/>
          </a:prstGeom>
        </p:spPr>
        <p:txBody>
          <a:bodyPr spcFirstLastPara="1" vert="horz" lIns="91436" tIns="45718" rIns="91436" bIns="45718" numCol="1" rtlCol="0" anchor="ctr">
            <a:prstTxWarp prst="textArchUp">
              <a:avLst/>
            </a:prstTxWarp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r>
              <a:rPr lang="en-US" sz="42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37</a:t>
            </a:r>
          </a:p>
        </p:txBody>
      </p:sp>
      <p:pic>
        <p:nvPicPr>
          <p:cNvPr id="2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0FCB065E-114E-0E01-5512-82B10DB7C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5331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145512"/>
            <a:ext cx="7788088" cy="389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93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6732C4-8C9B-B966-5840-94BD0089D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3" b="95669" l="9743" r="89890">
                        <a14:foregroundMark x1="19669" y1="33858" x2="21324" y2="24803"/>
                        <a14:foregroundMark x1="21324" y1="24803" x2="26471" y2="23622"/>
                        <a14:foregroundMark x1="26471" y1="23622" x2="31250" y2="27953"/>
                        <a14:foregroundMark x1="31250" y1="27953" x2="13419" y2="48819"/>
                        <a14:foregroundMark x1="13419" y1="48819" x2="9559" y2="66929"/>
                        <a14:foregroundMark x1="9559" y1="66929" x2="11949" y2="75984"/>
                        <a14:foregroundMark x1="11949" y1="75984" x2="8088" y2="83858"/>
                        <a14:foregroundMark x1="8088" y1="83858" x2="12132" y2="89764"/>
                        <a14:foregroundMark x1="12132" y1="89764" x2="18015" y2="88189"/>
                        <a14:foregroundMark x1="18015" y1="88189" x2="19853" y2="79134"/>
                        <a14:foregroundMark x1="19853" y1="79134" x2="24265" y2="85433"/>
                        <a14:foregroundMark x1="24265" y1="85433" x2="23897" y2="72441"/>
                        <a14:foregroundMark x1="23897" y1="72441" x2="25551" y2="61811"/>
                        <a14:foregroundMark x1="25551" y1="61811" x2="24449" y2="51969"/>
                        <a14:foregroundMark x1="24449" y1="51969" x2="28676" y2="57874"/>
                        <a14:foregroundMark x1="28676" y1="57874" x2="34375" y2="58268"/>
                        <a14:foregroundMark x1="34375" y1="58268" x2="27574" y2="56299"/>
                        <a14:foregroundMark x1="27574" y1="56299" x2="32537" y2="56693"/>
                        <a14:foregroundMark x1="32537" y1="56693" x2="37684" y2="61811"/>
                        <a14:foregroundMark x1="37684" y1="61811" x2="40074" y2="71654"/>
                        <a14:foregroundMark x1="40074" y1="71654" x2="39522" y2="94882"/>
                        <a14:foregroundMark x1="39522" y1="94882" x2="34007" y2="95276"/>
                        <a14:foregroundMark x1="34007" y1="95276" x2="29228" y2="88583"/>
                        <a14:foregroundMark x1="29228" y1="88583" x2="26654" y2="79528"/>
                        <a14:foregroundMark x1="26654" y1="79528" x2="25551" y2="69291"/>
                        <a14:foregroundMark x1="25551" y1="69291" x2="28309" y2="61811"/>
                        <a14:foregroundMark x1="28309" y1="61811" x2="33640" y2="63780"/>
                        <a14:foregroundMark x1="33640" y1="63780" x2="38787" y2="61811"/>
                        <a14:foregroundMark x1="38787" y1="61811" x2="40441" y2="83071"/>
                        <a14:foregroundMark x1="40441" y1="83071" x2="39522" y2="92913"/>
                        <a14:foregroundMark x1="39522" y1="92913" x2="22794" y2="47244"/>
                        <a14:foregroundMark x1="22794" y1="47244" x2="23897" y2="37795"/>
                        <a14:foregroundMark x1="23897" y1="37795" x2="29779" y2="35433"/>
                        <a14:foregroundMark x1="29779" y1="35433" x2="28860" y2="46457"/>
                        <a14:foregroundMark x1="28860" y1="46457" x2="24265" y2="49213"/>
                        <a14:foregroundMark x1="52206" y1="9843" x2="53676" y2="24409"/>
                        <a14:foregroundMark x1="53676" y1="24409" x2="58088" y2="30315"/>
                        <a14:foregroundMark x1="58088" y1="30315" x2="56618" y2="37402"/>
                        <a14:foregroundMark x1="61949" y1="25984" x2="66912" y2="36220"/>
                        <a14:foregroundMark x1="66912" y1="36220" x2="69853" y2="52362"/>
                        <a14:foregroundMark x1="63235" y1="36220" x2="66544" y2="48819"/>
                        <a14:foregroundMark x1="66544" y1="48819" x2="66544" y2="48819"/>
                        <a14:foregroundMark x1="75000" y1="12598" x2="71324" y2="18898"/>
                        <a14:foregroundMark x1="71324" y1="18898" x2="72794" y2="29528"/>
                        <a14:foregroundMark x1="72794" y1="29528" x2="76471" y2="36614"/>
                        <a14:foregroundMark x1="76471" y1="36614" x2="74816" y2="48425"/>
                        <a14:foregroundMark x1="81985" y1="30709" x2="86581" y2="42913"/>
                        <a14:foregroundMark x1="86581" y1="42913" x2="87132" y2="57087"/>
                        <a14:foregroundMark x1="79596" y1="35039" x2="81066" y2="53543"/>
                        <a14:foregroundMark x1="81066" y1="53543" x2="80515" y2="55512"/>
                        <a14:foregroundMark x1="77941" y1="41339" x2="76654" y2="49606"/>
                        <a14:foregroundMark x1="89154" y1="72047" x2="89522" y2="84646"/>
                        <a14:foregroundMark x1="66912" y1="88583" x2="74449" y2="90157"/>
                        <a14:foregroundMark x1="74449" y1="90157" x2="75551" y2="90157"/>
                        <a14:foregroundMark x1="46691" y1="89370" x2="45956" y2="93307"/>
                        <a14:foregroundMark x1="49816" y1="91339" x2="50184" y2="95669"/>
                        <a14:foregroundMark x1="67279" y1="37795" x2="70956" y2="56693"/>
                        <a14:foregroundMark x1="70956" y1="56693" x2="70956" y2="58268"/>
                        <a14:foregroundMark x1="64154" y1="28346" x2="64338" y2="28346"/>
                        <a14:foregroundMark x1="62500" y1="27165" x2="66360" y2="33071"/>
                        <a14:foregroundMark x1="64706" y1="28740" x2="66360" y2="33465"/>
                        <a14:foregroundMark x1="65441" y1="29921" x2="65441" y2="299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77" y="2364142"/>
            <a:ext cx="8809456" cy="4637111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635D2BF1-E31F-8B74-744C-0FD650002BC7}"/>
              </a:ext>
            </a:extLst>
          </p:cNvPr>
          <p:cNvSpPr/>
          <p:nvPr/>
        </p:nvSpPr>
        <p:spPr>
          <a:xfrm>
            <a:off x="0" y="1432816"/>
            <a:ext cx="4305782" cy="1682347"/>
          </a:xfrm>
          <a:prstGeom prst="wedgeEllipseCallout">
            <a:avLst>
              <a:gd name="adj1" fmla="val 25001"/>
              <a:gd name="adj2" fmla="val 73117"/>
            </a:avLst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404A004-35C0-E821-842D-B5A6E7496C29}"/>
              </a:ext>
            </a:extLst>
          </p:cNvPr>
          <p:cNvSpPr/>
          <p:nvPr/>
        </p:nvSpPr>
        <p:spPr>
          <a:xfrm>
            <a:off x="3541737" y="0"/>
            <a:ext cx="4621161" cy="1602658"/>
          </a:xfrm>
          <a:prstGeom prst="wedgeRoundRectCallout">
            <a:avLst>
              <a:gd name="adj1" fmla="val -368"/>
              <a:gd name="adj2" fmla="val 122247"/>
              <a:gd name="adj3" fmla="val 16667"/>
            </a:avLst>
          </a:prstGeom>
          <a:solidFill>
            <a:srgbClr val="00B0F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714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ghế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0E738AD-55EA-41ED-1DF6-6CBBE4BF0039}"/>
              </a:ext>
            </a:extLst>
          </p:cNvPr>
          <p:cNvSpPr/>
          <p:nvPr/>
        </p:nvSpPr>
        <p:spPr>
          <a:xfrm>
            <a:off x="8367252" y="0"/>
            <a:ext cx="3824748" cy="3020992"/>
          </a:xfrm>
          <a:prstGeom prst="wedgeRoundRectCallout">
            <a:avLst>
              <a:gd name="adj1" fmla="val -44375"/>
              <a:gd name="adj2" fmla="val 65535"/>
              <a:gd name="adj3" fmla="val 16667"/>
            </a:avLst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701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44" t="12777" r="31386" b="20000"/>
          <a:stretch/>
        </p:blipFill>
        <p:spPr>
          <a:xfrm>
            <a:off x="237103" y="5021598"/>
            <a:ext cx="1548041" cy="1836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040FD6-052C-C93B-BF6E-D9A4BADC6BB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6691" y="-85582"/>
            <a:ext cx="2476905" cy="12384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1BDFE8-A7B4-2AD5-A321-D67A2D652FAC}"/>
              </a:ext>
            </a:extLst>
          </p:cNvPr>
          <p:cNvSpPr/>
          <p:nvPr/>
        </p:nvSpPr>
        <p:spPr>
          <a:xfrm>
            <a:off x="1378565" y="1274072"/>
            <a:ext cx="1026674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714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0" cap="none" spc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7DC95B-0924-4C52-E32B-B7E41EBFAD43}"/>
              </a:ext>
            </a:extLst>
          </p:cNvPr>
          <p:cNvSpPr/>
          <p:nvPr/>
        </p:nvSpPr>
        <p:spPr>
          <a:xfrm>
            <a:off x="546691" y="1171328"/>
            <a:ext cx="144221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7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58E657-2095-B008-0554-E9AE21AC0C03}"/>
              </a:ext>
            </a:extLst>
          </p:cNvPr>
          <p:cNvSpPr/>
          <p:nvPr/>
        </p:nvSpPr>
        <p:spPr>
          <a:xfrm>
            <a:off x="962628" y="3201238"/>
            <a:ext cx="1026674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húng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0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chia:</a:t>
            </a:r>
          </a:p>
          <a:p>
            <a:pPr algn="ctr"/>
            <a:r>
              <a:rPr lang="en-US" sz="4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714 : 7 </a:t>
            </a:r>
            <a:endParaRPr lang="en-US" sz="4800" b="0" cap="none" spc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13B78B6-E304-A0CC-221D-EA7146CE4E9F}"/>
              </a:ext>
            </a:extLst>
          </p:cNvPr>
          <p:cNvSpPr/>
          <p:nvPr/>
        </p:nvSpPr>
        <p:spPr>
          <a:xfrm>
            <a:off x="1180618" y="3335384"/>
            <a:ext cx="1169043" cy="49771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65589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13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13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13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738</Words>
  <Application>Microsoft Office PowerPoint</Application>
  <PresentationFormat>Widescreen</PresentationFormat>
  <Paragraphs>234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Calibri</vt:lpstr>
      <vt:lpstr>Arial-Rounded</vt:lpstr>
      <vt:lpstr>字魂27号-布丁体</vt:lpstr>
      <vt:lpstr>等线 Light</vt:lpstr>
      <vt:lpstr>Times New Roman</vt:lpstr>
      <vt:lpstr>包图简圆体</vt:lpstr>
      <vt:lpstr>Calibri Light</vt:lpstr>
      <vt:lpstr>等线</vt:lpstr>
      <vt:lpstr>Arial</vt:lpstr>
      <vt:lpstr>Arial Black</vt:lpstr>
      <vt:lpstr>印品黑体</vt:lpstr>
      <vt:lpstr>Office 主题​​</vt:lpstr>
      <vt:lpstr>1_Office Theme</vt:lpstr>
      <vt:lpstr>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Muốn tìm: với 102 cái ghế xếp được bao nhiêu bộ bàn ghế và òn dư mấy ghế chúng ta làm phép tính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Nguyễn Thị Huyền</cp:lastModifiedBy>
  <cp:revision>28</cp:revision>
  <dcterms:created xsi:type="dcterms:W3CDTF">2019-12-28T02:24:06Z</dcterms:created>
  <dcterms:modified xsi:type="dcterms:W3CDTF">2022-06-14T13:28:06Z</dcterms:modified>
</cp:coreProperties>
</file>