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  <p:sldMasterId id="2147483805" r:id="rId3"/>
  </p:sldMasterIdLst>
  <p:notesMasterIdLst>
    <p:notesMasterId r:id="rId17"/>
  </p:notesMasterIdLst>
  <p:sldIdLst>
    <p:sldId id="340" r:id="rId4"/>
    <p:sldId id="339" r:id="rId5"/>
    <p:sldId id="329" r:id="rId6"/>
    <p:sldId id="348" r:id="rId7"/>
    <p:sldId id="256" r:id="rId8"/>
    <p:sldId id="275" r:id="rId9"/>
    <p:sldId id="363" r:id="rId10"/>
    <p:sldId id="365" r:id="rId11"/>
    <p:sldId id="367" r:id="rId12"/>
    <p:sldId id="370" r:id="rId13"/>
    <p:sldId id="372" r:id="rId14"/>
    <p:sldId id="361" r:id="rId15"/>
    <p:sldId id="298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F9FC"/>
    <a:srgbClr val="D7F9FF"/>
    <a:srgbClr val="66FFFF"/>
    <a:srgbClr val="FDDFC7"/>
    <a:srgbClr val="CCFFFF"/>
    <a:srgbClr val="FEEADA"/>
    <a:srgbClr val="FF6600"/>
    <a:srgbClr val="2D6BB5"/>
    <a:srgbClr val="4E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93060" autoAdjust="0"/>
  </p:normalViewPr>
  <p:slideViewPr>
    <p:cSldViewPr>
      <p:cViewPr varScale="1">
        <p:scale>
          <a:sx n="63" d="100"/>
          <a:sy n="63" d="100"/>
        </p:scale>
        <p:origin x="-692" y="-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82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95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95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95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95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86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59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9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39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76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76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70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70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7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0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8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6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663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2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69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7110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2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1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20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214" y="1535117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14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21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24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57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3258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289"/>
            <a:ext cx="679880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5" y="1435104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76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81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65" indent="0">
              <a:buNone/>
              <a:defRPr sz="3700"/>
            </a:lvl2pPr>
            <a:lvl3pPr marL="1218565" indent="0">
              <a:buNone/>
              <a:defRPr sz="3200"/>
            </a:lvl3pPr>
            <a:lvl4pPr marL="1827530" indent="0">
              <a:buNone/>
              <a:defRPr sz="2700"/>
            </a:lvl4pPr>
            <a:lvl5pPr marL="2437130" indent="0">
              <a:buNone/>
              <a:defRPr sz="2700"/>
            </a:lvl5pPr>
            <a:lvl6pPr marL="3046095" indent="0">
              <a:buNone/>
              <a:defRPr sz="2700"/>
            </a:lvl6pPr>
            <a:lvl7pPr marL="3655695" indent="0">
              <a:buNone/>
              <a:defRPr sz="2700"/>
            </a:lvl7pPr>
            <a:lvl8pPr marL="4264660" indent="0">
              <a:buNone/>
              <a:defRPr sz="2700"/>
            </a:lvl8pPr>
            <a:lvl9pPr marL="487426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575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0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0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84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84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4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2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4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4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07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1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1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1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07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48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561"/>
            <a:ext cx="3851249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62" y="304800"/>
            <a:ext cx="1231491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51" y="3581544"/>
            <a:ext cx="7929299" cy="32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79" y="2495549"/>
            <a:ext cx="5878219" cy="493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324080" y="-296333"/>
            <a:ext cx="3243154" cy="21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657192" y="-311150"/>
            <a:ext cx="3494952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709445" y="685944"/>
            <a:ext cx="10578270" cy="4495797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61324"/>
              </a:avLst>
            </a:prstTxWarp>
          </a:bodyPr>
          <a:lstStyle/>
          <a:p>
            <a:pPr algn="ctr" defTabSz="1216660"/>
            <a:endParaRPr lang="en-US" sz="59500" b="1" kern="10" dirty="0">
              <a:ln w="9525">
                <a:solidFill>
                  <a:srgbClr val="993366"/>
                </a:solidFill>
                <a:round/>
              </a:ln>
              <a:solidFill>
                <a:srgbClr val="0066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099584" y="1770779"/>
            <a:ext cx="7696636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5903566" y="863600"/>
            <a:ext cx="88680" cy="457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>
            <a:off x="11226907" y="4330702"/>
            <a:ext cx="60808" cy="546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圆角矩形 1"/>
          <p:cNvSpPr/>
          <p:nvPr/>
        </p:nvSpPr>
        <p:spPr>
          <a:xfrm>
            <a:off x="2518473" y="1842419"/>
            <a:ext cx="7211069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endParaRPr lang="en-US" altLang="zh-CN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41" y="152400"/>
            <a:ext cx="11074625" cy="56515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87564" y="87949"/>
            <a:ext cx="91305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3a1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文本框 1"/>
          <p:cNvSpPr txBox="1"/>
          <p:nvPr/>
        </p:nvSpPr>
        <p:spPr>
          <a:xfrm>
            <a:off x="725874" y="3252839"/>
            <a:ext cx="107265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457200"/>
            <a:r>
              <a:rPr lang="en-US" altLang="zh-CN" sz="32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32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zh-CN" sz="32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endParaRPr lang="zh-CN" altLang="en-US" sz="32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7834" y="2057400"/>
            <a:ext cx="6790361" cy="876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2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819" y="304800"/>
            <a:ext cx="822960" cy="8068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57150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 dirty="0">
              <a:ln w="57150" cmpd="sng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7465" y="372493"/>
            <a:ext cx="10183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299" y="1295400"/>
            <a:ext cx="355898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 – 15 +10 =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8286" y="1295399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5064" y="12747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0343" y="1285645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299" y="1744422"/>
            <a:ext cx="363757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0936" y="1745012"/>
            <a:ext cx="158528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7616" y="2506768"/>
            <a:ext cx="267630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27 – 7 + 30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801" y="3962793"/>
            <a:ext cx="294091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60 + 50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913" y="5334000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9 x 4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5018" y="2506768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=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4068" y="2506768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 + 30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96749" y="3078145"/>
            <a:ext cx="7505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14068" y="3078145"/>
            <a:ext cx="87708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80177" y="3985853"/>
            <a:ext cx="877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14067" y="3941414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9976" y="3941414"/>
            <a:ext cx="778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43019" y="3945156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0177" y="4532443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47319" y="4550716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90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69304" y="5312229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30215" y="5300506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819" y="304800"/>
            <a:ext cx="822960" cy="8068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57150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7465" y="372493"/>
            <a:ext cx="10183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1111648"/>
            <a:ext cx="10591799" cy="5212952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3566319" y="2971800"/>
            <a:ext cx="3276600" cy="1752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699919" y="1982456"/>
            <a:ext cx="2789246" cy="381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337719" y="3641924"/>
            <a:ext cx="3505200" cy="10062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699919" y="4619728"/>
            <a:ext cx="2883860" cy="523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89" y="-102668"/>
            <a:ext cx="12616510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130" y="685800"/>
            <a:ext cx="4457393" cy="629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6766719" y="2065702"/>
            <a:ext cx="2819400" cy="20490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7663" y="2100034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60897"/>
              </p:ext>
            </p:extLst>
          </p:nvPr>
        </p:nvGraphicFramePr>
        <p:xfrm>
          <a:off x="228528" y="669053"/>
          <a:ext cx="10945812" cy="512064"/>
        </p:xfrm>
        <a:graphic>
          <a:graphicData uri="http://schemas.openxmlformats.org/drawingml/2006/table">
            <a:tbl>
              <a:tblPr/>
              <a:tblGrid>
                <a:gridCol w="1094581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Em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hãy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nêu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cách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tính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giá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trị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biểu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thức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10778"/>
              </p:ext>
            </p:extLst>
          </p:nvPr>
        </p:nvGraphicFramePr>
        <p:xfrm>
          <a:off x="216860" y="1575990"/>
          <a:ext cx="5880406" cy="1024128"/>
        </p:xfrm>
        <a:graphic>
          <a:graphicData uri="http://schemas.openxmlformats.org/drawingml/2006/table">
            <a:tbl>
              <a:tblPr/>
              <a:tblGrid>
                <a:gridCol w="5880406"/>
              </a:tblGrid>
              <a:tr h="23753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non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vi-VN" sz="2800" b="1" u="non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Muốn </a:t>
                      </a:r>
                      <a:r>
                        <a:rPr lang="vi-VN" sz="2800" b="1" u="none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tìm giá trị của một biểu </a:t>
                      </a:r>
                      <a:r>
                        <a:rPr lang="vi-VN" sz="2800" b="1" u="non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thức</a:t>
                      </a:r>
                      <a:r>
                        <a:rPr lang="en-US" sz="2800" b="1" u="non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2800" b="1" u="non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non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ta </a:t>
                      </a:r>
                      <a:r>
                        <a:rPr lang="en-US" sz="2800" b="1" u="none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tìm</a:t>
                      </a:r>
                      <a:r>
                        <a:rPr lang="en-US" sz="2800" b="1" u="non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u="none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kết</a:t>
                      </a:r>
                      <a:r>
                        <a:rPr lang="en-US" sz="2800" b="1" u="non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u="none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quả</a:t>
                      </a:r>
                      <a:r>
                        <a:rPr lang="en-US" sz="2800" b="1" u="non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u="none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2800" b="1" u="non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u="none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biểu</a:t>
                      </a:r>
                      <a:r>
                        <a:rPr lang="en-US" sz="2800" b="1" u="non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u="none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thức</a:t>
                      </a:r>
                      <a:r>
                        <a:rPr lang="en-US" sz="2800" b="1" u="non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u="none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đó</a:t>
                      </a:r>
                      <a:endParaRPr lang="en-US" sz="2400" b="1" u="none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5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47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57" y="-186013"/>
            <a:ext cx="2814800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1" y="2716878"/>
            <a:ext cx="2236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5208" y="2305070"/>
            <a:ext cx="2460340" cy="124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23" y="2743200"/>
            <a:ext cx="246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1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1" y="219367"/>
            <a:ext cx="12161838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1" y="56"/>
            <a:ext cx="12161838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r>
              <a:rPr lang="en-US" sz="1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0" y="4147090"/>
            <a:ext cx="12268200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" y="-2"/>
            <a:ext cx="12133267" cy="68580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5647" y="1690688"/>
            <a:ext cx="608092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1147" y="1557339"/>
            <a:ext cx="6790361" cy="876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4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823119" y="655656"/>
            <a:ext cx="10533026" cy="1107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816 : 8 =?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424694" y="3146866"/>
            <a:ext cx="1160426" cy="5539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pPr algn="ctr" defTabSz="1218565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1005736" y="1209622"/>
            <a:ext cx="10533026" cy="615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pPr lvl="0"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816 : 8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102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227" y="4679600"/>
            <a:ext cx="1893448" cy="2496887"/>
          </a:xfrm>
          <a:prstGeom prst="rect">
            <a:avLst/>
          </a:prstGeom>
        </p:spPr>
      </p:pic>
      <p:sp>
        <p:nvSpPr>
          <p:cNvPr id="8" name="Text Box 128"/>
          <p:cNvSpPr txBox="1">
            <a:spLocks noChangeArrowheads="1"/>
          </p:cNvSpPr>
          <p:nvPr/>
        </p:nvSpPr>
        <p:spPr bwMode="auto">
          <a:xfrm>
            <a:off x="1004907" y="2763735"/>
            <a:ext cx="10533026" cy="615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210 : 7 =?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8"/>
          <p:cNvSpPr txBox="1">
            <a:spLocks noChangeArrowheads="1"/>
          </p:cNvSpPr>
          <p:nvPr/>
        </p:nvSpPr>
        <p:spPr bwMode="auto">
          <a:xfrm>
            <a:off x="969387" y="2667000"/>
            <a:ext cx="10533026" cy="615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210 : 7 =30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9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937094"/>
            <a:ext cx="12161838" cy="2491955"/>
            <a:chOff x="708819" y="937038"/>
            <a:chExt cx="10744200" cy="2972955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1"/>
              <a:ext cx="10744200" cy="2690792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49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429048"/>
            <a:ext cx="120396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4976" y="2201317"/>
            <a:ext cx="11699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BÀI 38: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2519" y="624373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638" y="1191823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NHÂN, PHÉP CHIA TRONG PHẠM VI 1 000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b="1" dirty="0"/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7319" y="3498452"/>
            <a:ext cx="59474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990600"/>
            <a:ext cx="9525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464" y="228600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691" y="622012"/>
            <a:ext cx="9574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64" y="1235501"/>
            <a:ext cx="9144000" cy="11787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5242718" cy="38861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1329581"/>
            <a:ext cx="5257800" cy="48767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46919" y="6095999"/>
            <a:ext cx="10896600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 + 5; 24 – 7;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5x2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 8:2 ; 5 + 5 + 8; 5 x 2 + 8; 18:3 – 2; …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464" y="228599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32719" y="905596"/>
            <a:ext cx="91630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35 + 8 -10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2719" y="3665749"/>
            <a:ext cx="960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35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+ 8 -10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33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4754" y="2285567"/>
            <a:ext cx="67910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3860" y="2280109"/>
            <a:ext cx="6477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1560" y="2280107"/>
            <a:ext cx="6477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52516" y="3048000"/>
            <a:ext cx="6477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60496" y="3063389"/>
            <a:ext cx="6477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7260" y="2288186"/>
            <a:ext cx="6477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2719" y="2280110"/>
            <a:ext cx="3638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 + 8 -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=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79525"/>
              </p:ext>
            </p:extLst>
          </p:nvPr>
        </p:nvGraphicFramePr>
        <p:xfrm>
          <a:off x="594519" y="4922273"/>
          <a:ext cx="10945812" cy="1426464"/>
        </p:xfrm>
        <a:graphic>
          <a:graphicData uri="http://schemas.openxmlformats.org/drawingml/2006/table">
            <a:tbl>
              <a:tblPr/>
              <a:tblGrid>
                <a:gridCol w="10945812"/>
              </a:tblGrid>
              <a:tr h="72148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     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      </a:t>
                      </a:r>
                      <a:r>
                        <a:rPr lang="vi-VN" sz="3200" b="1" u="none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Muốn tìm giá trị của một biểu thức</a:t>
                      </a:r>
                      <a:r>
                        <a:rPr lang="en-US" sz="3200" b="1" u="none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, ta </a:t>
                      </a:r>
                      <a:r>
                        <a:rPr lang="en-US" sz="3200" b="1" u="none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tìm</a:t>
                      </a:r>
                      <a:r>
                        <a:rPr lang="en-US" sz="3200" b="1" u="none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u="none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kết</a:t>
                      </a:r>
                      <a:r>
                        <a:rPr lang="en-US" sz="3200" b="1" u="none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u="none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quả</a:t>
                      </a:r>
                      <a:r>
                        <a:rPr lang="en-US" sz="3200" b="1" u="none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u="none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3200" b="1" u="none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u="none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biểu</a:t>
                      </a:r>
                      <a:r>
                        <a:rPr lang="en-US" sz="3200" b="1" u="none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u="none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thức</a:t>
                      </a:r>
                      <a:r>
                        <a:rPr lang="en-US" sz="3200" b="1" u="none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u="none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đó</a:t>
                      </a:r>
                      <a:r>
                        <a:rPr lang="en-US" sz="3200" b="1" u="none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3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9FC"/>
                    </a:solidFill>
                  </a:tcPr>
                </a:tc>
              </a:tr>
            </a:tbl>
          </a:graphicData>
        </a:graphic>
      </p:graphicFrame>
      <p:sp>
        <p:nvSpPr>
          <p:cNvPr id="5" name="Notched Right Arrow 4"/>
          <p:cNvSpPr/>
          <p:nvPr/>
        </p:nvSpPr>
        <p:spPr>
          <a:xfrm>
            <a:off x="1491323" y="5267396"/>
            <a:ext cx="914400" cy="484632"/>
          </a:xfrm>
          <a:prstGeom prst="notchedRightArrow">
            <a:avLst>
              <a:gd name="adj1" fmla="val 50000"/>
              <a:gd name="adj2" fmla="val 251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6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9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21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990600"/>
            <a:ext cx="83057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342</Words>
  <Application>Microsoft Office PowerPoint</Application>
  <PresentationFormat>Custom</PresentationFormat>
  <Paragraphs>72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259</cp:revision>
  <dcterms:created xsi:type="dcterms:W3CDTF">2021-05-23T10:25:42Z</dcterms:created>
  <dcterms:modified xsi:type="dcterms:W3CDTF">2022-07-21T02:13:18Z</dcterms:modified>
</cp:coreProperties>
</file>