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19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11" r:id="rId13"/>
    <p:sldId id="269" r:id="rId14"/>
    <p:sldId id="284" r:id="rId15"/>
    <p:sldId id="285" r:id="rId16"/>
    <p:sldId id="28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0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7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User\Deskto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7541"/>
            <a:ext cx="1207546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4222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HĐ khám phá: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129"/>
            <a:ext cx="12191999" cy="5701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HĐ : Hoạt động</a:t>
            </a:r>
            <a:endParaRPr lang="en-US" dirty="0"/>
          </a:p>
        </p:txBody>
      </p:sp>
      <p:pic>
        <p:nvPicPr>
          <p:cNvPr id="6" name="Picture 5" descr="C:\Users\User\Desktop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207"/>
            <a:ext cx="12008224" cy="19999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3101661"/>
            <a:ext cx="2931460" cy="280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45 : (5 + 4)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45 : 9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5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3948950" y="3093476"/>
            <a:ext cx="32721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8 x (11 – 6)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8 x 5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40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8673347" y="3163330"/>
            <a:ext cx="333487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42 – (42 – 5)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42 – 37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5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9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oán lớp 3 trang 104, 105, 106, 107, 108 Bài 38: Biểu thức số. Tính giá trị của biểu thức số | Kết nối tri thứ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806824"/>
            <a:ext cx="10784541" cy="536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D.567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105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15 + ? : 5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C.261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.270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D.71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260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? 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- 17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71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192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160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(?x2)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D.258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294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( 215 +41)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38: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694" y="2920013"/>
            <a:ext cx="107203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 THỨC SỐ. TÍNH GIÁ TRỊ CỦA BIỂU THỨC SỐ (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155</Words>
  <Application>Microsoft Office PowerPoint</Application>
  <PresentationFormat>Widescreen</PresentationFormat>
  <Paragraphs>58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Microsoft YaHei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Verdana</vt:lpstr>
      <vt:lpstr>字魂17号-萌趣果冻体</vt:lpstr>
      <vt:lpstr>等线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19</cp:revision>
  <dcterms:created xsi:type="dcterms:W3CDTF">2021-05-04T09:55:00Z</dcterms:created>
  <dcterms:modified xsi:type="dcterms:W3CDTF">2022-06-24T10:01:02Z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