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0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11" r:id="rId13"/>
    <p:sldId id="269" r:id="rId14"/>
    <p:sldId id="284" r:id="rId15"/>
    <p:sldId id="285" r:id="rId16"/>
    <p:sldId id="286" r:id="rId17"/>
    <p:sldId id="312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0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75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5" y="1064032"/>
            <a:ext cx="11430000" cy="2210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1906" y="3347720"/>
            <a:ext cx="779929" cy="672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15118" y="3347719"/>
            <a:ext cx="779929" cy="672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44336" y="3347718"/>
            <a:ext cx="779929" cy="672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61812" y="3347717"/>
            <a:ext cx="779929" cy="672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398124" y="2594682"/>
            <a:ext cx="524435" cy="565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69758" y="2594682"/>
            <a:ext cx="524435" cy="565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221" y="0"/>
            <a:ext cx="10927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Mai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221" y="2064169"/>
            <a:ext cx="6096000" cy="42505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algn="just">
              <a:lnSpc>
                <a:spcPct val="114000"/>
              </a:lnSpc>
              <a:spcAft>
                <a:spcPts val="1200"/>
              </a:spcAft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14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– 2 = 2 (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14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14000"/>
              </a:lnSpc>
              <a:spcAft>
                <a:spcPts val="1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x 10 = 20 (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14000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20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6407624" y="2064169"/>
            <a:ext cx="5784376" cy="267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lnSpc>
                <a:spcPts val="1800"/>
              </a:lnSpc>
              <a:spcAft>
                <a:spcPts val="1200"/>
              </a:spcAft>
            </a:pP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algn="just">
              <a:lnSpc>
                <a:spcPct val="114000"/>
              </a:lnSpc>
              <a:spcAft>
                <a:spcPts val="1200"/>
              </a:spcAft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14000"/>
              </a:lnSpc>
              <a:spcAft>
                <a:spcPts val="1200"/>
              </a:spcAft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(4 – 2)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10 = 20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r">
              <a:lnSpc>
                <a:spcPct val="114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20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:\Users\User\Desktop\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572892"/>
            <a:ext cx="11723427" cy="55140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1"/>
            <a:ext cx="3146474" cy="572892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Users\User\Desktop\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24" y="373159"/>
            <a:ext cx="10552016" cy="431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0" y="1"/>
            <a:ext cx="3146474" cy="572892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0000" lnSpcReduction="10000"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User\Desktop\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" y="772917"/>
            <a:ext cx="11741834" cy="13935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248141"/>
              </p:ext>
            </p:extLst>
          </p:nvPr>
        </p:nvGraphicFramePr>
        <p:xfrm>
          <a:off x="860596" y="2324245"/>
          <a:ext cx="11331404" cy="4005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6973"/>
                <a:gridCol w="4384431"/>
              </a:tblGrid>
              <a:tr h="3738929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+ 80 + 20 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123 +(80 + 20) 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123 + 100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223 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 207 + 64 + 36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207+(64 + 36)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207 + 100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307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2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= 15 + ? : 5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 + ? 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- 17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71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60 + (?x2)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D.258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294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( 215 +41)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38: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694" y="2920013"/>
            <a:ext cx="107203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 THỨC SỐ. TÍNH GIÁ TRỊ CỦA BIỂU THỨC SỐ (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4)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248</Words>
  <Application>Microsoft Office PowerPoint</Application>
  <PresentationFormat>Widescreen</PresentationFormat>
  <Paragraphs>74</Paragraphs>
  <Slides>15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Verdana</vt:lpstr>
      <vt:lpstr>字魂17号-萌趣果冻体</vt:lpstr>
      <vt:lpstr>等线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17</cp:revision>
  <dcterms:created xsi:type="dcterms:W3CDTF">2021-05-04T09:55:00Z</dcterms:created>
  <dcterms:modified xsi:type="dcterms:W3CDTF">2022-06-24T10:01:31Z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