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7"/>
  </p:notesMasterIdLst>
  <p:sldIdLst>
    <p:sldId id="280" r:id="rId5"/>
    <p:sldId id="258" r:id="rId6"/>
    <p:sldId id="259" r:id="rId7"/>
    <p:sldId id="260" r:id="rId8"/>
    <p:sldId id="261" r:id="rId9"/>
    <p:sldId id="281" r:id="rId10"/>
    <p:sldId id="282" r:id="rId11"/>
    <p:sldId id="283" r:id="rId12"/>
    <p:sldId id="315" r:id="rId13"/>
    <p:sldId id="284" r:id="rId14"/>
    <p:sldId id="285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70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48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70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0" y="123068"/>
            <a:ext cx="11942359" cy="54171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664823" y="4370294"/>
            <a:ext cx="1748117" cy="8606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12940" y="4370294"/>
            <a:ext cx="1748117" cy="8606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9" y="273480"/>
            <a:ext cx="11770174" cy="503810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88660" y="3993775"/>
            <a:ext cx="564776" cy="4975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88660" y="4652681"/>
            <a:ext cx="564776" cy="49754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68873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 </a:t>
            </a:r>
            <a:r>
              <a:rPr kumimoji="0" lang="en-US" sz="66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39: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6690" y="2995496"/>
            <a:ext cx="10418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 SÁNH SỐ LỚN GẤP MẤY LẦN SỐ BÉ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17" y="-1"/>
            <a:ext cx="12024783" cy="623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23759" cy="537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9899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84</Words>
  <Application>Microsoft Office PowerPoint</Application>
  <PresentationFormat>Widescreen</PresentationFormat>
  <Paragraphs>33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等线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User</cp:lastModifiedBy>
  <cp:revision>11</cp:revision>
  <dcterms:created xsi:type="dcterms:W3CDTF">2021-05-04T10:26:00Z</dcterms:created>
  <dcterms:modified xsi:type="dcterms:W3CDTF">2022-06-17T02:28:11Z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