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</p:sldMasterIdLst>
  <p:notesMasterIdLst>
    <p:notesMasterId r:id="rId18"/>
  </p:notesMasterIdLst>
  <p:sldIdLst>
    <p:sldId id="280" r:id="rId5"/>
    <p:sldId id="258" r:id="rId6"/>
    <p:sldId id="259" r:id="rId7"/>
    <p:sldId id="260" r:id="rId8"/>
    <p:sldId id="261" r:id="rId9"/>
    <p:sldId id="281" r:id="rId10"/>
    <p:sldId id="268" r:id="rId11"/>
    <p:sldId id="304" r:id="rId12"/>
    <p:sldId id="311" r:id="rId13"/>
    <p:sldId id="312" r:id="rId14"/>
    <p:sldId id="313" r:id="rId15"/>
    <p:sldId id="314" r:id="rId16"/>
    <p:sldId id="27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870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486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375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6/17/2022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1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microsoft.com/office/2007/relationships/hdphoto" Target="../media/hdphoto7.wdp"/><Relationship Id="rId2" Type="http://schemas.openxmlformats.org/officeDocument/2006/relationships/image" Target="../media/image5.jpe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0.png"/><Relationship Id="rId19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5.png"/><Relationship Id="rId3" Type="http://schemas.microsoft.com/office/2007/relationships/hdphoto" Target="../media/hdphoto8.wdp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14.png"/><Relationship Id="rId5" Type="http://schemas.openxmlformats.org/officeDocument/2006/relationships/image" Target="../media/image19.GIF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microsoft.com/office/2007/relationships/hdphoto" Target="../media/hdphoto9.wdp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microsoft.com/office/2007/relationships/hdphoto" Target="../media/hdphoto10.wdp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image" Target="../media/image28.png"/><Relationship Id="rId10" Type="http://schemas.openxmlformats.org/officeDocument/2006/relationships/image" Target="../media/image14.png"/><Relationship Id="rId4" Type="http://schemas.openxmlformats.org/officeDocument/2006/relationships/image" Target="../media/image19.GIF"/><Relationship Id="rId9" Type="http://schemas.microsoft.com/office/2007/relationships/hdphoto" Target="../media/hdphoto9.wdp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microsoft.com/office/2007/relationships/hdphoto" Target="../media/hdphoto11.wdp"/><Relationship Id="rId12" Type="http://schemas.openxmlformats.org/officeDocument/2006/relationships/image" Target="../media/image15.png"/><Relationship Id="rId2" Type="http://schemas.openxmlformats.org/officeDocument/2006/relationships/image" Target="../media/image29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image" Target="../media/image31.png"/><Relationship Id="rId10" Type="http://schemas.openxmlformats.org/officeDocument/2006/relationships/image" Target="../media/image14.png"/><Relationship Id="rId4" Type="http://schemas.openxmlformats.org/officeDocument/2006/relationships/image" Target="../media/image19.GIF"/><Relationship Id="rId9" Type="http://schemas.microsoft.com/office/2007/relationships/hdphoto" Target="../media/hdphoto9.wdp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1861503"/>
            <a:ext cx="10602913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Xin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tất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cả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các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con!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36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endParaRPr lang="en-US" sz="2400" dirty="0"/>
          </a:p>
        </p:txBody>
      </p:sp>
      <p:pic>
        <p:nvPicPr>
          <p:cNvPr id="6" name="Picture 5" descr="C:\Users\User\Desktop\2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664"/>
            <a:ext cx="11887200" cy="335970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8216756" y="1467356"/>
            <a:ext cx="561789" cy="551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82074" y="2093034"/>
            <a:ext cx="561789" cy="551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6367766" y="3821373"/>
                <a:ext cx="6096000" cy="244066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nl-NL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Bài giải:</a:t>
                </a:r>
                <a:endPara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nl-NL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 bóng trong một hàng gấp số lần số bóng trong một cột là:</a:t>
                </a:r>
                <a:endPara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nl-NL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8 : 4 = 2 (</a:t>
                </a:r>
                <a14:m>
                  <m:oMath xmlns:m="http://schemas.openxmlformats.org/officeDocument/2006/math"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𝑙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ầ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nl-NL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r"/>
                <a:r>
                  <a:rPr lang="nl-NL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Đáp số: 2 lần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7766" y="3821373"/>
                <a:ext cx="6096000" cy="2440668"/>
              </a:xfrm>
              <a:prstGeom prst="rect">
                <a:avLst/>
              </a:prstGeom>
              <a:blipFill rotWithShape="0">
                <a:blip r:embed="rId3"/>
                <a:stretch>
                  <a:fillRect l="-2100" t="-1750" r="-2000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147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C:\Users\User\Desktop\3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23" y="787790"/>
            <a:ext cx="11788726" cy="426251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936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3475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2542" y="230832"/>
            <a:ext cx="12079458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Bài giải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>
              <a:lnSpc>
                <a:spcPct val="150000"/>
              </a:lnSpc>
              <a:spcAft>
                <a:spcPts val="120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chở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  <a:spcAft>
                <a:spcPts val="120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24 – 6 = 18 (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gấp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  <a:spcAft>
                <a:spcPts val="120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24 : 6 = 4 (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r">
              <a:lnSpc>
                <a:spcPct val="150000"/>
              </a:lnSpc>
              <a:spcAft>
                <a:spcPts val="120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a) 18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  <a:spcAft>
                <a:spcPts val="120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b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4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36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8887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A.50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B.15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C.10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55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gấp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mấy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lần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5 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là?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400" dirty="0" smtClean="0">
                <a:solidFill>
                  <a:srgbClr val="0000FF"/>
                </a:solidFill>
                <a:latin typeface="Calibri" panose="020F0502020204030204"/>
              </a:rPr>
              <a:t>A.4 </a:t>
            </a:r>
            <a:r>
              <a:rPr lang="en-US" sz="4400" dirty="0" err="1" smtClean="0">
                <a:solidFill>
                  <a:srgbClr val="0000FF"/>
                </a:solidFill>
                <a:latin typeface="Calibri" panose="020F0502020204030204"/>
              </a:rPr>
              <a:t>lần</a:t>
            </a:r>
            <a:endParaRPr lang="en-US" sz="44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400" dirty="0">
                <a:solidFill>
                  <a:srgbClr val="0000FF"/>
                </a:solidFill>
                <a:latin typeface="Calibri" panose="020F0502020204030204"/>
              </a:rPr>
              <a:t>B</a:t>
            </a:r>
            <a:r>
              <a:rPr lang="en-US" sz="4400" dirty="0" smtClean="0">
                <a:solidFill>
                  <a:srgbClr val="0000FF"/>
                </a:solidFill>
                <a:latin typeface="Calibri" panose="020F0502020204030204"/>
              </a:rPr>
              <a:t>.</a:t>
            </a:r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lang="en-US" sz="4400" dirty="0" smtClean="0">
                <a:solidFill>
                  <a:srgbClr val="0000FF"/>
                </a:solidFill>
              </a:rPr>
              <a:t>8 </a:t>
            </a:r>
            <a:r>
              <a:rPr lang="en-US" sz="4400" dirty="0" err="1">
                <a:solidFill>
                  <a:srgbClr val="0000FF"/>
                </a:solidFill>
              </a:rPr>
              <a:t>lần</a:t>
            </a:r>
            <a:endParaRPr lang="en-US" sz="4400" dirty="0">
              <a:solidFill>
                <a:srgbClr val="0000FF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400" dirty="0">
                <a:solidFill>
                  <a:srgbClr val="0000FF"/>
                </a:solidFill>
                <a:latin typeface="Calibri" panose="020F0502020204030204"/>
              </a:rPr>
              <a:t>C</a:t>
            </a:r>
            <a:r>
              <a:rPr lang="en-US" sz="4400" dirty="0" smtClean="0">
                <a:solidFill>
                  <a:srgbClr val="0000FF"/>
                </a:solidFill>
                <a:latin typeface="Calibri" panose="020F0502020204030204"/>
              </a:rPr>
              <a:t>.</a:t>
            </a:r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lang="en-US" sz="4400" dirty="0" smtClean="0">
                <a:solidFill>
                  <a:srgbClr val="0000FF"/>
                </a:solidFill>
              </a:rPr>
              <a:t>14 </a:t>
            </a:r>
            <a:r>
              <a:rPr lang="en-US" sz="4400" dirty="0" err="1">
                <a:solidFill>
                  <a:srgbClr val="0000FF"/>
                </a:solidFill>
              </a:rPr>
              <a:t>lần</a:t>
            </a:r>
            <a:endParaRPr lang="en-US" sz="4400" dirty="0">
              <a:solidFill>
                <a:srgbClr val="0000FF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400" dirty="0">
                <a:solidFill>
                  <a:srgbClr val="0000FF"/>
                </a:solidFill>
                <a:latin typeface="Calibri" panose="020F0502020204030204"/>
              </a:rPr>
              <a:t>D</a:t>
            </a:r>
            <a:r>
              <a:rPr lang="en-US" sz="4400" dirty="0" smtClean="0">
                <a:solidFill>
                  <a:srgbClr val="0000FF"/>
                </a:solidFill>
                <a:latin typeface="Calibri" panose="020F0502020204030204"/>
              </a:rPr>
              <a:t>.</a:t>
            </a:r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lang="en-US" sz="4400" dirty="0" smtClean="0">
                <a:solidFill>
                  <a:srgbClr val="0000FF"/>
                </a:solidFill>
              </a:rPr>
              <a:t>16 </a:t>
            </a:r>
            <a:r>
              <a:rPr lang="en-US" sz="4400" dirty="0" err="1">
                <a:solidFill>
                  <a:srgbClr val="0000FF"/>
                </a:solidFill>
              </a:rPr>
              <a:t>lần</a:t>
            </a:r>
            <a:endParaRPr lang="en-US" sz="4400" dirty="0">
              <a:solidFill>
                <a:srgbClr val="0000FF"/>
              </a:solidFill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12868" y="34151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Hàng trên có </a:t>
            </a:r>
            <a:r>
              <a:rPr lang="nl-NL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16 </a:t>
            </a:r>
            <a:r>
              <a:rPr lang="nl-NL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 tô, hàng dưới có 2 ô tô. Hỏi số ô tô ở hàng trên gấp mấy lần số ô tô ở hàng dưới ?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B.61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C.62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D.6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12045" y="482264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Nam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216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bi, Minh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bi.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bi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gấp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mấy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bi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Minh ?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68873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</a:t>
            </a: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 </a:t>
            </a:r>
            <a:r>
              <a:rPr kumimoji="0" lang="en-US" sz="6600" b="1" i="1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39: </a:t>
            </a:r>
            <a:r>
              <a:rPr kumimoji="0" lang="en-US" sz="6600" b="1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6690" y="2995496"/>
            <a:ext cx="104186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 SÁNH SỐ LỚN GẤP MẤY LẦN SỐ BÉ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2)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88906" cy="5378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C:\Users\User\Desktop\6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67" y="97210"/>
            <a:ext cx="12064533" cy="52816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247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264</Words>
  <Application>Microsoft Office PowerPoint</Application>
  <PresentationFormat>Widescreen</PresentationFormat>
  <Paragraphs>48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Microsoft YaHei</vt:lpstr>
      <vt:lpstr>Microsoft YaHei</vt:lpstr>
      <vt:lpstr>宋体</vt:lpstr>
      <vt:lpstr>宋体</vt:lpstr>
      <vt:lpstr>Arial</vt:lpstr>
      <vt:lpstr>Calibri</vt:lpstr>
      <vt:lpstr>Calibri Light</vt:lpstr>
      <vt:lpstr>Cambria Math</vt:lpstr>
      <vt:lpstr>ITC Avant Garde Std Bk</vt:lpstr>
      <vt:lpstr>Times New Roman</vt:lpstr>
      <vt:lpstr>字魂17号-萌趣果冻体</vt:lpstr>
      <vt:lpstr>等线</vt:lpstr>
      <vt:lpstr>2_Office Theme</vt:lpstr>
      <vt:lpstr>3_Office Theme</vt:lpstr>
      <vt:lpstr>1_Office 主题​​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User</dc:creator>
  <cp:lastModifiedBy>User</cp:lastModifiedBy>
  <cp:revision>14</cp:revision>
  <dcterms:created xsi:type="dcterms:W3CDTF">2021-05-04T10:26:00Z</dcterms:created>
  <dcterms:modified xsi:type="dcterms:W3CDTF">2022-06-17T02:55:09Z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