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82" r:id="rId2"/>
    <p:sldId id="390" r:id="rId3"/>
    <p:sldId id="258" r:id="rId4"/>
    <p:sldId id="256" r:id="rId5"/>
    <p:sldId id="372" r:id="rId6"/>
    <p:sldId id="378" r:id="rId7"/>
    <p:sldId id="377" r:id="rId8"/>
    <p:sldId id="260" r:id="rId9"/>
    <p:sldId id="388" r:id="rId10"/>
    <p:sldId id="389" r:id="rId11"/>
    <p:sldId id="335" r:id="rId12"/>
    <p:sldId id="376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83BB"/>
    <a:srgbClr val="E757A2"/>
    <a:srgbClr val="E40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7" autoAdjust="0"/>
    <p:restoredTop sz="93724" autoAdjust="0"/>
  </p:normalViewPr>
  <p:slideViewPr>
    <p:cSldViewPr snapToGrid="0">
      <p:cViewPr varScale="1">
        <p:scale>
          <a:sx n="61" d="100"/>
          <a:sy n="61" d="100"/>
        </p:scale>
        <p:origin x="4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D4513-8EC2-4940-8526-2855510F6E8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4A158-DCDA-4211-ACD9-CE4F8B86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2170-5E6D-4B0E-A217-036286DF3F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Di chuyển choột vào hình, mũi tên chuyển sang bàn tay, sau đó vào các hình để mở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D4A158-DCDA-4211-ACD9-CE4F8B8682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004E-0AB9-AD7C-5B06-409E49455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71080-C01E-9B41-6437-17DD7545C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D6BB9-E279-D262-B49F-6B98FA3C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DB91-3A81-0443-22E5-4DD2C60D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43DB-79F4-0822-01A1-610CCD0C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6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D5577-EEEC-262C-1892-2879EC66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89086-3279-7CFC-C403-370DCC42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0D9F3-7CA6-D87D-AFDD-63E623D2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8E95A-7AD2-B79A-8A11-F921C341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664D-F9E2-34CC-0297-4528BBFA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69BD4-0E4B-60A5-FAAF-7F54B01E6E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4B796-0104-AD44-B560-CBDB1A35D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2BD3-F0F7-8A42-D3C5-6FDE0C170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DA1C-30AA-D77D-F20E-98637A05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1E601-6DA4-EEA6-A29C-1E6E4E35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1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75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DA1A-9690-4C13-D30D-A0E5BA91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0D5F-D49F-B902-3656-0C1BB4F2F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68679-22B5-236C-7B07-A90B491B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B5A47-3869-E3C6-867C-902A5CB0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52FBE-0182-83BA-D292-263C65BD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0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402B-2757-E99B-FA89-1793F0E8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2F8BB-9161-5DED-1022-BE8231CE6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D965-01BB-D29C-6B80-FA59F394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2FA85-6D63-E5DA-D2D8-196EA171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B639-7F52-7A3E-9CFB-70349402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0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DD78-0294-54B3-9E61-1242F1B9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E4A1D-FCDF-1540-ABDE-3BBB9F07C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C3CDF-11CB-4963-FD60-97BDE2174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B3C90-EF47-53AA-1494-53587CCF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D3E6B-8BF3-BB5F-CDFA-AF5EF8F7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C25B2-7626-A1F5-4B73-CF6FE0ED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13F9E-A643-F920-AD1F-D5B55682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EF571-093B-54B0-A1A3-BB58ACC77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BAF6-DFB9-B3D0-B735-29A63A011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770BA-255C-3DBA-B98F-E77C85E0F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A244B-ECBB-BEC5-2D77-172806917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10852-28FC-8592-5950-7B199F7B8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EF7EC0-BA7A-766B-345B-3746D091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C336C-9118-D6D1-730F-2F3C88C7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5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F60B-2809-6BAA-33C3-271F813D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4AD1C7-0864-41C3-222D-D73BB802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7DDAF-5E6D-4252-FB68-44BB64BF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01692-8580-EC69-74A5-4389754B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C325A-52E4-69F1-9D37-A24A9161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1C392-23E0-7B64-8CB4-4189544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C6827-2CA9-7A0C-C573-62194C0E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B210-898E-1DD2-F003-F8AAA551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3623-56F3-00F1-A7B8-853453029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5AAC0-232A-DFD5-54B0-85342B642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7450D-00DE-7B85-F4E1-FDF48186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EAB60-8D3B-6211-92C3-5E133364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C9EB4-79BE-B15F-91B8-BE64667A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2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2BBDB-9183-4A78-7923-D9F89C72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2FF05A-1F27-3549-F7F7-468AD1B15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7B381-D9A4-EADB-D0AB-849BBC4ED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3596F-9890-8049-6862-612AA47B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9B2A8-4156-D0CA-60C2-A2A0D6C7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8ED74-C39D-A25E-E42F-F0407AF7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48F331-6B7B-BC41-D233-84C47051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60BE-7B43-80D2-F0F0-FB8429C62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88A64-AF89-D867-AFD9-2C1FEA6F3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B352-D84C-41F6-A811-7359EAD1DE13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38D37-AFA5-5E75-7DD7-B9FC1D1EB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E1FF-824F-CF93-98AC-7952D8F42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3AED-9CF4-4644-983B-70FC3E97CF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4C0B4-150D-68E8-A750-1C3807F659E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59" y="0"/>
            <a:ext cx="1833352" cy="17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2EA165-71DA-1CB2-AD38-0964745D3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128" y="0"/>
            <a:ext cx="3324151" cy="53389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" end="79528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88285" y="2274951"/>
            <a:ext cx="609600" cy="609600"/>
          </a:xfrm>
          <a:prstGeom prst="rect">
            <a:avLst/>
          </a:prstGeom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BB2F18C0-87FA-B1A3-14DC-8C1E10BF534A}"/>
              </a:ext>
            </a:extLst>
          </p:cNvPr>
          <p:cNvSpPr txBox="1"/>
          <p:nvPr/>
        </p:nvSpPr>
        <p:spPr>
          <a:xfrm>
            <a:off x="1480710" y="1213122"/>
            <a:ext cx="77205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FF0000"/>
                </a:solidFill>
                <a:latin typeface="HP001 4 hàng" panose="020B0603050302020204" pitchFamily="34" charset="0"/>
                <a:ea typeface="微软雅黑" panose="020B0503020204020204" pitchFamily="34" charset="-122"/>
              </a:rPr>
              <a:t>Chào các em đến với tiết Toán</a:t>
            </a:r>
            <a:endParaRPr lang="zh-CN" altLang="en-US" sz="6600" b="1" dirty="0">
              <a:solidFill>
                <a:srgbClr val="FF0000"/>
              </a:solidFill>
              <a:latin typeface="HP001 4 hàng" panose="020B06030503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762A3D8A-DA92-DDDD-7AE5-8A298E123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253" flipH="1">
            <a:off x="577337" y="160609"/>
            <a:ext cx="1806747" cy="1715904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443DF427-26E7-1D4D-92F8-2E2AC0EACA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38" y="4411579"/>
            <a:ext cx="4405233" cy="24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390CA-B4ED-C366-5EE7-23825B859648}"/>
              </a:ext>
            </a:extLst>
          </p:cNvPr>
          <p:cNvGrpSpPr/>
          <p:nvPr/>
        </p:nvGrpSpPr>
        <p:grpSpPr>
          <a:xfrm>
            <a:off x="813295" y="3876089"/>
            <a:ext cx="10570127" cy="2821493"/>
            <a:chOff x="631064" y="3308784"/>
            <a:chExt cx="10960628" cy="3034867"/>
          </a:xfrm>
        </p:grpSpPr>
        <p:pic>
          <p:nvPicPr>
            <p:cNvPr id="34" name="Picture 33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ED675AD9-A55A-D2D8-6433-E5E8BB029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61" b="62698"/>
            <a:stretch/>
          </p:blipFill>
          <p:spPr bwMode="auto">
            <a:xfrm>
              <a:off x="631064" y="3350707"/>
              <a:ext cx="10960628" cy="29929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32770-A174-8D1E-97ED-8C9FB6B751DE}"/>
                </a:ext>
              </a:extLst>
            </p:cNvPr>
            <p:cNvCxnSpPr>
              <a:cxnSpLocks/>
            </p:cNvCxnSpPr>
            <p:nvPr/>
          </p:nvCxnSpPr>
          <p:spPr>
            <a:xfrm>
              <a:off x="645662" y="3308784"/>
              <a:ext cx="0" cy="30348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896B52-DD16-5ADB-BE78-D80FEA1EB7E7}"/>
              </a:ext>
            </a:extLst>
          </p:cNvPr>
          <p:cNvSpPr txBox="1"/>
          <p:nvPr/>
        </p:nvSpPr>
        <p:spPr>
          <a:xfrm>
            <a:off x="975371" y="453012"/>
            <a:ext cx="10408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bến đò có tất cả 65 thuyền để chở khách đi tham quan, trong đó bến thứ nhất có 40 thuyền. Hỏi bến thứ hai có bao nhiêu thuyền?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BDC3B4-62ED-3702-1D73-CB8D1A394847}"/>
              </a:ext>
            </a:extLst>
          </p:cNvPr>
          <p:cNvSpPr/>
          <p:nvPr/>
        </p:nvSpPr>
        <p:spPr>
          <a:xfrm>
            <a:off x="426730" y="491112"/>
            <a:ext cx="548640" cy="54864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DE3E50AF-FF5A-8060-59AE-8F8A9767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896" y="4878990"/>
            <a:ext cx="8686799" cy="46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Bến thứ hai có số thuyền là: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3483F294-A4C0-F73F-A515-A28D8CEF1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51" y="5556860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65 - 40= 25 (thuyền)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6A814C-811E-68E1-6022-DACA7122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778" y="6207964"/>
            <a:ext cx="5043503" cy="54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Đáp số</a:t>
            </a:r>
            <a:r>
              <a:rPr lang="en-US" altLang="en-US" sz="3600" b="1">
                <a:solidFill>
                  <a:srgbClr val="7030A0"/>
                </a:solidFill>
                <a:latin typeface="HP001 4 hàng" pitchFamily="34" charset="0"/>
              </a:rPr>
              <a:t>: 25 thuyền</a:t>
            </a:r>
            <a:endParaRPr lang="en-US" altLang="en-US" sz="36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F2504DE4-6111-E778-0DCE-131ED9C1A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51" y="4196385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6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6078E331-B768-D069-C6FF-F698F153F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78" y="420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u="sng">
                <a:solidFill>
                  <a:srgbClr val="7030A0"/>
                </a:solidFill>
                <a:latin typeface="HP001 4 hàng" pitchFamily="34" charset="0"/>
              </a:rPr>
              <a:t>Bài 3: </a:t>
            </a:r>
            <a:endParaRPr lang="en-US" altLang="en-US" sz="36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8B53F-EFDE-EE27-005F-8A4B75A05EA1}"/>
              </a:ext>
            </a:extLst>
          </p:cNvPr>
          <p:cNvSpPr txBox="1"/>
          <p:nvPr/>
        </p:nvSpPr>
        <p:spPr>
          <a:xfrm>
            <a:off x="3798305" y="1974618"/>
            <a:ext cx="379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rgbClr val="E40EB6"/>
                </a:solidFill>
                <a:latin typeface="HP001 4 hàng" panose="020B0603050302020204" pitchFamily="34" charset="0"/>
              </a:rPr>
              <a:t>Tóm tắt</a:t>
            </a:r>
            <a:r>
              <a:rPr lang="en-US" sz="2800" b="1">
                <a:solidFill>
                  <a:srgbClr val="E40EB6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9E511-E395-928C-E4D2-914187E65350}"/>
              </a:ext>
            </a:extLst>
          </p:cNvPr>
          <p:cNvSpPr txBox="1"/>
          <p:nvPr/>
        </p:nvSpPr>
        <p:spPr>
          <a:xfrm>
            <a:off x="2590833" y="2399430"/>
            <a:ext cx="656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40EB6"/>
                </a:solidFill>
                <a:latin typeface="HP001 4 hàng" panose="020B0603050302020204" pitchFamily="34" charset="0"/>
              </a:rPr>
              <a:t>Hai bến đò có tất cả	: 65 thuyền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6BE9E-3288-3B98-81EB-DD944E2AE258}"/>
              </a:ext>
            </a:extLst>
          </p:cNvPr>
          <p:cNvSpPr txBox="1"/>
          <p:nvPr/>
        </p:nvSpPr>
        <p:spPr>
          <a:xfrm>
            <a:off x="2590833" y="2861829"/>
            <a:ext cx="656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40EB6"/>
                </a:solidFill>
                <a:latin typeface="HP001 4 hàng" panose="020B0603050302020204" pitchFamily="34" charset="0"/>
              </a:rPr>
              <a:t>Bến thứ nhất có		: 40 thuyền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C11D0B-DEDE-AE4A-5B33-7BCE4BB8BA6D}"/>
              </a:ext>
            </a:extLst>
          </p:cNvPr>
          <p:cNvCxnSpPr>
            <a:cxnSpLocks/>
          </p:cNvCxnSpPr>
          <p:nvPr/>
        </p:nvCxnSpPr>
        <p:spPr>
          <a:xfrm>
            <a:off x="1305288" y="917428"/>
            <a:ext cx="479071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464DF6-7BFC-B0BF-4E1B-D4AD24122174}"/>
              </a:ext>
            </a:extLst>
          </p:cNvPr>
          <p:cNvCxnSpPr>
            <a:cxnSpLocks/>
          </p:cNvCxnSpPr>
          <p:nvPr/>
        </p:nvCxnSpPr>
        <p:spPr>
          <a:xfrm>
            <a:off x="7378262" y="1424439"/>
            <a:ext cx="3839477" cy="104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BBAE5A-13B7-17A4-B0B3-0F8A4B35275E}"/>
              </a:ext>
            </a:extLst>
          </p:cNvPr>
          <p:cNvCxnSpPr>
            <a:cxnSpLocks/>
          </p:cNvCxnSpPr>
          <p:nvPr/>
        </p:nvCxnSpPr>
        <p:spPr>
          <a:xfrm>
            <a:off x="2585569" y="1424439"/>
            <a:ext cx="458568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789D31-054B-AB0B-AABD-32BCC9284755}"/>
              </a:ext>
            </a:extLst>
          </p:cNvPr>
          <p:cNvCxnSpPr>
            <a:cxnSpLocks/>
          </p:cNvCxnSpPr>
          <p:nvPr/>
        </p:nvCxnSpPr>
        <p:spPr>
          <a:xfrm>
            <a:off x="1038935" y="1919163"/>
            <a:ext cx="2345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D9C2D41-3B72-1C28-1D82-CB0645F7060E}"/>
              </a:ext>
            </a:extLst>
          </p:cNvPr>
          <p:cNvSpPr txBox="1"/>
          <p:nvPr/>
        </p:nvSpPr>
        <p:spPr>
          <a:xfrm>
            <a:off x="2578736" y="3352869"/>
            <a:ext cx="656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40EB6"/>
                </a:solidFill>
                <a:latin typeface="HP001 4 hàng" panose="020B0603050302020204" pitchFamily="34" charset="0"/>
              </a:rPr>
              <a:t>Bến thứ hai có		:  …. thuyền?</a:t>
            </a:r>
          </a:p>
        </p:txBody>
      </p:sp>
    </p:spTree>
    <p:extLst>
      <p:ext uri="{BB962C8B-B14F-4D97-AF65-F5344CB8AC3E}">
        <p14:creationId xmlns:p14="http://schemas.microsoft.com/office/powerpoint/2010/main" val="222827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" grpId="0"/>
      <p:bldP spid="15" grpId="0"/>
      <p:bldP spid="1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F613066-4117-6A86-E496-91E5B732F3AB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154984" y="611845"/>
            <a:ext cx="3882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UTM Cookies" panose="02040603050506020204" pitchFamily="18" charset="0"/>
              </a:rPr>
              <a:t>CỦNG CỐ</a:t>
            </a:r>
            <a:endParaRPr lang="vi-VN" sz="6000" dirty="0">
              <a:solidFill>
                <a:srgbClr val="0070C0"/>
              </a:solidFill>
            </a:endParaRPr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10793"/>
              </p:ext>
            </p:extLst>
          </p:nvPr>
        </p:nvGraphicFramePr>
        <p:xfrm>
          <a:off x="3552674" y="3058400"/>
          <a:ext cx="4885345" cy="741200"/>
        </p:xfrm>
        <a:graphic>
          <a:graphicData uri="http://schemas.openxmlformats.org/drawingml/2006/table">
            <a:tbl>
              <a:tblPr firstRow="1" bandRow="1"/>
              <a:tblGrid>
                <a:gridCol w="977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20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558711" y="3096491"/>
            <a:ext cx="906843" cy="665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99150" y="1846999"/>
            <a:ext cx="388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 số ?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93777"/>
              </p:ext>
            </p:extLst>
          </p:nvPr>
        </p:nvGraphicFramePr>
        <p:xfrm>
          <a:off x="3562720" y="4262196"/>
          <a:ext cx="4885345" cy="741200"/>
        </p:xfrm>
        <a:graphic>
          <a:graphicData uri="http://schemas.openxmlformats.org/drawingml/2006/table">
            <a:tbl>
              <a:tblPr firstRow="1" bandRow="1"/>
              <a:tblGrid>
                <a:gridCol w="977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20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4B2F7A-BF22-BC80-CCD2-8D6B1CCFE511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8F6A8B-4EC7-36D1-6C59-16EB448A70C3}"/>
              </a:ext>
            </a:extLst>
          </p:cNvPr>
          <p:cNvGrpSpPr/>
          <p:nvPr/>
        </p:nvGrpSpPr>
        <p:grpSpPr>
          <a:xfrm>
            <a:off x="9010867" y="5891738"/>
            <a:ext cx="1864191" cy="1403213"/>
            <a:chOff x="5337376" y="3832625"/>
            <a:chExt cx="1864191" cy="140321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EC0CB3-2614-0281-89C3-3EECF741E01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43C923-231A-3872-1D30-E3E40C17D74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5BE12A-5C65-AA66-A47B-203554D6142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789F5-2E73-AC60-0A51-285ECF12FE89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9C23E0B-F9AF-8202-1316-5FFDF36D033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264B6E2-A7EC-D415-CE4F-22C20428C4AD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63BCDE-EA5D-7830-F0FE-5D977DC6A06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343769-FAB7-9651-2311-42A684B0FDD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5D7967E-5979-2DB2-EA10-AB4B0B0259E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12998-930D-7099-79EA-A8B953AE8BA4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2C0690F-6EEC-9BA4-AA03-0B3CE49B6AE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93D1A15-DA18-208B-B779-BFA8C0189C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F12C0E-53C2-298C-FA86-ADF31F4A3B64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CA53C1C-87E0-226C-759B-D6DFFB0506E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223B356-9140-989B-926F-5EF4FC69AB2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634B04-C9FB-1D58-C311-D7EF50BD15AB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71892F-A9D2-0E09-E5C4-A282AAC17DE8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54EF129-CF79-B3DE-2D77-94A7E538D92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78E99C-F0E1-BFDB-AE88-04F4C80CB820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A5924FA-238E-0444-CFE5-2397812FC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1B2F3-7E18-5E93-F967-A45149CF7BE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09EC29D-6B25-B04F-29F9-2E77A39BBF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E35389F-8F37-FE76-70BE-038753437AC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23C9B44-6312-DFB3-96CD-3B64B7A3AA5F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9443F86-4BB6-A4A1-EF9F-8ACB4B579C9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4142E8-C038-F3A2-ECD2-21452C30CD3F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67FBAA3-DB87-71F0-322C-73FB6D7E161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714595-C51C-9E89-A1FD-48528781388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D7823EF-DF62-EF31-A768-78D0A8A22372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B560E67-8B63-4409-6EB0-75DF355D3D78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EA65F1D-9BBF-E974-179E-002EFF8AEF7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E3619C5-2BC0-AC2F-EDAC-D8E1C0C88BF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A6CE296-D754-BB4D-015B-3AE7479C54AA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FD8E38B-9256-2CE8-2F44-760179CFDC4D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DA820F2-60EB-9DF0-015B-F7E4A86B8760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BEC2D0-D01B-E867-A6DE-CC761DD780F4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7CB06F2-051E-A349-5F35-539605094B9B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7F30C75-9164-5023-6936-388C4D1D8B9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175A18C-DFAD-4D13-5E22-4816D5BC979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22F17D5-DA5B-642A-5490-08112960286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026480-0C3E-CAA4-23D5-1E0667D435F6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E0DA05D-E79D-E555-F38B-90948D721866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0286561-2FA2-AF81-9552-75AECCFC0908}"/>
              </a:ext>
            </a:extLst>
          </p:cNvPr>
          <p:cNvGrpSpPr/>
          <p:nvPr/>
        </p:nvGrpSpPr>
        <p:grpSpPr>
          <a:xfrm>
            <a:off x="11057498" y="5117836"/>
            <a:ext cx="1115360" cy="1891197"/>
            <a:chOff x="10947587" y="5253678"/>
            <a:chExt cx="1115360" cy="189119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AEE0886-B9FC-20D5-B4D4-00CE3BAF51C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76E49F4-4479-E405-DAE8-689B80D7FFD3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745BC0-D040-D5D6-6DD6-2C551940041C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06F057E-3A17-5DDE-1832-CADF6596B92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3DD7F99-03AD-9D47-BB3F-6F674DB2FBDD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476F712-D572-8894-FE16-922E0126C36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B6BA235-7CD0-2B44-1747-CC619666D47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209E01A-2BAD-B97D-7569-2EE7197922D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E8142AB-DA8D-107E-B3D6-55A1CFE69A51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D0246A1-348D-B6B9-9801-C9F66AB2F15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023EF1B-360C-61F3-FD32-A021C666245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E3785D-0689-E87F-CB64-4C4AB1C9E4C6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6C61A7E-DB30-E453-6B87-6E4AC0E863E9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986303D-1224-A66A-D562-5ADADC7C4E5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E94E2D5-4EAF-C8F7-47D8-4FFE6110A80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3B0AF08-17B1-2495-FB7A-D4232BDCFBA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E2E906-9FBB-BAFC-5EF6-6142658B4156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09EEE55-1500-3AD8-156B-AD6F8984A46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B8C0EA4-E01C-11F1-BB87-641800D7FC1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F7E0C98-BAF0-12A3-98BD-A3B9CC735495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564E5D8-C449-9767-4519-E8C08302412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F875459-FD6F-2711-181A-6F4AF6ED91C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5021F7B-03D6-5362-3A47-91142B4F891E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7BC1876-4001-8F1F-CD40-E3D3734897A0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46923C9-423D-CA74-3ACC-C1687C986D5E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3106920-16FF-53C9-41F0-495609481584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F8DFFC0-C287-1958-0527-884E47DEF2AA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5004786-9863-8F14-B8F9-21072F29603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4625424-1FBC-F11F-A407-6B89CFF9C71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C0C799-1605-9BEC-79B2-6DA5EB4F98CF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E93D873-7CA4-B4EE-9286-C952C05CD5C7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EB43F26-1B6D-FCB5-4347-6008BAE71D1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C2D32D-2972-BEB5-3169-42516A71FECE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FA23039-AEF6-8EDC-FE97-84EAD8EDD27A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DAC218A-36F2-7CA5-389A-B2C692FDE5E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8668EAF-F9B8-D8E7-B261-434E49A1D9A3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455B6DC-690D-DC35-B727-41BBBF9BF43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294A7A3-100E-C4B7-9B6A-965609EFD7DC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095AA30-7DFE-3048-9DEC-8F9A6038583B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CE2057C-1A58-F0EC-AFA6-2105C75A2A3F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9987B2E-FCE4-8B4B-1C3D-8CEE453D2F3D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2684E62-3253-027A-DA62-C4330569C097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07FE7A2-724B-A924-A00A-D1A8DB53CBE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EC3437D-5A8F-2F62-B188-C069DAF04DD0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38E3BA4-0A11-2B5F-1E91-770478A686B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E53858D-122A-5B7C-1D20-138901F827D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18D1785-FA4C-0658-AC6D-AD94F1A307DD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7FA595-7ADE-D627-C74B-4E3B93B1287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ED6703A-8761-47A4-5DA5-ACF0C645C462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DEAD7F7-D254-09FF-1642-D35857EAD4CA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1CFE7E0-B60F-18D1-8500-6A8BAAE454C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5576652F-4936-0F29-63AE-A09E93CC3F54}"/>
              </a:ext>
            </a:extLst>
          </p:cNvPr>
          <p:cNvSpPr txBox="1"/>
          <p:nvPr/>
        </p:nvSpPr>
        <p:spPr>
          <a:xfrm>
            <a:off x="5522523" y="3094858"/>
            <a:ext cx="94303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38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856B944-9367-4CC2-B878-E7F349452EC9}"/>
              </a:ext>
            </a:extLst>
          </p:cNvPr>
          <p:cNvSpPr txBox="1"/>
          <p:nvPr/>
        </p:nvSpPr>
        <p:spPr>
          <a:xfrm>
            <a:off x="3562835" y="4309035"/>
            <a:ext cx="94820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7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7884769" y="6404656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8123039" y="6004822"/>
            <a:ext cx="4175741" cy="960461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ED83BB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8823737" y="5737618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869593" y="5006671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AE8D2B-DFCA-A890-8294-D158C35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87" y="1837806"/>
            <a:ext cx="678543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882BD-E679-5033-A407-15DB2C42E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21726" y="3115558"/>
            <a:ext cx="5027825" cy="3750799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7185902" y="-1103"/>
            <a:ext cx="5001190" cy="3701946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61469" y="1318462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70628" y="4434255"/>
            <a:ext cx="229705" cy="327706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0458" y="343118"/>
            <a:ext cx="1182302" cy="768561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33294" y="2619088"/>
            <a:ext cx="680205" cy="751010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791073" y="1254326"/>
            <a:ext cx="508230" cy="222548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072876" y="5193150"/>
            <a:ext cx="1230230" cy="2069856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41680" y="2611532"/>
            <a:ext cx="424567" cy="369262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77114" y="2664700"/>
            <a:ext cx="337391" cy="296318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59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87465" y="2569182"/>
            <a:ext cx="436384" cy="380391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19664" y="5353429"/>
            <a:ext cx="2506925" cy="2073823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40593" y="3029504"/>
            <a:ext cx="1490780" cy="1420276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50081" y="-252078"/>
            <a:ext cx="1550139" cy="1185676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59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59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62871" y="953973"/>
            <a:ext cx="380622" cy="187154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 sz="185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256716" y="2231827"/>
            <a:ext cx="7693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các em học tốt!</a:t>
            </a:r>
            <a:endParaRPr lang="en-US" sz="6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9" y="4044550"/>
            <a:ext cx="2942011" cy="261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0947D-9832-5E80-B74A-AEFDF131D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06770-6468-13FD-65B4-E383959120CF}"/>
              </a:ext>
            </a:extLst>
          </p:cNvPr>
          <p:cNvSpPr txBox="1"/>
          <p:nvPr/>
        </p:nvSpPr>
        <p:spPr>
          <a:xfrm>
            <a:off x="2936240" y="2611120"/>
            <a:ext cx="6319520" cy="178627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>
                <a:gd name="adj" fmla="val 12382"/>
              </a:avLst>
            </a:prstTxWarp>
            <a:spAutoFit/>
          </a:bodyPr>
          <a:lstStyle/>
          <a:p>
            <a:r>
              <a:rPr lang="en-US" sz="8000">
                <a:ln>
                  <a:solidFill>
                    <a:srgbClr val="00B050"/>
                  </a:solidFill>
                </a:ln>
                <a:solidFill>
                  <a:srgbClr val="E757A2"/>
                </a:solidFill>
                <a:latin typeface="#9Slide07 IcielKoni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62407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Cảm Ơn - Thank You Song - Thói quen tốt - Pinkfong!">
            <a:hlinkClick r:id="" action="ppaction://media"/>
            <a:extLst>
              <a:ext uri="{FF2B5EF4-FFF2-40B4-BE49-F238E27FC236}">
                <a16:creationId xmlns:a16="http://schemas.microsoft.com/office/drawing/2014/main" id="{8923C2C1-D63A-7646-5942-69874CC2E7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19" end="11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7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67E34EA-C77A-6D7F-BC70-1B778AD5C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b="63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53F22-561A-1A09-DC0C-B7469C60087D}"/>
              </a:ext>
            </a:extLst>
          </p:cNvPr>
          <p:cNvSpPr txBox="1"/>
          <p:nvPr/>
        </p:nvSpPr>
        <p:spPr>
          <a:xfrm>
            <a:off x="1231213" y="1437311"/>
            <a:ext cx="840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…. ngày …… tháng ….. năm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508C-188F-8732-976F-840D67154B79}"/>
              </a:ext>
            </a:extLst>
          </p:cNvPr>
          <p:cNvSpPr txBox="1"/>
          <p:nvPr/>
        </p:nvSpPr>
        <p:spPr>
          <a:xfrm>
            <a:off x="4310963" y="2133073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chemeClr val="bg1"/>
                </a:solidFill>
                <a:latin typeface="HP001 4 hàng" panose="020B0603050302020204" pitchFamily="34" charset="0"/>
              </a:rPr>
              <a:t>Toán: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A0A63-6C36-9CDF-EDB8-91DF44E6337F}"/>
              </a:ext>
            </a:extLst>
          </p:cNvPr>
          <p:cNvSpPr txBox="1"/>
          <p:nvPr/>
        </p:nvSpPr>
        <p:spPr>
          <a:xfrm>
            <a:off x="1478519" y="2828835"/>
            <a:ext cx="7455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solidFill>
                  <a:srgbClr val="FFFF00"/>
                </a:solidFill>
                <a:latin typeface="HP001 4 hàng" panose="020B0603050302020204" pitchFamily="34" charset="0"/>
              </a:rPr>
              <a:t>Bài 3</a:t>
            </a:r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</a:rPr>
              <a:t>: Tìm thành phần trong phép cộng, phép trừ (Tiết 1)</a:t>
            </a:r>
          </a:p>
        </p:txBody>
      </p:sp>
    </p:spTree>
    <p:extLst>
      <p:ext uri="{BB962C8B-B14F-4D97-AF65-F5344CB8AC3E}">
        <p14:creationId xmlns:p14="http://schemas.microsoft.com/office/powerpoint/2010/main" val="285206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6DE5AC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0149818F-9937-AF0C-AA28-D862C1D6E2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4248" y="1652939"/>
            <a:ext cx="6496828" cy="32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86061-9F9A-A443-C07A-5A8B4AF393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879"/>
            <a:ext cx="2213862" cy="110693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7953CB-3E2B-0A35-0015-C3F278DCB4DA}"/>
              </a:ext>
            </a:extLst>
          </p:cNvPr>
          <p:cNvSpPr/>
          <p:nvPr/>
        </p:nvSpPr>
        <p:spPr>
          <a:xfrm>
            <a:off x="6438264" y="4473058"/>
            <a:ext cx="5600850" cy="1909156"/>
          </a:xfrm>
          <a:prstGeom prst="roundRect">
            <a:avLst>
              <a:gd name="adj" fmla="val 3558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tìm một số hạng,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lấy tổng trừ đi số hạng kia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AC7B3-C7CE-5DFA-A131-E9160D993E4C}"/>
              </a:ext>
            </a:extLst>
          </p:cNvPr>
          <p:cNvSpPr txBox="1"/>
          <p:nvPr/>
        </p:nvSpPr>
        <p:spPr>
          <a:xfrm>
            <a:off x="3495677" y="404873"/>
            <a:ext cx="5659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số hạng trong một tổng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15B1F-63B3-98DE-CA61-792DD1D25957}"/>
              </a:ext>
            </a:extLst>
          </p:cNvPr>
          <p:cNvSpPr txBox="1"/>
          <p:nvPr/>
        </p:nvSpPr>
        <p:spPr>
          <a:xfrm>
            <a:off x="848598" y="967575"/>
            <a:ext cx="1049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túi có 14 quả táo gồm táo xanh và táo đỏ, trong đó có 10 quả táo xanh. Hỏi có bao nhiêu quả táo đỏ?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45CD66-B292-6B07-8CB9-513DD84965EC}"/>
              </a:ext>
            </a:extLst>
          </p:cNvPr>
          <p:cNvGrpSpPr/>
          <p:nvPr/>
        </p:nvGrpSpPr>
        <p:grpSpPr>
          <a:xfrm>
            <a:off x="736304" y="1862243"/>
            <a:ext cx="5018802" cy="2003411"/>
            <a:chOff x="848598" y="2194556"/>
            <a:chExt cx="5018802" cy="184354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ADFC019-9646-952C-D587-F94BF269EBC2}"/>
                </a:ext>
              </a:extLst>
            </p:cNvPr>
            <p:cNvSpPr/>
            <p:nvPr/>
          </p:nvSpPr>
          <p:spPr>
            <a:xfrm>
              <a:off x="848598" y="2724149"/>
              <a:ext cx="5018802" cy="1313951"/>
            </a:xfrm>
            <a:prstGeom prst="round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202FEC-7A6E-A003-A817-D92F8F4705A4}"/>
                </a:ext>
              </a:extLst>
            </p:cNvPr>
            <p:cNvCxnSpPr/>
            <p:nvPr/>
          </p:nvCxnSpPr>
          <p:spPr>
            <a:xfrm>
              <a:off x="3241675" y="2433710"/>
              <a:ext cx="0" cy="2904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3183C90-7C88-DF87-BA66-6E98088824A5}"/>
                </a:ext>
              </a:extLst>
            </p:cNvPr>
            <p:cNvSpPr/>
            <p:nvPr/>
          </p:nvSpPr>
          <p:spPr>
            <a:xfrm>
              <a:off x="2907506" y="2194556"/>
              <a:ext cx="609600" cy="384556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4181A-39D9-4A2F-B902-EA52C295BAA0}"/>
              </a:ext>
            </a:extLst>
          </p:cNvPr>
          <p:cNvGrpSpPr/>
          <p:nvPr/>
        </p:nvGrpSpPr>
        <p:grpSpPr>
          <a:xfrm>
            <a:off x="865607" y="2492531"/>
            <a:ext cx="2971798" cy="1890869"/>
            <a:chOff x="848598" y="2724149"/>
            <a:chExt cx="2971798" cy="18908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81F4D8A-5804-B6B6-BD79-CF173EF61FAA}"/>
                </a:ext>
              </a:extLst>
            </p:cNvPr>
            <p:cNvSpPr/>
            <p:nvPr/>
          </p:nvSpPr>
          <p:spPr>
            <a:xfrm>
              <a:off x="848598" y="2724149"/>
              <a:ext cx="2971798" cy="1313951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CB6762-2999-CF85-C1E9-D7011D1FA36A}"/>
                </a:ext>
              </a:extLst>
            </p:cNvPr>
            <p:cNvCxnSpPr/>
            <p:nvPr/>
          </p:nvCxnSpPr>
          <p:spPr>
            <a:xfrm>
              <a:off x="2365375" y="4019961"/>
              <a:ext cx="0" cy="290439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114149-4A36-AFBF-1B1F-93454A11925A}"/>
                </a:ext>
              </a:extLst>
            </p:cNvPr>
            <p:cNvSpPr/>
            <p:nvPr/>
          </p:nvSpPr>
          <p:spPr>
            <a:xfrm>
              <a:off x="2088504" y="4165180"/>
              <a:ext cx="541229" cy="449838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DAD803-AC7E-F5C0-8BC0-CADE94698FD6}"/>
              </a:ext>
            </a:extLst>
          </p:cNvPr>
          <p:cNvGrpSpPr/>
          <p:nvPr/>
        </p:nvGrpSpPr>
        <p:grpSpPr>
          <a:xfrm>
            <a:off x="1056106" y="2515956"/>
            <a:ext cx="2554669" cy="1177626"/>
            <a:chOff x="1168400" y="2913666"/>
            <a:chExt cx="2554669" cy="117762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6FCB69C-411B-7B0F-68EA-D2F66A6BA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400" y="2927641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4E437A13-A59E-92F4-D1F6-074EFA981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629" y="2927641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444B2D2D-5E63-95DA-E444-982FE349E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858" y="2918700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67D8E0CF-D19E-9A37-CBD4-4EEBC3355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206" y="2913666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1A00AAA5-A37D-2FD5-396C-0F891EA42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143" y="2916994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4C452A0E-43E5-A48E-3FC2-BAEFF87E7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400" y="3550875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06B40AC9-32A0-938F-F802-C99688BED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629" y="3550875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46E5265-5888-C968-6449-C5716E03A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858" y="3541934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C917A158-DCC1-2CAA-AFB2-03E6D1E1C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206" y="3536900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6E3A4586-7E24-D409-D539-6351C7E88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143" y="3540228"/>
              <a:ext cx="411926" cy="54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3A5025-01FE-50B2-DA91-FA409246964B}"/>
              </a:ext>
            </a:extLst>
          </p:cNvPr>
          <p:cNvGrpSpPr/>
          <p:nvPr/>
        </p:nvGrpSpPr>
        <p:grpSpPr>
          <a:xfrm>
            <a:off x="3919749" y="2501817"/>
            <a:ext cx="1745425" cy="1877731"/>
            <a:chOff x="848598" y="2724149"/>
            <a:chExt cx="1745425" cy="18777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4B18C56-816C-7B2F-D54D-C48E34F3B165}"/>
                </a:ext>
              </a:extLst>
            </p:cNvPr>
            <p:cNvSpPr/>
            <p:nvPr/>
          </p:nvSpPr>
          <p:spPr>
            <a:xfrm>
              <a:off x="848598" y="2724149"/>
              <a:ext cx="1745425" cy="1313951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Táo đỏ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67F4CC9-516E-C5A0-587F-D707E5451CB1}"/>
                </a:ext>
              </a:extLst>
            </p:cNvPr>
            <p:cNvCxnSpPr/>
            <p:nvPr/>
          </p:nvCxnSpPr>
          <p:spPr>
            <a:xfrm>
              <a:off x="1781175" y="4019961"/>
              <a:ext cx="0" cy="290439"/>
            </a:xfrm>
            <a:prstGeom prst="line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A729EF7-B9EA-4993-331D-A3A9DFE65D5C}"/>
                </a:ext>
              </a:extLst>
            </p:cNvPr>
            <p:cNvSpPr/>
            <p:nvPr/>
          </p:nvSpPr>
          <p:spPr>
            <a:xfrm>
              <a:off x="1476375" y="4152042"/>
              <a:ext cx="609598" cy="449838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06688A7-6039-2B65-B871-6C8886FC3595}"/>
              </a:ext>
            </a:extLst>
          </p:cNvPr>
          <p:cNvSpPr txBox="1"/>
          <p:nvPr/>
        </p:nvSpPr>
        <p:spPr>
          <a:xfrm>
            <a:off x="6325374" y="2177796"/>
            <a:ext cx="59066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Số quả táo đỏ bằng </a:t>
            </a:r>
            <a:r>
              <a:rPr lang="en-US" sz="2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2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số táo </a:t>
            </a:r>
            <a:r>
              <a:rPr lang="en-US" sz="2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 đi </a:t>
            </a:r>
            <a:r>
              <a:rPr lang="en-US" sz="2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quả táo xanh.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C50032-D40E-8F6F-F0F4-0FD8C4072BA9}"/>
              </a:ext>
            </a:extLst>
          </p:cNvPr>
          <p:cNvSpPr txBox="1"/>
          <p:nvPr/>
        </p:nvSpPr>
        <p:spPr>
          <a:xfrm>
            <a:off x="6285378" y="3050296"/>
            <a:ext cx="59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Số quả táo đỏ là: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6D839C-E449-2563-4051-391146696220}"/>
              </a:ext>
            </a:extLst>
          </p:cNvPr>
          <p:cNvSpPr txBox="1"/>
          <p:nvPr/>
        </p:nvSpPr>
        <p:spPr>
          <a:xfrm>
            <a:off x="7966561" y="3551407"/>
            <a:ext cx="26281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– 10 = 4 (quả)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07B499C-CF2E-143A-C419-3843D2C801D1}"/>
              </a:ext>
            </a:extLst>
          </p:cNvPr>
          <p:cNvSpPr/>
          <p:nvPr/>
        </p:nvSpPr>
        <p:spPr>
          <a:xfrm>
            <a:off x="338543" y="4473058"/>
            <a:ext cx="5757457" cy="18475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3B71A5-D44B-F403-D202-8C6F36A493AE}"/>
              </a:ext>
            </a:extLst>
          </p:cNvPr>
          <p:cNvGrpSpPr/>
          <p:nvPr/>
        </p:nvGrpSpPr>
        <p:grpSpPr>
          <a:xfrm>
            <a:off x="787277" y="4638383"/>
            <a:ext cx="4677780" cy="646331"/>
            <a:chOff x="867487" y="4641798"/>
            <a:chExt cx="4677780" cy="64633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3027397-6D7C-7F7D-1648-D064C5D09228}"/>
                </a:ext>
              </a:extLst>
            </p:cNvPr>
            <p:cNvSpPr txBox="1"/>
            <p:nvPr/>
          </p:nvSpPr>
          <p:spPr>
            <a:xfrm>
              <a:off x="867487" y="4641798"/>
              <a:ext cx="4677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10      +               =   14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87CD1465-7B59-BD80-10A1-78922EE1F1EE}"/>
                </a:ext>
              </a:extLst>
            </p:cNvPr>
            <p:cNvSpPr/>
            <p:nvPr/>
          </p:nvSpPr>
          <p:spPr>
            <a:xfrm>
              <a:off x="3129381" y="4704060"/>
              <a:ext cx="646527" cy="548645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D5768B-1ED5-3FFA-3C01-BB59269432BE}"/>
              </a:ext>
            </a:extLst>
          </p:cNvPr>
          <p:cNvGrpSpPr/>
          <p:nvPr/>
        </p:nvGrpSpPr>
        <p:grpSpPr>
          <a:xfrm>
            <a:off x="737510" y="5237790"/>
            <a:ext cx="1533786" cy="937022"/>
            <a:chOff x="817720" y="5133474"/>
            <a:chExt cx="1533786" cy="93702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5AB8D2E-16F3-87F2-A5B9-A81B3350E641}"/>
                </a:ext>
              </a:extLst>
            </p:cNvPr>
            <p:cNvCxnSpPr/>
            <p:nvPr/>
          </p:nvCxnSpPr>
          <p:spPr>
            <a:xfrm>
              <a:off x="1597335" y="5133474"/>
              <a:ext cx="0" cy="32961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CE052B4-0E79-869F-BDDB-CDA31C16B643}"/>
                </a:ext>
              </a:extLst>
            </p:cNvPr>
            <p:cNvSpPr/>
            <p:nvPr/>
          </p:nvSpPr>
          <p:spPr>
            <a:xfrm>
              <a:off x="817720" y="5463092"/>
              <a:ext cx="1533786" cy="60740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 hạng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F78D26-3600-8C71-36E4-774B68E4272F}"/>
              </a:ext>
            </a:extLst>
          </p:cNvPr>
          <p:cNvGrpSpPr/>
          <p:nvPr/>
        </p:nvGrpSpPr>
        <p:grpSpPr>
          <a:xfrm>
            <a:off x="2570529" y="5237790"/>
            <a:ext cx="1533786" cy="937022"/>
            <a:chOff x="817720" y="5133474"/>
            <a:chExt cx="1533786" cy="93702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0D64AB-0C09-4D6D-0C50-049EB1078414}"/>
                </a:ext>
              </a:extLst>
            </p:cNvPr>
            <p:cNvCxnSpPr/>
            <p:nvPr/>
          </p:nvCxnSpPr>
          <p:spPr>
            <a:xfrm>
              <a:off x="1597335" y="5133474"/>
              <a:ext cx="0" cy="32961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4EE97CC-96A7-A62E-CCD3-A46FD9EFB1EE}"/>
                </a:ext>
              </a:extLst>
            </p:cNvPr>
            <p:cNvSpPr/>
            <p:nvPr/>
          </p:nvSpPr>
          <p:spPr>
            <a:xfrm>
              <a:off x="817720" y="5463092"/>
              <a:ext cx="1533786" cy="60740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 hạng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785D740-13F5-386D-9488-B95F5A599501}"/>
              </a:ext>
            </a:extLst>
          </p:cNvPr>
          <p:cNvGrpSpPr/>
          <p:nvPr/>
        </p:nvGrpSpPr>
        <p:grpSpPr>
          <a:xfrm>
            <a:off x="4308356" y="5237790"/>
            <a:ext cx="1533786" cy="937022"/>
            <a:chOff x="817720" y="5133474"/>
            <a:chExt cx="1533786" cy="93702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677E93E-463B-70FE-7281-C94028B56EDF}"/>
                </a:ext>
              </a:extLst>
            </p:cNvPr>
            <p:cNvCxnSpPr/>
            <p:nvPr/>
          </p:nvCxnSpPr>
          <p:spPr>
            <a:xfrm>
              <a:off x="1597335" y="5133474"/>
              <a:ext cx="0" cy="32961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9A31A4E-79B6-B2DD-0D70-2D13ECE7148C}"/>
                </a:ext>
              </a:extLst>
            </p:cNvPr>
            <p:cNvSpPr/>
            <p:nvPr/>
          </p:nvSpPr>
          <p:spPr>
            <a:xfrm>
              <a:off x="817720" y="5463092"/>
              <a:ext cx="1533786" cy="60740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Tổng</a:t>
              </a:r>
            </a:p>
          </p:txBody>
        </p:sp>
      </p:grp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E73E547B-2328-0993-3C0F-59BD4B471A5D}"/>
              </a:ext>
            </a:extLst>
          </p:cNvPr>
          <p:cNvSpPr/>
          <p:nvPr/>
        </p:nvSpPr>
        <p:spPr>
          <a:xfrm>
            <a:off x="6087670" y="5099210"/>
            <a:ext cx="635516" cy="584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5" grpId="0"/>
      <p:bldP spid="37" grpId="0"/>
      <p:bldP spid="38" grpId="0"/>
      <p:bldP spid="39" grpId="0"/>
      <p:bldP spid="32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5C114-0273-3F2E-1426-DABF495957C2}"/>
              </a:ext>
            </a:extLst>
          </p:cNvPr>
          <p:cNvGrpSpPr/>
          <p:nvPr/>
        </p:nvGrpSpPr>
        <p:grpSpPr>
          <a:xfrm>
            <a:off x="11729156" y="4445567"/>
            <a:ext cx="219627" cy="269168"/>
            <a:chOff x="11714074" y="4445567"/>
            <a:chExt cx="219627" cy="269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93EF4A-3B09-A3F7-751A-F28186D9598E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1D4A7E0-3434-FB62-D3FA-F995C637E21A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C6322E-0339-D381-C872-A13DB8E665AD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113CF6D-5FEE-2785-6E54-1A30F0B569F1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E757A2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1DDD-0298-C63E-A995-04398FD4C90B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F992B-E147-B62C-6A12-F7EF63840CC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7BDC50-4206-7028-2C67-34A1F182C7F7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8E7B9-84E0-49D9-4A1F-9308305164A5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287593-4223-493C-26EE-FA9C253CC215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F014B7-453C-E846-33C9-F2B40B38802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E3A49F5-6D70-8AD1-9F5B-551BA9BC856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06B2A2-F6AB-CD3B-7866-E4D8080311DD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05B63-6BF0-417D-567E-F668A8CA157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CD881A-4338-F977-B9A7-4D5F6347D59F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058831-8FE7-78A5-F53E-E4EF12800070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8FF12E-571A-CD48-1FEC-49805B69C55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715664-EB1F-0F0B-8674-B5D6EF8E585C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3E5DAD-7383-1CDE-E64E-91CAA0D479B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41C3D3D-4776-D8FA-ABD7-63941F8FD020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10BE2D-17AB-6A62-0786-FD4C5F388CF4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B799F43-892B-A74A-11C7-1C58C890E890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034965-FE94-C636-378B-7DA32DEA79A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4B0720-77EA-8BDB-C817-E5F2FA0D97B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BDD157-3B8E-CCEF-C43A-2D3AE803A0AC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FB0DA56-415D-AA3F-C69E-47A9193582B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2C0C86-EEC9-2540-0E2C-74FE950C1D5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925A47-7D27-81AA-498E-13DF33C378BE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327594-A37A-9157-C275-B921FEE6EEC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E65243-DF56-88E5-1FED-BB453B9EFD5A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A85AED0-6EDD-2EC1-E51B-80CFB4E03D47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64AF7D-B026-A57D-D22C-4A66FE9BC499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730B5E-6EDB-698C-CF7C-3188E625F30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ED229F-0518-8E34-F258-4AEBC90E8E27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9236FD-888E-9ECB-2D06-DDAC1A5FD81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208F61A-0034-5ADC-4929-1C6F3F67C22A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DD14D8-E289-EA1F-805D-1CA63FE7AF0D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F64B00-B26C-F7D8-62CF-53A4D35B6884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C7CF81E-A9D8-BEE8-6672-D96361235F1F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C9DF3C6-B2FD-3226-694E-95EC3520084E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5FFC516-2FE9-7CEC-1AC4-334919E367E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6E1348A-5CF2-B4D6-2BA9-348D8006961C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B7B025E-2A6A-4F29-AB10-F614D7802C0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2DB53C7-1933-85CA-32F4-FF554A02642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F179A-A39F-A184-F6C7-663FCF9AA47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28F00C-86CF-EA1F-C762-FD1ADFCBA7F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0C7813-2F71-2814-A9E9-AE07AD450C4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9F156B6-1E89-FC94-3D40-E990EC486F73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4F8C2D1-EDDA-7691-A32C-6FF6F1F57FA7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EE65011-8CC2-8257-6071-012C797B0152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0DF813A-D0E4-3F2F-600D-EF1000514377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4815E8F-F714-2A1A-49D2-8198F8A589D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8E0B98-6821-D949-5866-E8DBC398C9CE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BED01AA-ADCD-DEDF-86EE-404367496E46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ACF322E-ED63-A308-2459-1F9E29C014D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1D33DB-9C72-D374-231E-262E3274BC5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85F945-2E5E-7EE8-CBC3-CD15BBADC61F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A20C890-D417-0370-A29C-B1161B08ED8F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068F7C4-16FE-DE47-2448-4D122981AE3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B419D42-9A44-366D-1AC8-5A70CF04C828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48EC4F6-E4E9-4D3F-61A6-67F090D8EC51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523FEF-E7DE-6188-4A79-0BC29FECCF1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4F5813A-752C-F645-2380-109EF13FF5E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BBDB22-50AC-C22A-FBFF-D36C30AFD7F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9518073-34B6-521B-1C2B-D887722A067F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A82A33-2394-5C52-C823-FF805ECDC16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B652631-3B0C-1012-8B00-2B3DEA63F11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16004BE-944C-F0B8-6655-D144BDA13B6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8CAB996-2963-0E7A-5F21-32A829175AFA}"/>
              </a:ext>
            </a:extLst>
          </p:cNvPr>
          <p:cNvSpPr/>
          <p:nvPr/>
        </p:nvSpPr>
        <p:spPr>
          <a:xfrm>
            <a:off x="15081" y="1"/>
            <a:ext cx="2369773" cy="1767015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F6C834B-ADA3-411A-4EF2-7CF9CFB80C86}"/>
              </a:ext>
            </a:extLst>
          </p:cNvPr>
          <p:cNvGrpSpPr/>
          <p:nvPr/>
        </p:nvGrpSpPr>
        <p:grpSpPr>
          <a:xfrm>
            <a:off x="317656" y="1965169"/>
            <a:ext cx="161663" cy="293066"/>
            <a:chOff x="302574" y="1965169"/>
            <a:chExt cx="161663" cy="29306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13E9796-D501-415F-8B90-F6383D21EF9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4468AC6-5B60-DE95-49EE-6F0F3C3F1C61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82B3F70-2C25-5A43-1449-9FABF7E08AB2}"/>
              </a:ext>
            </a:extLst>
          </p:cNvPr>
          <p:cNvGrpSpPr/>
          <p:nvPr/>
        </p:nvGrpSpPr>
        <p:grpSpPr>
          <a:xfrm>
            <a:off x="2500887" y="193481"/>
            <a:ext cx="258490" cy="315953"/>
            <a:chOff x="2485806" y="193480"/>
            <a:chExt cx="258490" cy="31595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BEC250-BF80-278A-1CAA-6B6BA96F6AB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690AF1-F963-D4ED-557E-935560F7484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D62F3A1-FAC8-F4DA-5DF9-86A62D4E1747}"/>
              </a:ext>
            </a:extLst>
          </p:cNvPr>
          <p:cNvGrpSpPr/>
          <p:nvPr/>
        </p:nvGrpSpPr>
        <p:grpSpPr>
          <a:xfrm>
            <a:off x="319576" y="624349"/>
            <a:ext cx="1369514" cy="885063"/>
            <a:chOff x="304495" y="624348"/>
            <a:chExt cx="1369514" cy="885063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06AD0A2-FB87-E1A1-460F-5DA6404A4D1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252AB67-CA5C-3F1B-3009-2BFAC95D1DA8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C83A80D-603A-AAE4-1CA8-38DFAF14F417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9DFD192-87C5-2C83-DCE0-DCC19F3233F7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B2541FD-7D60-48EF-E438-59D16897999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B3D56C9-5E01-29E6-EF7D-03EF8803B21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D33BBB-C62B-5384-4844-15694D14161C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C4A4820-6F68-0F98-C923-734F519BAAE2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825D23-5DE7-D389-CD9F-8EC485E6E711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74283EC-D3EE-053C-9BE9-CECAACD6285C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DC7B384-C442-9514-5518-ADACF435A1A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C484D21-467D-3E34-C874-76758B43CB6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4C0635-5919-63F6-AE9E-019453BD0C08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740A51-AD23-B96D-ABA5-25CF1044D57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7B7B615-EE4A-1D58-B42F-88DD79B2F7CC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660A89-7450-8047-252A-1BA59B73FA5D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F265C0-C32F-72A0-E835-9D8004651C00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57CF7B-51E6-02AD-EB0C-B75F5F778122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05A4DE-5561-FC4E-F8E7-B220DE18B3CC}"/>
              </a:ext>
            </a:extLst>
          </p:cNvPr>
          <p:cNvGrpSpPr/>
          <p:nvPr/>
        </p:nvGrpSpPr>
        <p:grpSpPr>
          <a:xfrm>
            <a:off x="787240" y="169854"/>
            <a:ext cx="801825" cy="411081"/>
            <a:chOff x="772158" y="169853"/>
            <a:chExt cx="801825" cy="411081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F50CEA-F0E7-6DD5-922C-169A22CFFA1D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E5CBB5B-A33C-C53F-C399-7E4D4F0A9561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10E6CF1-A510-5390-837E-EF2DDAC03A1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0DA205-1A10-8AA2-AD7A-DAA387D620D5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FE1BAA0-D900-65EA-702B-9B9F6EDA08B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D7FD4E8-8029-FD46-8312-F3A980095BC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628E4AC-22B8-37CA-53D6-04C21EA9CC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377B170-0EC5-A53B-9155-7BBC578F712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B7B2D3E-B09E-500F-B03D-C89739FCEFBD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F9F051E-1A9F-A97F-AC50-496491DCE01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92D899F-8DBF-ED2C-A378-369C0AEAAD1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F5156CA-ED90-BE3C-00D4-53F0603D770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4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26601C1A-8F78-D5F1-41BD-875972EA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64" y="275413"/>
            <a:ext cx="2086297" cy="18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4A88940-1A9E-402D-DC8E-A187C554FA91}"/>
              </a:ext>
            </a:extLst>
          </p:cNvPr>
          <p:cNvGrpSpPr/>
          <p:nvPr/>
        </p:nvGrpSpPr>
        <p:grpSpPr>
          <a:xfrm>
            <a:off x="7438192" y="4892759"/>
            <a:ext cx="2058730" cy="850028"/>
            <a:chOff x="7423110" y="5107561"/>
            <a:chExt cx="2194775" cy="635225"/>
          </a:xfrm>
        </p:grpSpPr>
        <p:sp>
          <p:nvSpPr>
            <p:cNvPr id="127" name="Google Shape;1615;p39">
              <a:extLst>
                <a:ext uri="{FF2B5EF4-FFF2-40B4-BE49-F238E27FC236}">
                  <a16:creationId xmlns:a16="http://schemas.microsoft.com/office/drawing/2014/main" id="{08DDE4AD-C3B3-B369-FC74-8C93FBB8FB00}"/>
                </a:ext>
              </a:extLst>
            </p:cNvPr>
            <p:cNvSpPr/>
            <p:nvPr/>
          </p:nvSpPr>
          <p:spPr>
            <a:xfrm>
              <a:off x="7423110" y="5107561"/>
              <a:ext cx="2194775" cy="635225"/>
            </a:xfrm>
            <a:prstGeom prst="roundRect">
              <a:avLst>
                <a:gd name="adj" fmla="val 50000"/>
              </a:avLst>
            </a:prstGeom>
            <a:solidFill>
              <a:srgbClr val="4D3B6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" name="Google Shape;1616;p39">
              <a:extLst>
                <a:ext uri="{FF2B5EF4-FFF2-40B4-BE49-F238E27FC236}">
                  <a16:creationId xmlns:a16="http://schemas.microsoft.com/office/drawing/2014/main" id="{E0A5CDD2-25C4-6ECF-6596-76E3E08CD7E2}"/>
                </a:ext>
              </a:extLst>
            </p:cNvPr>
            <p:cNvSpPr txBox="1">
              <a:spLocks/>
            </p:cNvSpPr>
            <p:nvPr/>
          </p:nvSpPr>
          <p:spPr>
            <a:xfrm>
              <a:off x="7576714" y="5227463"/>
              <a:ext cx="1887566" cy="395419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>
                  <a:solidFill>
                    <a:schemeClr val="bg1"/>
                  </a:solidFill>
                </a:rPr>
                <a:t>S/11</a:t>
              </a: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CA802ECE-E520-F72C-E6EF-1EC858A10E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214" y="1302846"/>
            <a:ext cx="6825644" cy="34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9B0D79-E256-1CDE-4532-AE14F7B2D765}"/>
              </a:ext>
            </a:extLst>
          </p:cNvPr>
          <p:cNvGrpSpPr/>
          <p:nvPr/>
        </p:nvGrpSpPr>
        <p:grpSpPr>
          <a:xfrm>
            <a:off x="1194532" y="1514422"/>
            <a:ext cx="4453685" cy="1796337"/>
            <a:chOff x="365638" y="1614129"/>
            <a:chExt cx="4453685" cy="196727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7BB65C2-2F05-5FCD-AFD5-E0E87295CFC1}"/>
                </a:ext>
              </a:extLst>
            </p:cNvPr>
            <p:cNvGrpSpPr/>
            <p:nvPr/>
          </p:nvGrpSpPr>
          <p:grpSpPr>
            <a:xfrm>
              <a:off x="365638" y="1614129"/>
              <a:ext cx="4453685" cy="1967271"/>
              <a:chOff x="638354" y="1777042"/>
              <a:chExt cx="4141561" cy="2329132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53FD27B-4804-5961-19FC-6B003CCA07EF}"/>
                  </a:ext>
                </a:extLst>
              </p:cNvPr>
              <p:cNvSpPr/>
              <p:nvPr/>
            </p:nvSpPr>
            <p:spPr>
              <a:xfrm>
                <a:off x="638354" y="1777042"/>
                <a:ext cx="4141561" cy="2329132"/>
              </a:xfrm>
              <a:prstGeom prst="rect">
                <a:avLst/>
              </a:prstGeom>
              <a:solidFill>
                <a:srgbClr val="A7E8FF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6DA94DA-7BB4-D4F7-B02D-E9B8D2F6C0E8}"/>
                  </a:ext>
                </a:extLst>
              </p:cNvPr>
              <p:cNvSpPr txBox="1"/>
              <p:nvPr/>
            </p:nvSpPr>
            <p:spPr>
              <a:xfrm>
                <a:off x="775258" y="2026599"/>
                <a:ext cx="32952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Mẫu:       + 10 = 26</a:t>
                </a:r>
              </a:p>
            </p:txBody>
          </p:sp>
        </p:grpSp>
        <p:sp>
          <p:nvSpPr>
            <p:cNvPr id="105" name="Rounded Rectangle 17">
              <a:extLst>
                <a:ext uri="{FF2B5EF4-FFF2-40B4-BE49-F238E27FC236}">
                  <a16:creationId xmlns:a16="http://schemas.microsoft.com/office/drawing/2014/main" id="{4AC3C0D6-0942-9F1F-44BE-57D0DA73FD36}"/>
                </a:ext>
              </a:extLst>
            </p:cNvPr>
            <p:cNvSpPr/>
            <p:nvPr/>
          </p:nvSpPr>
          <p:spPr>
            <a:xfrm>
              <a:off x="1556900" y="1817296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3B1763-E213-0B20-70E1-7E3ABF3BCD71}"/>
              </a:ext>
            </a:extLst>
          </p:cNvPr>
          <p:cNvGrpSpPr/>
          <p:nvPr/>
        </p:nvGrpSpPr>
        <p:grpSpPr>
          <a:xfrm>
            <a:off x="512860" y="514131"/>
            <a:ext cx="11962924" cy="650361"/>
            <a:chOff x="827247" y="707290"/>
            <a:chExt cx="11962924" cy="6503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992088-645A-268B-74AA-13D96BE5EAB9}"/>
                </a:ext>
              </a:extLst>
            </p:cNvPr>
            <p:cNvSpPr txBox="1"/>
            <p:nvPr/>
          </p:nvSpPr>
          <p:spPr>
            <a:xfrm>
              <a:off x="1508919" y="711320"/>
              <a:ext cx="11281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số hạng (theo mẫu).</a:t>
              </a:r>
              <a:endPara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145CF6C-55DB-10D5-44DF-FC3BE4DDCAF7}"/>
                </a:ext>
              </a:extLst>
            </p:cNvPr>
            <p:cNvSpPr/>
            <p:nvPr/>
          </p:nvSpPr>
          <p:spPr>
            <a:xfrm>
              <a:off x="827247" y="707290"/>
              <a:ext cx="681672" cy="646331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8C1C42D-F5F2-A07F-BF15-569A87ED26B1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8FBB192-3F4E-3119-9878-8CCB3293C65C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ED83BB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CBA7FE-B0FF-6153-2879-550C3F21A755}"/>
              </a:ext>
            </a:extLst>
          </p:cNvPr>
          <p:cNvGrpSpPr/>
          <p:nvPr/>
        </p:nvGrpSpPr>
        <p:grpSpPr>
          <a:xfrm>
            <a:off x="9154510" y="6069224"/>
            <a:ext cx="1848894" cy="1388396"/>
            <a:chOff x="5337376" y="3832625"/>
            <a:chExt cx="1864191" cy="140321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B3A2703-01B0-420B-FDE6-7B9831EE4526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863AE-5978-EE5B-3EE0-666B483B889A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27785D-431A-BBF8-F024-DC4C1A92F059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18359D0-C68E-1BD4-72B3-66597E1B17F7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4459FC4-5214-BF14-CFC2-E4836BAA612C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FCDA98-F034-57F2-1675-D69C817B654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21781BA-FD4B-6DA2-C012-2690FC0C2769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5B7E62C-B30D-34A8-AC20-D94A7DA4A51F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6880E83-FC5E-D475-0602-D2BCD702FB2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193011A-78C7-323D-E062-556F295ED20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A82996-4F18-EA07-ED9F-A7D73243129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CDE9478-D760-A121-92BD-E6140BAA7EAD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2590C40-BEAC-6167-ADE7-776FDD6930E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A987B4-9457-7605-74CD-C74550328DA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A13649-A21D-98BE-CBEB-4EB9F15F799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9339050-7613-7A7F-EC4D-678327E1F98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A674E22-817B-F850-39A4-C22A7EA4E649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D5B8F0E-7165-4F4F-768B-38B89ABAC413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3B075B-B9F8-014B-A59D-01E6E6D51F3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AB77066-EBCF-E8C7-482E-BA394E611605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A03AE3D-91AE-7A50-E6A8-37D17E4615F3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083F53F-6F19-9E7B-70BC-2F7F65E6BB27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7FF748F-8431-D33A-5DAB-21E986F2A6B5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96B9537-C272-8A03-3C35-BD38643B08F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C7CB27B-6D19-6490-9037-587D3429B902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216B3CD-9B9A-1100-215B-3E88EF4B60B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9471D02-A485-17CD-4BFF-E9C4B6045E7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18673C9-2106-3A0C-16B8-D4035982D0F4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1361790-F470-6F17-BBF9-D4ECB215C3B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917325C-EC1B-B78D-1860-1BD9985913CE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7921CF0-1E54-0E68-6AFC-2C94414025E9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C6B9553-D63E-5F5B-5649-6727F69B3C8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79269EB-8502-33B6-BE0A-0365DE28B7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2CE4F08-AB17-6E08-AA95-2B7A8EB0CE96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B60FF69-A34B-E74C-9D46-7A00B3883607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B4CD00C-944B-4263-F410-D6D60284E5C7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5114EB3-D5C8-5164-5F39-68AB38D88D0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9159E5D-84A2-8D53-A098-916EBFEB892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5839F1B-AAD5-1FE5-3F21-FF9C4EC9AF8B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9913944-5220-C2EC-7C66-1B827E79311F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2544019-F928-E591-11D7-881A691D303E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BEF7D8E-A20B-E71A-DD2C-5F2E82288EA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DF2E4D0-1BD5-841C-3FF3-030CD5BED377}"/>
              </a:ext>
            </a:extLst>
          </p:cNvPr>
          <p:cNvGrpSpPr/>
          <p:nvPr/>
        </p:nvGrpSpPr>
        <p:grpSpPr>
          <a:xfrm>
            <a:off x="11096487" y="5475890"/>
            <a:ext cx="994484" cy="1663150"/>
            <a:chOff x="10947587" y="5253678"/>
            <a:chExt cx="1115360" cy="1891197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79105C9-66F4-DE4A-A3C0-090624D2FC0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31E6746-524A-2373-2A84-543D0EB169F4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16A3ABA-4E4C-745A-4221-2BD1DFF9E84A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210290A-ACB5-EA85-86DD-A2445C87B14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708EF44-8487-CC2E-A356-654CCD1ECBE3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27B2727-935B-5091-BFB1-61458593DE02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1AF1BB-FCDA-27E2-656D-12A4AC67239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3438D63-4BC9-B4B1-C2C1-7D79C51E6D91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C8FC6FB-DDE6-57C8-BB41-1960B3499E89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8B515C2-E994-E9DF-52BC-BD062C32C604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ACCA60A-7C2B-4A6C-1652-5CC2C3F0FAC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CA7742-B80B-6EDC-0351-3C0B455950F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104D9B7-9CDA-4D71-4078-C4777358EA4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457601-9628-BA1F-6BD2-8C3E099173E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EF122A3-430E-B7C2-8266-C0A9D88B7700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75C1B84-E2AF-1550-0EFD-84E3E6C74EA2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9ECDD31-1E30-F238-CF97-EAD22CE8626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2454C3D-FEE6-120C-2D7D-BAF380D51907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0F8535-5011-A3BE-113C-838B4254E5C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E0752A3D-E5A4-DAB8-8F9D-FF821F8056D0}"/>
              </a:ext>
            </a:extLst>
          </p:cNvPr>
          <p:cNvSpPr txBox="1"/>
          <p:nvPr/>
        </p:nvSpPr>
        <p:spPr>
          <a:xfrm>
            <a:off x="2314848" y="2436021"/>
            <a:ext cx="201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26 – 10 =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97C85C9-F56B-A634-49DB-6B1BACF971D7}"/>
              </a:ext>
            </a:extLst>
          </p:cNvPr>
          <p:cNvSpPr txBox="1"/>
          <p:nvPr/>
        </p:nvSpPr>
        <p:spPr>
          <a:xfrm>
            <a:off x="3968689" y="2420570"/>
            <a:ext cx="11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4A5428-B631-A959-01D5-FE5E8B10521E}"/>
              </a:ext>
            </a:extLst>
          </p:cNvPr>
          <p:cNvGrpSpPr/>
          <p:nvPr/>
        </p:nvGrpSpPr>
        <p:grpSpPr>
          <a:xfrm>
            <a:off x="6369190" y="1454169"/>
            <a:ext cx="3556022" cy="2230611"/>
            <a:chOff x="5092678" y="1658383"/>
            <a:chExt cx="3556022" cy="2230611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85F338E-9905-ED26-6784-BD91C72F3146}"/>
                </a:ext>
              </a:extLst>
            </p:cNvPr>
            <p:cNvSpPr txBox="1"/>
            <p:nvPr/>
          </p:nvSpPr>
          <p:spPr>
            <a:xfrm>
              <a:off x="5092678" y="1658383"/>
              <a:ext cx="3556022" cy="2230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a)       + 20 = 35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      + 15 = 25</a:t>
              </a:r>
            </a:p>
            <a:p>
              <a:pPr>
                <a:lnSpc>
                  <a:spcPct val="150000"/>
                </a:lnSpc>
              </a:pPr>
              <a:endParaRPr lang="en-VN" sz="1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c) 14 +        = 28</a:t>
              </a:r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" name="Rounded Rectangle 17">
              <a:extLst>
                <a:ext uri="{FF2B5EF4-FFF2-40B4-BE49-F238E27FC236}">
                  <a16:creationId xmlns:a16="http://schemas.microsoft.com/office/drawing/2014/main" id="{A58E5B30-2F00-5EDB-3A34-BA9AD9155C3D}"/>
                </a:ext>
              </a:extLst>
            </p:cNvPr>
            <p:cNvSpPr/>
            <p:nvPr/>
          </p:nvSpPr>
          <p:spPr>
            <a:xfrm>
              <a:off x="5574955" y="1791896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103" name="Rounded Rectangle 18">
              <a:extLst>
                <a:ext uri="{FF2B5EF4-FFF2-40B4-BE49-F238E27FC236}">
                  <a16:creationId xmlns:a16="http://schemas.microsoft.com/office/drawing/2014/main" id="{3A9456A2-4EF6-15E7-6154-58BAA2FE2280}"/>
                </a:ext>
              </a:extLst>
            </p:cNvPr>
            <p:cNvSpPr/>
            <p:nvPr/>
          </p:nvSpPr>
          <p:spPr>
            <a:xfrm>
              <a:off x="6374254" y="3307080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  <p:sp>
          <p:nvSpPr>
            <p:cNvPr id="104" name="Rounded Rectangle 19">
              <a:extLst>
                <a:ext uri="{FF2B5EF4-FFF2-40B4-BE49-F238E27FC236}">
                  <a16:creationId xmlns:a16="http://schemas.microsoft.com/office/drawing/2014/main" id="{C45D1431-82BB-DD64-E5AA-CD972F859FE1}"/>
                </a:ext>
              </a:extLst>
            </p:cNvPr>
            <p:cNvSpPr/>
            <p:nvPr/>
          </p:nvSpPr>
          <p:spPr>
            <a:xfrm>
              <a:off x="5574955" y="2521898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26F2AD-A3F3-BFCF-3516-A9337C65909F}"/>
              </a:ext>
            </a:extLst>
          </p:cNvPr>
          <p:cNvGrpSpPr/>
          <p:nvPr/>
        </p:nvGrpSpPr>
        <p:grpSpPr>
          <a:xfrm>
            <a:off x="364213" y="4275800"/>
            <a:ext cx="3054982" cy="584775"/>
            <a:chOff x="1247082" y="4109349"/>
            <a:chExt cx="3054982" cy="58477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789D2B6-476F-3019-6E93-7B6D0D6AAA77}"/>
                </a:ext>
              </a:extLst>
            </p:cNvPr>
            <p:cNvSpPr txBox="1"/>
            <p:nvPr/>
          </p:nvSpPr>
          <p:spPr>
            <a:xfrm>
              <a:off x="1247082" y="4109349"/>
              <a:ext cx="3054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a)       + 20 = 35</a:t>
              </a:r>
            </a:p>
          </p:txBody>
        </p:sp>
        <p:sp>
          <p:nvSpPr>
            <p:cNvPr id="107" name="Rounded Rectangle 17">
              <a:extLst>
                <a:ext uri="{FF2B5EF4-FFF2-40B4-BE49-F238E27FC236}">
                  <a16:creationId xmlns:a16="http://schemas.microsoft.com/office/drawing/2014/main" id="{40DD7575-6B5B-0293-140C-F943DC35D99C}"/>
                </a:ext>
              </a:extLst>
            </p:cNvPr>
            <p:cNvSpPr/>
            <p:nvPr/>
          </p:nvSpPr>
          <p:spPr>
            <a:xfrm>
              <a:off x="1749918" y="4133261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59293C0-63E6-EB09-12A5-A2D96867500E}"/>
              </a:ext>
            </a:extLst>
          </p:cNvPr>
          <p:cNvSpPr txBox="1"/>
          <p:nvPr/>
        </p:nvSpPr>
        <p:spPr>
          <a:xfrm>
            <a:off x="689576" y="4891115"/>
            <a:ext cx="201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35 – 20 =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967BC6D-7169-C9EE-0412-6E1FF22D8E3A}"/>
              </a:ext>
            </a:extLst>
          </p:cNvPr>
          <p:cNvSpPr txBox="1"/>
          <p:nvPr/>
        </p:nvSpPr>
        <p:spPr>
          <a:xfrm>
            <a:off x="2375661" y="4903654"/>
            <a:ext cx="11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15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105F49C-99AB-69FA-E274-897D2352B937}"/>
              </a:ext>
            </a:extLst>
          </p:cNvPr>
          <p:cNvGrpSpPr/>
          <p:nvPr/>
        </p:nvGrpSpPr>
        <p:grpSpPr>
          <a:xfrm>
            <a:off x="3968689" y="4279443"/>
            <a:ext cx="3054982" cy="584775"/>
            <a:chOff x="1247082" y="4109349"/>
            <a:chExt cx="3054982" cy="584775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76AB397-2C40-54E7-9725-F921922CC582}"/>
                </a:ext>
              </a:extLst>
            </p:cNvPr>
            <p:cNvSpPr txBox="1"/>
            <p:nvPr/>
          </p:nvSpPr>
          <p:spPr>
            <a:xfrm>
              <a:off x="1247082" y="4109349"/>
              <a:ext cx="3054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      + 15 = 25</a:t>
              </a:r>
            </a:p>
          </p:txBody>
        </p:sp>
        <p:sp>
          <p:nvSpPr>
            <p:cNvPr id="112" name="Rounded Rectangle 17">
              <a:extLst>
                <a:ext uri="{FF2B5EF4-FFF2-40B4-BE49-F238E27FC236}">
                  <a16:creationId xmlns:a16="http://schemas.microsoft.com/office/drawing/2014/main" id="{8F751411-3858-1C48-7B01-52CFDDCF6001}"/>
                </a:ext>
              </a:extLst>
            </p:cNvPr>
            <p:cNvSpPr/>
            <p:nvPr/>
          </p:nvSpPr>
          <p:spPr>
            <a:xfrm>
              <a:off x="1749918" y="4133261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630AC74E-A216-8FAE-C0B0-056CAAF48111}"/>
              </a:ext>
            </a:extLst>
          </p:cNvPr>
          <p:cNvSpPr txBox="1"/>
          <p:nvPr/>
        </p:nvSpPr>
        <p:spPr>
          <a:xfrm>
            <a:off x="4294052" y="4894758"/>
            <a:ext cx="201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25 – 15 =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B2F7A32-27BF-38BC-057E-B59F84B845DB}"/>
              </a:ext>
            </a:extLst>
          </p:cNvPr>
          <p:cNvSpPr txBox="1"/>
          <p:nvPr/>
        </p:nvSpPr>
        <p:spPr>
          <a:xfrm>
            <a:off x="5938097" y="4896787"/>
            <a:ext cx="11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10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6C2D5E5-5AB8-056F-900C-B05A62E0663D}"/>
              </a:ext>
            </a:extLst>
          </p:cNvPr>
          <p:cNvGrpSpPr/>
          <p:nvPr/>
        </p:nvGrpSpPr>
        <p:grpSpPr>
          <a:xfrm>
            <a:off x="7536280" y="4275800"/>
            <a:ext cx="3054982" cy="584775"/>
            <a:chOff x="1247082" y="4109349"/>
            <a:chExt cx="3054982" cy="584775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3488594-26BC-307B-3B84-017284D5FA07}"/>
                </a:ext>
              </a:extLst>
            </p:cNvPr>
            <p:cNvSpPr txBox="1"/>
            <p:nvPr/>
          </p:nvSpPr>
          <p:spPr>
            <a:xfrm>
              <a:off x="1247082" y="4109349"/>
              <a:ext cx="3054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c) 14 +      = 28</a:t>
              </a:r>
            </a:p>
          </p:txBody>
        </p:sp>
        <p:sp>
          <p:nvSpPr>
            <p:cNvPr id="117" name="Rounded Rectangle 17">
              <a:extLst>
                <a:ext uri="{FF2B5EF4-FFF2-40B4-BE49-F238E27FC236}">
                  <a16:creationId xmlns:a16="http://schemas.microsoft.com/office/drawing/2014/main" id="{FC473513-2517-1285-B257-D0875A79D57C}"/>
                </a:ext>
              </a:extLst>
            </p:cNvPr>
            <p:cNvSpPr/>
            <p:nvPr/>
          </p:nvSpPr>
          <p:spPr>
            <a:xfrm>
              <a:off x="2458213" y="4133261"/>
              <a:ext cx="548640" cy="5486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  <a:endParaRPr lang="en-VN" sz="3600">
                <a:solidFill>
                  <a:schemeClr val="tx1"/>
                </a:solidFill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6B555243-8588-BD27-BF61-483A9E34E567}"/>
              </a:ext>
            </a:extLst>
          </p:cNvPr>
          <p:cNvSpPr txBox="1"/>
          <p:nvPr/>
        </p:nvSpPr>
        <p:spPr>
          <a:xfrm>
            <a:off x="7861643" y="4891115"/>
            <a:ext cx="201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28 – 14 =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AD12ACD-DC47-C6D5-69A5-3BB8E0DC584D}"/>
              </a:ext>
            </a:extLst>
          </p:cNvPr>
          <p:cNvSpPr txBox="1"/>
          <p:nvPr/>
        </p:nvSpPr>
        <p:spPr>
          <a:xfrm>
            <a:off x="9547728" y="4935184"/>
            <a:ext cx="111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14</a:t>
            </a:r>
          </a:p>
        </p:txBody>
      </p:sp>
    </p:spTree>
    <p:extLst>
      <p:ext uri="{BB962C8B-B14F-4D97-AF65-F5344CB8AC3E}">
        <p14:creationId xmlns:p14="http://schemas.microsoft.com/office/powerpoint/2010/main" val="18160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8" grpId="0"/>
      <p:bldP spid="109" grpId="0"/>
      <p:bldP spid="113" grpId="0"/>
      <p:bldP spid="114" grpId="0"/>
      <p:bldP spid="118" grpId="0"/>
      <p:bldP spid="1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0DAD5B2-52D5-F1E1-651C-0AFE89719277}"/>
              </a:ext>
            </a:extLst>
          </p:cNvPr>
          <p:cNvGrpSpPr/>
          <p:nvPr/>
        </p:nvGrpSpPr>
        <p:grpSpPr>
          <a:xfrm>
            <a:off x="566300" y="657355"/>
            <a:ext cx="10266945" cy="729711"/>
            <a:chOff x="567548" y="313702"/>
            <a:chExt cx="10266945" cy="72971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CE9E65-A815-5F76-44D7-9CE9B7930EBA}"/>
                </a:ext>
              </a:extLst>
            </p:cNvPr>
            <p:cNvSpPr txBox="1"/>
            <p:nvPr/>
          </p:nvSpPr>
          <p:spPr>
            <a:xfrm>
              <a:off x="1297258" y="337278"/>
              <a:ext cx="9537235" cy="7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9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Số?</a:t>
              </a:r>
              <a:endParaRPr lang="vi-VN" sz="399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E2C782-08B7-1AF4-1A30-BC2DD5D4D237}"/>
                </a:ext>
              </a:extLst>
            </p:cNvPr>
            <p:cNvSpPr/>
            <p:nvPr/>
          </p:nvSpPr>
          <p:spPr>
            <a:xfrm>
              <a:off x="567548" y="313702"/>
              <a:ext cx="729710" cy="706135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aphicFrame>
        <p:nvGraphicFramePr>
          <p:cNvPr id="70" name="Table 17">
            <a:extLst>
              <a:ext uri="{FF2B5EF4-FFF2-40B4-BE49-F238E27FC236}">
                <a16:creationId xmlns:a16="http://schemas.microsoft.com/office/drawing/2014/main" id="{C174666A-86A0-9FED-C186-CF7F0E8F5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28511"/>
              </p:ext>
            </p:extLst>
          </p:nvPr>
        </p:nvGraphicFramePr>
        <p:xfrm>
          <a:off x="1793264" y="1939270"/>
          <a:ext cx="9211743" cy="2326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4796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30941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32413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404386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44451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444510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75978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bị trừ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18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21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75978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 trừ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12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16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18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806623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Hiệu</a:t>
                      </a:r>
                      <a:endParaRPr lang="vi-VN" sz="36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30</a:t>
                      </a:r>
                      <a:endParaRPr lang="vi-VN" sz="36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38</a:t>
                      </a:r>
                      <a:endParaRPr lang="vi-VN" sz="36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54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170</a:t>
                      </a:r>
                      <a:endPara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2A8000A-1AB8-8384-654C-9AE62616D87F}"/>
              </a:ext>
            </a:extLst>
          </p:cNvPr>
          <p:cNvSpPr/>
          <p:nvPr/>
        </p:nvSpPr>
        <p:spPr>
          <a:xfrm>
            <a:off x="8242786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D4E396A-1421-1062-E584-323E0ECFCB7B}"/>
              </a:ext>
            </a:extLst>
          </p:cNvPr>
          <p:cNvSpPr/>
          <p:nvPr/>
        </p:nvSpPr>
        <p:spPr>
          <a:xfrm>
            <a:off x="9055460" y="622140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75C9684-186C-F2D7-7BB7-C8852798F1D2}"/>
              </a:ext>
            </a:extLst>
          </p:cNvPr>
          <p:cNvGrpSpPr/>
          <p:nvPr/>
        </p:nvGrpSpPr>
        <p:grpSpPr>
          <a:xfrm>
            <a:off x="9139213" y="6054407"/>
            <a:ext cx="1864191" cy="1403213"/>
            <a:chOff x="5337376" y="3832625"/>
            <a:chExt cx="1864191" cy="140321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F42EE12-BFBF-07BF-E01E-EBD8616C3DC5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BB41FF5-3855-A54F-C513-F557DE163C2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96E94E9-2CE4-9C93-A63C-19CB17E07F8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76FACB8-3018-02C4-68B8-BD3076E2344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90D89B-6021-AAC8-7F56-303F229E44F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B86B937-0241-E736-15DF-95373B52DF78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8C4C013-289F-A088-D6F9-7C33F7F6143B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1BAF360-91E7-33F5-DA6B-62CB2E2D543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17A5117-391C-1B9D-DFB9-BFAA715C26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ABD8141-16A3-B75F-A293-4FC3D900947F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617794A-2A5B-218F-EC5B-9F3E3BECAD2C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275AE0A-A7BA-9F76-1B69-055967E6C3D3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968A60-8AAA-DE14-711E-7C8A94697B1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8B0BFBC-B478-3D19-95F1-109E19377D1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1081597-106E-1443-1A73-2315D3B2F0D6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EDF7F54-11FC-3D21-DAC4-79005A5DB4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C8BE50-8FF5-DB2F-A353-5E813278879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DC9979D-FFB2-2D9A-7579-3C97BB6BE7C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58B0FE3-EA2B-F03B-BEC9-CD48BCDE9511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A537329-4229-A3A7-3485-D375C5F0EBAD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E698C4E-8876-AA1B-DD09-31275E5F3B7B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1AB4ED0-BE61-F06B-27F9-35EAA946285B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CACC5BD-A0C7-8D5F-B042-21CF56E6E5E4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33E95A0-53FB-D946-40A5-9B6F9623D4FB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77601BC-E8D6-CF47-61A8-113089C1B268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C3E23A0-F8B2-ED6A-20E5-B74106A0CA3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8F515AE-6CCA-7F0B-B318-D9B9F6D50A80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44E712C-EB13-40C0-1A47-110F0EB27C69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EDB0136-7F0B-F0C8-BCC7-1537F7A68E56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1B51B39-03D2-E8B5-EA37-86BBD0CA760F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04F3CA1-8A67-C08E-8D7D-B7D3C61A2E74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54CA16D-8305-5D48-0C6F-0603BB8FC4FE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65229F7-FD83-4F06-6668-988FFBFEEA1D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B75D547-B90D-94A3-0641-D822A0883841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8271EBE-34B8-2774-7C28-ECE79809D1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83FC067-775E-8262-8F24-3A625AF6A447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3F2997-FF8F-E039-C115-23E2E75C48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B545B0D-6D3D-1F79-4073-54964F4FE6A1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5FC19F5-08EF-7548-89D4-E6D41951E6EC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7690105-4541-2E9E-7EBE-270520EFF32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D193A9-3A4A-761B-E237-0687A23C65C2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E66706E-F483-E4E2-55C3-988DFE137834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9076CB4-9210-DF4A-4DBD-C9F583A9E3C2}"/>
              </a:ext>
            </a:extLst>
          </p:cNvPr>
          <p:cNvGrpSpPr/>
          <p:nvPr/>
        </p:nvGrpSpPr>
        <p:grpSpPr>
          <a:xfrm>
            <a:off x="10975611" y="5247843"/>
            <a:ext cx="1115360" cy="1891197"/>
            <a:chOff x="10947587" y="5253678"/>
            <a:chExt cx="1115360" cy="1891197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579CED2-7881-6663-6089-811109DCA98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3AB902-EE38-9118-931E-7715A0A66A83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000FBE-530C-EA66-B666-9D51385CB7F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BC4E0D6-C58B-7F7E-219C-1D94619FF97F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3C77B9-CDB2-D910-A346-76F50D73C24D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CA3624-4082-E538-E4F1-0D7E1FB9363D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513146-2356-F491-9CEC-743CDB9C52CF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B136940-07E2-753A-2C8C-EAC4E1484410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42FEFE1-B700-43C6-C2AE-58AF16507A70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634A0EB-F142-FBBC-B2E0-7D741FDA6503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29FAB6C-A597-F197-E9DE-D607481C0CA0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6781283-6187-4900-3611-662DA4A53DED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C073D2-23FE-2782-3163-8041B3F483F7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E62F6EF-19DF-B9BC-96EE-AC1E72199F2A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7DD5F82-F181-2635-1398-FA355938BD9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1764A89-E57E-A838-3904-28AF4DD1F5D2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61E7F05-DC5A-D35D-25C7-1726C2172FB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48C5378-44C2-049D-D7C6-AC5A84B2A6C9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47790F8-1040-CA74-3EFA-C9367DDB4025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3AF253-D0F0-DEB3-ADAC-A95D7015785C}"/>
              </a:ext>
            </a:extLst>
          </p:cNvPr>
          <p:cNvSpPr/>
          <p:nvPr/>
        </p:nvSpPr>
        <p:spPr>
          <a:xfrm>
            <a:off x="5410200" y="1964670"/>
            <a:ext cx="1282700" cy="706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22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E816707B-D0D7-8860-DB4E-4B99594A1DCB}"/>
              </a:ext>
            </a:extLst>
          </p:cNvPr>
          <p:cNvSpPr/>
          <p:nvPr/>
        </p:nvSpPr>
        <p:spPr>
          <a:xfrm>
            <a:off x="6769100" y="2735565"/>
            <a:ext cx="1282700" cy="706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33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C50F31D-A2A6-4244-D721-ABBFC79540ED}"/>
              </a:ext>
            </a:extLst>
          </p:cNvPr>
          <p:cNvSpPr/>
          <p:nvPr/>
        </p:nvSpPr>
        <p:spPr>
          <a:xfrm>
            <a:off x="8177159" y="1964670"/>
            <a:ext cx="1282700" cy="706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22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A8DD4AF-9903-2137-F57E-E4EEC46C9C1E}"/>
              </a:ext>
            </a:extLst>
          </p:cNvPr>
          <p:cNvSpPr/>
          <p:nvPr/>
        </p:nvSpPr>
        <p:spPr>
          <a:xfrm>
            <a:off x="9653328" y="2735565"/>
            <a:ext cx="1282700" cy="706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5025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395</Words>
  <Application>Microsoft Office PowerPoint</Application>
  <PresentationFormat>Widescreen</PresentationFormat>
  <Paragraphs>101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#9Slide07 IcielKoni</vt:lpstr>
      <vt:lpstr>Arial</vt:lpstr>
      <vt:lpstr>Arial-Rounded</vt:lpstr>
      <vt:lpstr>Calibri</vt:lpstr>
      <vt:lpstr>Calibri Light</vt:lpstr>
      <vt:lpstr>HP001 4 hàng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Thị Thanh Hằng</dc:creator>
  <cp:lastModifiedBy>Cao Hang</cp:lastModifiedBy>
  <cp:revision>12</cp:revision>
  <dcterms:created xsi:type="dcterms:W3CDTF">2022-06-28T14:36:02Z</dcterms:created>
  <dcterms:modified xsi:type="dcterms:W3CDTF">2022-07-08T03:32:17Z</dcterms:modified>
</cp:coreProperties>
</file>