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36" r:id="rId3"/>
    <p:sldMasterId id="2147483805" r:id="rId4"/>
  </p:sldMasterIdLst>
  <p:notesMasterIdLst>
    <p:notesMasterId r:id="rId20"/>
  </p:notesMasterIdLst>
  <p:sldIdLst>
    <p:sldId id="339" r:id="rId5"/>
    <p:sldId id="329" r:id="rId6"/>
    <p:sldId id="348" r:id="rId7"/>
    <p:sldId id="256" r:id="rId8"/>
    <p:sldId id="275" r:id="rId9"/>
    <p:sldId id="357" r:id="rId10"/>
    <p:sldId id="289" r:id="rId11"/>
    <p:sldId id="355" r:id="rId12"/>
    <p:sldId id="273" r:id="rId13"/>
    <p:sldId id="311" r:id="rId14"/>
    <p:sldId id="313" r:id="rId15"/>
    <p:sldId id="297" r:id="rId16"/>
    <p:sldId id="299" r:id="rId17"/>
    <p:sldId id="321" r:id="rId18"/>
    <p:sldId id="298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EEADA"/>
    <a:srgbClr val="FDDFC7"/>
    <a:srgbClr val="D7F9FF"/>
    <a:srgbClr val="66FFFF"/>
    <a:srgbClr val="DAF9FC"/>
    <a:srgbClr val="FF6600"/>
    <a:srgbClr val="2D6BB5"/>
    <a:srgbClr val="4E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93060" autoAdjust="0"/>
  </p:normalViewPr>
  <p:slideViewPr>
    <p:cSldViewPr>
      <p:cViewPr varScale="1">
        <p:scale>
          <a:sx n="62" d="100"/>
          <a:sy n="62" d="100"/>
        </p:scale>
        <p:origin x="-78" y="-18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XIV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82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95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95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82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5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57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8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4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2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6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4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4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1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32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95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07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1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1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1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6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95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95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66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95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95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4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86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59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98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39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76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76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70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70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8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7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57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82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6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5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663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2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69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7110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2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1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20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214" y="1535117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14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21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2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4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2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8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3258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289"/>
            <a:ext cx="679880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5" y="1435104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76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81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65" indent="0">
              <a:buNone/>
              <a:defRPr sz="3700"/>
            </a:lvl2pPr>
            <a:lvl3pPr marL="1218565" indent="0">
              <a:buNone/>
              <a:defRPr sz="3200"/>
            </a:lvl3pPr>
            <a:lvl4pPr marL="1827530" indent="0">
              <a:buNone/>
              <a:defRPr sz="2700"/>
            </a:lvl4pPr>
            <a:lvl5pPr marL="2437130" indent="0">
              <a:buNone/>
              <a:defRPr sz="2700"/>
            </a:lvl5pPr>
            <a:lvl6pPr marL="3046095" indent="0">
              <a:buNone/>
              <a:defRPr sz="2700"/>
            </a:lvl6pPr>
            <a:lvl7pPr marL="3655695" indent="0">
              <a:buNone/>
              <a:defRPr sz="2700"/>
            </a:lvl7pPr>
            <a:lvl8pPr marL="4264660" indent="0">
              <a:buNone/>
              <a:defRPr sz="2700"/>
            </a:lvl8pPr>
            <a:lvl9pPr marL="487426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575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0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0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84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84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4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4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07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1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1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1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07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07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1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48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561"/>
            <a:ext cx="3851249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1" y="219367"/>
            <a:ext cx="12161838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1" y="56"/>
            <a:ext cx="12161838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r>
              <a:rPr lang="en-US" sz="1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0" y="4147090"/>
            <a:ext cx="12268200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362337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1591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18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1952" y="15240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00" y="1083758"/>
            <a:ext cx="10896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   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7927" y="1413079"/>
            <a:ext cx="15183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1919" y="2313262"/>
            <a:ext cx="5814412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6319" y="3119027"/>
            <a:ext cx="302679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: 2 = 6 (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82537" y="4052342"/>
            <a:ext cx="36150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54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529435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54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1952" y="15240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09319" y="1481401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236" y="162092"/>
            <a:ext cx="10519434" cy="954107"/>
          </a:xfrm>
          <a:prstGeom prst="rect">
            <a:avLst/>
          </a:prstGeom>
          <a:solidFill>
            <a:srgbClr val="FEEADA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3437" y="2133600"/>
            <a:ext cx="495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2519" y="2971800"/>
            <a:ext cx="10452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3200" b="1" dirty="0" smtClean="0">
                <a:latin typeface="Arial Nova Cond" pitchFamily="34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   =  20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61319" y="3987463"/>
            <a:ext cx="7067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10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89" y="-102668"/>
            <a:ext cx="12616510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21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5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319" y="1447800"/>
            <a:ext cx="10668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719" y="3352800"/>
            <a:ext cx="10668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: 2 = 10 (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10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89" y="-102668"/>
            <a:ext cx="12616510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130" y="685800"/>
            <a:ext cx="4457393" cy="629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6766719" y="2065702"/>
            <a:ext cx="2819400" cy="20490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7663" y="2100034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47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57" y="-186013"/>
            <a:ext cx="2814800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1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5" y="2263532"/>
            <a:ext cx="2460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2,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chia 2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23" y="2743200"/>
            <a:ext cx="2460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1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" y="-2"/>
            <a:ext cx="12133267" cy="68580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5647" y="1690688"/>
            <a:ext cx="608092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1147" y="1557339"/>
            <a:ext cx="6790361" cy="876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4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823119" y="655656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424694" y="3146866"/>
            <a:ext cx="1160426" cy="5539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pPr algn="ctr" defTabSz="1218565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823119" y="2743200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nl-N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bảng chia 2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227" y="4679600"/>
            <a:ext cx="1893448" cy="24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937094"/>
            <a:ext cx="12161838" cy="2491955"/>
            <a:chOff x="708819" y="937038"/>
            <a:chExt cx="10744200" cy="2972955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1"/>
              <a:ext cx="10744200" cy="2690792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49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429048"/>
            <a:ext cx="120396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99" y="2046926"/>
            <a:ext cx="10943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2; 5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2; 5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685800"/>
            <a:ext cx="10287000" cy="3155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0519" y="4163291"/>
            <a:ext cx="8028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2</a:t>
            </a:r>
          </a:p>
        </p:txBody>
      </p:sp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819" y="304800"/>
            <a:ext cx="822960" cy="806848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7465" y="372493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1219200"/>
            <a:ext cx="11872119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4387" y="304800"/>
            <a:ext cx="11571532" cy="5638800"/>
            <a:chOff x="122919" y="304800"/>
            <a:chExt cx="11207873" cy="4792834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6858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1959" y="362337"/>
              <a:ext cx="5287685" cy="49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74401" y="19050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2919" y="2727551"/>
              <a:ext cx="5287685" cy="49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b) 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448564" y="4361833"/>
            <a:ext cx="5486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96797"/>
              </p:ext>
            </p:extLst>
          </p:nvPr>
        </p:nvGraphicFramePr>
        <p:xfrm>
          <a:off x="342883" y="1127760"/>
          <a:ext cx="11148237" cy="17678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534249"/>
                <a:gridCol w="1265463"/>
                <a:gridCol w="938111"/>
                <a:gridCol w="849227"/>
                <a:gridCol w="855567"/>
                <a:gridCol w="855567"/>
                <a:gridCol w="684454"/>
                <a:gridCol w="684454"/>
                <a:gridCol w="783045"/>
                <a:gridCol w="849050"/>
                <a:gridCol w="84905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x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4617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18919" y="231147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3102" y="231147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95319" y="231147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57319" y="231147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3119" y="231147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205119" y="231147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67119" y="231147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05319" y="231147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72356"/>
              </p:ext>
            </p:extLst>
          </p:nvPr>
        </p:nvGraphicFramePr>
        <p:xfrm>
          <a:off x="342883" y="4038599"/>
          <a:ext cx="11148237" cy="17678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534249"/>
                <a:gridCol w="1265463"/>
                <a:gridCol w="938111"/>
                <a:gridCol w="849227"/>
                <a:gridCol w="855567"/>
                <a:gridCol w="855567"/>
                <a:gridCol w="684454"/>
                <a:gridCol w="684454"/>
                <a:gridCol w="783045"/>
                <a:gridCol w="849050"/>
                <a:gridCol w="849050"/>
              </a:tblGrid>
              <a:tr h="3540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4617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5318919" y="523479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63103" y="523479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95319" y="523479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785197" y="523479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43119" y="523479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05119" y="523479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967119" y="523479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05319" y="523479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4342" y="299033"/>
            <a:ext cx="11468100" cy="5638800"/>
            <a:chOff x="223100" y="304800"/>
            <a:chExt cx="11107692" cy="4792834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6858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1959" y="362337"/>
              <a:ext cx="10011223" cy="49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74401" y="19050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448564" y="4361833"/>
            <a:ext cx="5486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925" y="1674167"/>
            <a:ext cx="73485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0234" y="1721486"/>
            <a:ext cx="734854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8519" y="1721485"/>
            <a:ext cx="734854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54004" y="1727627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7161" y="1727626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75368" y="1727627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17524" y="1674167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74656" y="1669865"/>
            <a:ext cx="734854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0608" y="1653050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34715" y="1655514"/>
            <a:ext cx="734854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830809" y="1679913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13466" y="3050422"/>
            <a:ext cx="10635180" cy="3639859"/>
            <a:chOff x="1029847" y="2003848"/>
            <a:chExt cx="10300945" cy="3093786"/>
          </a:xfrm>
        </p:grpSpPr>
        <p:sp>
          <p:nvSpPr>
            <p:cNvPr id="119" name="TextBox 118"/>
            <p:cNvSpPr txBox="1"/>
            <p:nvPr/>
          </p:nvSpPr>
          <p:spPr>
            <a:xfrm>
              <a:off x="1174402" y="4389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29847" y="2003848"/>
              <a:ext cx="9862971" cy="49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Diamond 4"/>
          <p:cNvSpPr/>
          <p:nvPr/>
        </p:nvSpPr>
        <p:spPr>
          <a:xfrm>
            <a:off x="873784" y="2915884"/>
            <a:ext cx="1092335" cy="894116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Diamond 120"/>
          <p:cNvSpPr/>
          <p:nvPr/>
        </p:nvSpPr>
        <p:spPr>
          <a:xfrm>
            <a:off x="2013838" y="2864614"/>
            <a:ext cx="1145521" cy="95961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Diamond 121"/>
          <p:cNvSpPr/>
          <p:nvPr/>
        </p:nvSpPr>
        <p:spPr>
          <a:xfrm>
            <a:off x="3192266" y="2852788"/>
            <a:ext cx="1058331" cy="1049514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Diamond 122"/>
          <p:cNvSpPr/>
          <p:nvPr/>
        </p:nvSpPr>
        <p:spPr>
          <a:xfrm>
            <a:off x="4284127" y="2867595"/>
            <a:ext cx="1110992" cy="956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4" name="Diamond 123"/>
          <p:cNvSpPr/>
          <p:nvPr/>
        </p:nvSpPr>
        <p:spPr>
          <a:xfrm>
            <a:off x="5451223" y="2834589"/>
            <a:ext cx="1023540" cy="986315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5" name="Diamond 124"/>
          <p:cNvSpPr/>
          <p:nvPr/>
        </p:nvSpPr>
        <p:spPr>
          <a:xfrm>
            <a:off x="6517940" y="2792806"/>
            <a:ext cx="1163179" cy="1031426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Diamond 125"/>
          <p:cNvSpPr/>
          <p:nvPr/>
        </p:nvSpPr>
        <p:spPr>
          <a:xfrm>
            <a:off x="7720779" y="2797677"/>
            <a:ext cx="1066799" cy="106502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7" name="Diamond 126"/>
          <p:cNvSpPr/>
          <p:nvPr/>
        </p:nvSpPr>
        <p:spPr>
          <a:xfrm>
            <a:off x="8824119" y="2883133"/>
            <a:ext cx="1066800" cy="95961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8" name="Diamond 127"/>
          <p:cNvSpPr/>
          <p:nvPr/>
        </p:nvSpPr>
        <p:spPr>
          <a:xfrm>
            <a:off x="9880861" y="2892295"/>
            <a:ext cx="1043797" cy="95961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9" name="Diamond 128"/>
          <p:cNvSpPr/>
          <p:nvPr/>
        </p:nvSpPr>
        <p:spPr>
          <a:xfrm>
            <a:off x="10934715" y="2914705"/>
            <a:ext cx="1013603" cy="93720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354004" y="1727627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485575" y="1721484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617161" y="1705522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732102" y="1701616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830809" y="1653049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907299" y="1653048"/>
            <a:ext cx="734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Diamond 135"/>
          <p:cNvSpPr/>
          <p:nvPr/>
        </p:nvSpPr>
        <p:spPr>
          <a:xfrm>
            <a:off x="3178832" y="2863037"/>
            <a:ext cx="1091861" cy="1049514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Diamond 136"/>
          <p:cNvSpPr/>
          <p:nvPr/>
        </p:nvSpPr>
        <p:spPr>
          <a:xfrm>
            <a:off x="4263818" y="2849457"/>
            <a:ext cx="1167096" cy="1063094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Diamond 137"/>
          <p:cNvSpPr/>
          <p:nvPr/>
        </p:nvSpPr>
        <p:spPr>
          <a:xfrm>
            <a:off x="5403039" y="2840908"/>
            <a:ext cx="1163097" cy="986315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Diamond 138"/>
          <p:cNvSpPr/>
          <p:nvPr/>
        </p:nvSpPr>
        <p:spPr>
          <a:xfrm>
            <a:off x="7681119" y="2765946"/>
            <a:ext cx="1143000" cy="106127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40" name="Diamond 139"/>
          <p:cNvSpPr/>
          <p:nvPr/>
        </p:nvSpPr>
        <p:spPr>
          <a:xfrm>
            <a:off x="8840499" y="2834589"/>
            <a:ext cx="1066800" cy="1017323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Diamond 145"/>
          <p:cNvSpPr/>
          <p:nvPr/>
        </p:nvSpPr>
        <p:spPr>
          <a:xfrm>
            <a:off x="9907299" y="2883133"/>
            <a:ext cx="1043797" cy="95961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8341" y="304804"/>
            <a:ext cx="11049001" cy="822960"/>
            <a:chOff x="518319" y="30480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05028"/>
              <a:ext cx="101346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9417546" y="5470529"/>
            <a:ext cx="457199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1301" y="1981200"/>
            <a:ext cx="1539218" cy="1524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880519" y="2743200"/>
            <a:ext cx="1828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861719" y="1866900"/>
            <a:ext cx="17526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66719" y="2628900"/>
            <a:ext cx="1828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8813225" y="1846804"/>
            <a:ext cx="2590800" cy="1333500"/>
          </a:xfrm>
          <a:prstGeom prst="triangle">
            <a:avLst>
              <a:gd name="adj" fmla="val 515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52893" y="1866900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 6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52155" y="1748201"/>
            <a:ext cx="857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+ 9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61711" y="1864808"/>
            <a:ext cx="1752600" cy="152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8813225" y="1861141"/>
            <a:ext cx="2590800" cy="1333500"/>
          </a:xfrm>
          <a:prstGeom prst="triangle">
            <a:avLst>
              <a:gd name="adj" fmla="val 515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8" grpId="0"/>
      <p:bldP spid="21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357</Words>
  <Application>Microsoft Office PowerPoint</Application>
  <PresentationFormat>Custom</PresentationFormat>
  <Paragraphs>158</Paragraphs>
  <Slides>15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223</cp:revision>
  <dcterms:created xsi:type="dcterms:W3CDTF">2021-05-23T10:25:42Z</dcterms:created>
  <dcterms:modified xsi:type="dcterms:W3CDTF">2025-03-13T09:29:47Z</dcterms:modified>
</cp:coreProperties>
</file>