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  <p:sldMasterId id="2147483805" r:id="rId3"/>
  </p:sldMasterIdLst>
  <p:notesMasterIdLst>
    <p:notesMasterId r:id="rId16"/>
  </p:notesMasterIdLst>
  <p:sldIdLst>
    <p:sldId id="339" r:id="rId4"/>
    <p:sldId id="329" r:id="rId5"/>
    <p:sldId id="348" r:id="rId6"/>
    <p:sldId id="256" r:id="rId7"/>
    <p:sldId id="275" r:id="rId8"/>
    <p:sldId id="357" r:id="rId9"/>
    <p:sldId id="289" r:id="rId10"/>
    <p:sldId id="311" r:id="rId11"/>
    <p:sldId id="313" r:id="rId12"/>
    <p:sldId id="361" r:id="rId13"/>
    <p:sldId id="359" r:id="rId14"/>
    <p:sldId id="298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9FC"/>
    <a:srgbClr val="0000FF"/>
    <a:srgbClr val="CCFFFF"/>
    <a:srgbClr val="FEEADA"/>
    <a:srgbClr val="FDDFC7"/>
    <a:srgbClr val="D7F9FF"/>
    <a:srgbClr val="66FFFF"/>
    <a:srgbClr val="FF6600"/>
    <a:srgbClr val="2D6BB5"/>
    <a:srgbClr val="4EE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93060" autoAdjust="0"/>
  </p:normalViewPr>
  <p:slideViewPr>
    <p:cSldViewPr>
      <p:cViewPr varScale="1">
        <p:scale>
          <a:sx n="62" d="100"/>
          <a:sy n="62" d="100"/>
        </p:scale>
        <p:origin x="-78" y="-18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8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82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95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95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95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95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869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59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5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9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39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76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76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70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70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8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75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06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78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76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7556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76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6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7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05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663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62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69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7110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0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56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4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2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71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6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20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214" y="1535117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65" indent="0">
              <a:buNone/>
              <a:defRPr sz="2700" b="1"/>
            </a:lvl2pPr>
            <a:lvl3pPr marL="1218565" indent="0">
              <a:buNone/>
              <a:defRPr sz="2400" b="1"/>
            </a:lvl3pPr>
            <a:lvl4pPr marL="1827530" indent="0">
              <a:buNone/>
              <a:defRPr sz="2100" b="1"/>
            </a:lvl4pPr>
            <a:lvl5pPr marL="2437130" indent="0">
              <a:buNone/>
              <a:defRPr sz="2100" b="1"/>
            </a:lvl5pPr>
            <a:lvl6pPr marL="3046095" indent="0">
              <a:buNone/>
              <a:defRPr sz="2100" b="1"/>
            </a:lvl6pPr>
            <a:lvl7pPr marL="3655695" indent="0">
              <a:buNone/>
              <a:defRPr sz="2100" b="1"/>
            </a:lvl7pPr>
            <a:lvl8pPr marL="4264660" indent="0">
              <a:buNone/>
              <a:defRPr sz="2100" b="1"/>
            </a:lvl8pPr>
            <a:lvl9pPr marL="487426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214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21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24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5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57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5" y="273258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289"/>
            <a:ext cx="679880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5" y="1435104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76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81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965" indent="0">
              <a:buNone/>
              <a:defRPr sz="3700"/>
            </a:lvl2pPr>
            <a:lvl3pPr marL="1218565" indent="0">
              <a:buNone/>
              <a:defRPr sz="3200"/>
            </a:lvl3pPr>
            <a:lvl4pPr marL="1827530" indent="0">
              <a:buNone/>
              <a:defRPr sz="2700"/>
            </a:lvl4pPr>
            <a:lvl5pPr marL="2437130" indent="0">
              <a:buNone/>
              <a:defRPr sz="2700"/>
            </a:lvl5pPr>
            <a:lvl6pPr marL="3046095" indent="0">
              <a:buNone/>
              <a:defRPr sz="2700"/>
            </a:lvl6pPr>
            <a:lvl7pPr marL="3655695" indent="0">
              <a:buNone/>
              <a:defRPr sz="2700"/>
            </a:lvl7pPr>
            <a:lvl8pPr marL="4264660" indent="0">
              <a:buNone/>
              <a:defRPr sz="2700"/>
            </a:lvl8pPr>
            <a:lvl9pPr marL="487426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575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65" indent="0">
              <a:buNone/>
              <a:defRPr sz="1600"/>
            </a:lvl2pPr>
            <a:lvl3pPr marL="1218565" indent="0">
              <a:buNone/>
              <a:defRPr sz="1300"/>
            </a:lvl3pPr>
            <a:lvl4pPr marL="1827530" indent="0">
              <a:buNone/>
              <a:defRPr sz="1200"/>
            </a:lvl4pPr>
            <a:lvl5pPr marL="2437130" indent="0">
              <a:buNone/>
              <a:defRPr sz="1200"/>
            </a:lvl5pPr>
            <a:lvl6pPr marL="3046095" indent="0">
              <a:buNone/>
              <a:defRPr sz="1200"/>
            </a:lvl6pPr>
            <a:lvl7pPr marL="3655695" indent="0">
              <a:buNone/>
              <a:defRPr sz="1200"/>
            </a:lvl7pPr>
            <a:lvl8pPr marL="4264660" indent="0">
              <a:buNone/>
              <a:defRPr sz="1200"/>
            </a:lvl8pPr>
            <a:lvl9pPr marL="487426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40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0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84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84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704" y="1600206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52" y="1600206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74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74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121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107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121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31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31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31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407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407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E65A-EFFE-44B0-88B2-F2FA38861E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48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48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D583-2EB9-4A75-86C3-F272FD4DE9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2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861" tIns="60930" rIns="121861" bIns="609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6"/>
            <a:ext cx="10945654" cy="4525963"/>
          </a:xfrm>
          <a:prstGeom prst="rect">
            <a:avLst/>
          </a:prstGeom>
        </p:spPr>
        <p:txBody>
          <a:bodyPr vert="horz" lIns="121861" tIns="60930" rIns="121861" bIns="609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561"/>
            <a:ext cx="3851249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561"/>
            <a:ext cx="2837762" cy="365125"/>
          </a:xfrm>
          <a:prstGeom prst="rect">
            <a:avLst/>
          </a:prstGeom>
        </p:spPr>
        <p:txBody>
          <a:bodyPr vert="horz" lIns="121861" tIns="60930" rIns="121861" bIns="6093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6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0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8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495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94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06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3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69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26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1" y="219367"/>
            <a:ext cx="12161838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1" y="56"/>
            <a:ext cx="12161838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r>
              <a:rPr lang="en-US" sz="15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</a:t>
            </a:r>
            <a:endParaRPr lang="en-US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20" y="4147090"/>
            <a:ext cx="12268200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81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9941" descr="1-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989" y="-102668"/>
            <a:ext cx="12616510" cy="69606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4328522"/>
            <a:ext cx="3843384" cy="22402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994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130" y="685800"/>
            <a:ext cx="4457393" cy="629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6766719" y="2065702"/>
            <a:ext cx="2819400" cy="20490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7663" y="2100034"/>
            <a:ext cx="2678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362337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193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hàng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50 kg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ta chia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túi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túi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– gam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nếp</a:t>
              </a:r>
              <a:r>
                <a: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>
                <a:buFontTx/>
                <a:buAutoNum type="alphaLcPeriod"/>
              </a:pPr>
              <a:endPara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00" y="1083758"/>
            <a:ext cx="10896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</a:t>
            </a:r>
            <a:endParaRPr lang="en-US" sz="3200" b="1" dirty="0">
              <a:solidFill>
                <a:srgbClr val="F79646">
                  <a:lumMod val="75000"/>
                </a:srgb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80719" y="1251000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18519" y="1981200"/>
            <a:ext cx="59602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– gam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6225" y="2743200"/>
            <a:ext cx="256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50 : 5 = 10 ( kg)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94904" y="3581400"/>
            <a:ext cx="3549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10 kg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8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8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51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47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57" y="-186013"/>
            <a:ext cx="2814800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1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5" y="2263532"/>
            <a:ext cx="24603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5,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chia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0323" y="2743200"/>
            <a:ext cx="2460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81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" y="-2"/>
            <a:ext cx="12133267" cy="6858001"/>
          </a:xfrm>
        </p:spPr>
      </p:pic>
      <p:pic>
        <p:nvPicPr>
          <p:cNvPr id="6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415647" y="1690688"/>
            <a:ext cx="608092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1147" y="1557339"/>
            <a:ext cx="6790361" cy="876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36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kern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042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823119" y="655656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424694" y="3146866"/>
            <a:ext cx="1160426" cy="5539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pPr algn="ctr" defTabSz="1218565">
              <a:spcBef>
                <a:spcPct val="50000"/>
              </a:spcBef>
            </a:pP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823119" y="2743200"/>
            <a:ext cx="10533026" cy="5539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121858" tIns="60929" rIns="121858" bIns="60929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2: Đọc bảng chia 5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1" b="100000" l="9396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227" y="4679600"/>
            <a:ext cx="1893448" cy="24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55" grpId="0" animBg="1"/>
      <p:bldP spid="584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61838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0" y="937094"/>
            <a:ext cx="12161838" cy="2491955"/>
            <a:chOff x="708819" y="937038"/>
            <a:chExt cx="10744200" cy="2972955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1"/>
              <a:ext cx="10744200" cy="2690792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49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429048"/>
            <a:ext cx="12039600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99" y="2046926"/>
            <a:ext cx="10943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2; 5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CHIA 2; 5 (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685800"/>
            <a:ext cx="10287000" cy="3155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7119" y="3841771"/>
            <a:ext cx="80281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73" y="3244840"/>
            <a:ext cx="806491" cy="3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9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819" y="304800"/>
            <a:ext cx="822960" cy="8068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7465" y="372493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9" y="1111648"/>
            <a:ext cx="10447020" cy="513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4448564" y="4361833"/>
            <a:ext cx="5486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92562"/>
              </p:ext>
            </p:extLst>
          </p:nvPr>
        </p:nvGraphicFramePr>
        <p:xfrm>
          <a:off x="991927" y="1257777"/>
          <a:ext cx="10134601" cy="17678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568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31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94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6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62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30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302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861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93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093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0930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Tích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329631" y="240310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25867" y="2403101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29166" y="242248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57319" y="2430596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71718" y="242248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455494" y="2432534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410917" y="246074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25365" y="242598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993706"/>
              </p:ext>
            </p:extLst>
          </p:nvPr>
        </p:nvGraphicFramePr>
        <p:xfrm>
          <a:off x="1149297" y="3886200"/>
          <a:ext cx="10184120" cy="17678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664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6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07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07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66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66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27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37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137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91374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bị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chia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10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chia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b="1" dirty="0"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Thương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4" name="Oval 53"/>
          <p:cNvSpPr/>
          <p:nvPr/>
        </p:nvSpPr>
        <p:spPr>
          <a:xfrm>
            <a:off x="373566" y="153768"/>
            <a:ext cx="822960" cy="8068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56842" y="264805"/>
            <a:ext cx="5459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0214" y="507639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8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546764" y="5109073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04706" y="5093137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6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70675" y="5109072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980332" y="5099836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850908" y="5104345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678167" y="511658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894512" y="5129169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9779" y="1828800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79779" y="4419600"/>
            <a:ext cx="50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8" grpId="0"/>
      <p:bldP spid="29" grpId="0"/>
      <p:bldP spid="30" grpId="0"/>
      <p:bldP spid="31" grpId="0"/>
      <p:bldP spid="39" grpId="0"/>
      <p:bldP spid="54" grpId="0" animBg="1"/>
      <p:bldP spid="55" grpId="0"/>
      <p:bldP spid="9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10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362337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3212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Rô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–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bốt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hái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bưởi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sọt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).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514350" indent="-514350">
                <a:buAutoNum type="alphaLcPeriod"/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Sọt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bưởi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514350" indent="-514350">
                <a:buAutoNum type="alphaLcPeriod"/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Sọt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bưởi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514350" indent="-514350">
                <a:buAutoNum type="alphaLcPeriod"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marL="514350" indent="-514350">
                <a:buAutoNum type="alphaLcPeriod"/>
              </a:pP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endPara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48000" y="1083758"/>
            <a:ext cx="1089634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>
                <a:latin typeface="Times New Roman"/>
                <a:ea typeface="Calibri"/>
                <a:cs typeface="Times New Roman"/>
              </a:rPr>
              <a:t>    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270" y="1773542"/>
            <a:ext cx="7543800" cy="363665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4175919" y="3962400"/>
            <a:ext cx="304800" cy="60960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75919" y="2982270"/>
            <a:ext cx="2895600" cy="151353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14119" y="2835105"/>
            <a:ext cx="2286000" cy="186356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57119" y="3200400"/>
            <a:ext cx="152400" cy="137160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461919" y="3591870"/>
            <a:ext cx="228600" cy="1106803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700169" y="4495800"/>
            <a:ext cx="285750" cy="379323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257621" y="5334000"/>
            <a:ext cx="543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57621" y="5943600"/>
            <a:ext cx="4993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Sọt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2513754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61196"/>
            <a:ext cx="11468100" cy="4991420"/>
            <a:chOff x="223100" y="362337"/>
            <a:chExt cx="11107692" cy="4692971"/>
          </a:xfrm>
        </p:grpSpPr>
        <p:sp>
          <p:nvSpPr>
            <p:cNvPr id="2" name="Oval 1"/>
            <p:cNvSpPr/>
            <p:nvPr/>
          </p:nvSpPr>
          <p:spPr>
            <a:xfrm>
              <a:off x="223100" y="529435"/>
              <a:ext cx="797097" cy="76542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4402" y="4389748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1952" y="362337"/>
              <a:ext cx="10156390" cy="54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1952" y="1524000"/>
              <a:ext cx="10156390" cy="665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1328" y="243840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a) 2 x 5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8155" y="346758"/>
            <a:ext cx="2745364" cy="584775"/>
          </a:xfrm>
          <a:prstGeom prst="rect">
            <a:avLst/>
          </a:prstGeom>
          <a:solidFill>
            <a:srgbClr val="FEEADA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  ;  &lt;  ; =    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50837" y="2438400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5 x 2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88710" y="2403337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b) 18:2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34523" y="2399988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5236" y="2438400"/>
            <a:ext cx="671884" cy="547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81319" y="2335926"/>
            <a:ext cx="671884" cy="547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33519" y="2403337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c) 5 x 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195719" y="2403337"/>
            <a:ext cx="1600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20 : 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61715" y="2359269"/>
            <a:ext cx="671884" cy="5476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75236" y="2438400"/>
            <a:ext cx="671884" cy="547610"/>
          </a:xfrm>
          <a:prstGeom prst="rect">
            <a:avLst/>
          </a:prstGeom>
          <a:solidFill>
            <a:srgbClr val="DAF9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61715" y="2356313"/>
            <a:ext cx="671884" cy="547610"/>
          </a:xfrm>
          <a:prstGeom prst="rect">
            <a:avLst/>
          </a:prstGeom>
          <a:solidFill>
            <a:srgbClr val="DAF9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281319" y="2331179"/>
            <a:ext cx="671884" cy="547610"/>
          </a:xfrm>
          <a:prstGeom prst="rect">
            <a:avLst/>
          </a:prstGeom>
          <a:solidFill>
            <a:srgbClr val="DAF9F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7152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337</Words>
  <Application>Microsoft Office PowerPoint</Application>
  <PresentationFormat>Custom</PresentationFormat>
  <Paragraphs>122</Paragraphs>
  <Slides>12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User</cp:lastModifiedBy>
  <cp:revision>234</cp:revision>
  <dcterms:created xsi:type="dcterms:W3CDTF">2021-05-23T10:25:42Z</dcterms:created>
  <dcterms:modified xsi:type="dcterms:W3CDTF">2025-03-13T09:30:08Z</dcterms:modified>
</cp:coreProperties>
</file>