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18"/>
  </p:notesMasterIdLst>
  <p:sldIdLst>
    <p:sldId id="257" r:id="rId7"/>
    <p:sldId id="277" r:id="rId8"/>
    <p:sldId id="278" r:id="rId9"/>
    <p:sldId id="279" r:id="rId10"/>
    <p:sldId id="281" r:id="rId11"/>
    <p:sldId id="303" r:id="rId12"/>
    <p:sldId id="304" r:id="rId13"/>
    <p:sldId id="265" r:id="rId14"/>
    <p:sldId id="283" r:id="rId15"/>
    <p:sldId id="269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54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47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59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image" Target="../media/image28.wmf"/><Relationship Id="rId3" Type="http://schemas.openxmlformats.org/officeDocument/2006/relationships/image" Target="../media/image26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5.w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1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30.wmf"/><Relationship Id="rId10" Type="http://schemas.openxmlformats.org/officeDocument/2006/relationships/image" Target="../media/image24.wmf"/><Relationship Id="rId4" Type="http://schemas.openxmlformats.org/officeDocument/2006/relationships/image" Target="../media/image27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User\Desktop\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88" y="414625"/>
            <a:ext cx="12062012" cy="13850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87220" y="20633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2918001" y="2554946"/>
            <a:ext cx="1537446" cy="85165"/>
            <a:chOff x="443753" y="3644153"/>
            <a:chExt cx="1537446" cy="85165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43753" y="3684494"/>
              <a:ext cx="15329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3753" y="3644153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981199" y="3648636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895590" y="3155580"/>
            <a:ext cx="4455451" cy="89646"/>
            <a:chOff x="421342" y="4244787"/>
            <a:chExt cx="4455451" cy="89646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430306" y="4289612"/>
              <a:ext cx="4446487" cy="44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21342" y="4253751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954300" y="4253751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397612" y="4244787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876793" y="4244787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1465723" y="2364454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bê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1432594" y="2944918"/>
            <a:ext cx="131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bò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4421916" y="1730200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dirty="0"/>
          </a:p>
        </p:txBody>
      </p:sp>
      <p:sp>
        <p:nvSpPr>
          <p:cNvPr id="31" name="Right Brace 30"/>
          <p:cNvSpPr/>
          <p:nvPr/>
        </p:nvSpPr>
        <p:spPr>
          <a:xfrm>
            <a:off x="7812735" y="2259111"/>
            <a:ext cx="228600" cy="98611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041335" y="2521335"/>
            <a:ext cx="740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 kg</a:t>
            </a:r>
            <a:endParaRPr lang="en-US" sz="2400" dirty="0"/>
          </a:p>
        </p:txBody>
      </p:sp>
      <p:sp>
        <p:nvSpPr>
          <p:cNvPr id="33" name="Rectangle 32"/>
          <p:cNvSpPr/>
          <p:nvPr/>
        </p:nvSpPr>
        <p:spPr>
          <a:xfrm>
            <a:off x="3112985" y="2185160"/>
            <a:ext cx="1048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120 </a:t>
            </a:r>
            <a:r>
              <a:rPr lang="en-US" sz="2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kg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358588" y="3724853"/>
            <a:ext cx="6096000" cy="24468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ctr">
              <a:lnSpc>
                <a:spcPts val="1800"/>
              </a:lnSpc>
              <a:spcAft>
                <a:spcPts val="1200"/>
              </a:spcAft>
            </a:pP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120 x 3 = 360 (kg)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120 + 360 = 480 (kg)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480 kg</a:t>
            </a:r>
            <a:endParaRPr lang="en-US" sz="2800" dirty="0"/>
          </a:p>
        </p:txBody>
      </p:sp>
      <p:sp>
        <p:nvSpPr>
          <p:cNvPr id="36" name="Rectangle 35"/>
          <p:cNvSpPr/>
          <p:nvPr/>
        </p:nvSpPr>
        <p:spPr>
          <a:xfrm>
            <a:off x="6858000" y="3680019"/>
            <a:ext cx="52040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ctr">
              <a:lnSpc>
                <a:spcPts val="1800"/>
              </a:lnSpc>
              <a:spcAft>
                <a:spcPts val="1200"/>
              </a:spcAft>
            </a:pP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ts val="18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120 + (120 x 3) =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480 (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kg)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480 kg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 animBg="1"/>
      <p:bldP spid="32" grpId="0"/>
      <p:bldP spid="33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 x 5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625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728 :  7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</a:t>
            </a: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 </a:t>
            </a:r>
            <a:r>
              <a:rPr kumimoji="0" lang="en-US" sz="58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40:</a:t>
            </a:r>
            <a:r>
              <a:rPr kumimoji="0" lang="en-US" sz="58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58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CHUNG</a:t>
            </a:r>
            <a:endParaRPr kumimoji="0" lang="en-US" sz="5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pic>
        <p:nvPicPr>
          <p:cNvPr id="9" name="Picture 8" descr="C:\Users\User\Desktop\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0" y="1520077"/>
            <a:ext cx="10896189" cy="15055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37542" y="1094105"/>
            <a:ext cx="4128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090088"/>
              </p:ext>
            </p:extLst>
          </p:nvPr>
        </p:nvGraphicFramePr>
        <p:xfrm>
          <a:off x="1236979" y="3266795"/>
          <a:ext cx="813967" cy="1627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5" imgW="469800" imgH="939600" progId="Equation.DSMT4">
                  <p:embed/>
                </p:oleObj>
              </mc:Choice>
              <mc:Fallback>
                <p:oleObj name="Equation" r:id="rId5" imgW="46980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36979" y="3266795"/>
                        <a:ext cx="813967" cy="1627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115210"/>
              </p:ext>
            </p:extLst>
          </p:nvPr>
        </p:nvGraphicFramePr>
        <p:xfrm>
          <a:off x="4168588" y="3266795"/>
          <a:ext cx="874059" cy="1520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7" imgW="482400" imgH="939600" progId="Equation.DSMT4">
                  <p:embed/>
                </p:oleObj>
              </mc:Choice>
              <mc:Fallback>
                <p:oleObj name="Equation" r:id="rId7" imgW="48240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68588" y="3266795"/>
                        <a:ext cx="874059" cy="1520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572663"/>
              </p:ext>
            </p:extLst>
          </p:nvPr>
        </p:nvGraphicFramePr>
        <p:xfrm>
          <a:off x="6911789" y="3267633"/>
          <a:ext cx="1559859" cy="1976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9" imgW="888840" imgH="1307880" progId="Equation.DSMT4">
                  <p:embed/>
                </p:oleObj>
              </mc:Choice>
              <mc:Fallback>
                <p:oleObj name="Equation" r:id="rId9" imgW="888840" imgH="1307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11789" y="3267633"/>
                        <a:ext cx="1559859" cy="1976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184566"/>
              </p:ext>
            </p:extLst>
          </p:nvPr>
        </p:nvGraphicFramePr>
        <p:xfrm>
          <a:off x="9762567" y="3074988"/>
          <a:ext cx="1653988" cy="2169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11" imgW="927000" imgH="1307880" progId="Equation.DSMT4">
                  <p:embed/>
                </p:oleObj>
              </mc:Choice>
              <mc:Fallback>
                <p:oleObj name="Equation" r:id="rId11" imgW="927000" imgH="1307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762567" y="3074988"/>
                        <a:ext cx="1653988" cy="2169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81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User\Desktop\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96" y="475969"/>
            <a:ext cx="11756091" cy="252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0" y="-939"/>
            <a:ext cx="2351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2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3600" dirty="0"/>
          </a:p>
        </p:txBody>
      </p:sp>
      <p:pic>
        <p:nvPicPr>
          <p:cNvPr id="18" name="Picture 17" descr="C:\Users\User\Desktop\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96" y="556651"/>
            <a:ext cx="11638709" cy="467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135</Words>
  <Application>Microsoft Office PowerPoint</Application>
  <PresentationFormat>Widescreen</PresentationFormat>
  <Paragraphs>45</Paragraphs>
  <Slides>11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黑体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方正卡通简体</vt:lpstr>
      <vt:lpstr>2_Office Theme</vt:lpstr>
      <vt:lpstr>1_Office Theme</vt:lpstr>
      <vt:lpstr>4_Office 主题</vt:lpstr>
      <vt:lpstr>3_Office Theme</vt:lpstr>
      <vt:lpstr>2_Office 主题​​</vt:lpstr>
      <vt:lpstr>4_Office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15</cp:revision>
  <dcterms:created xsi:type="dcterms:W3CDTF">2021-05-07T04:29:00Z</dcterms:created>
  <dcterms:modified xsi:type="dcterms:W3CDTF">2022-06-25T03:53:39Z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