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  <p:sldMasterId id="2147483691" r:id="rId5"/>
    <p:sldMasterId id="2147483703" r:id="rId6"/>
  </p:sldMasterIdLst>
  <p:notesMasterIdLst>
    <p:notesMasterId r:id="rId21"/>
  </p:notesMasterIdLst>
  <p:sldIdLst>
    <p:sldId id="257" r:id="rId7"/>
    <p:sldId id="277" r:id="rId8"/>
    <p:sldId id="278" r:id="rId9"/>
    <p:sldId id="279" r:id="rId10"/>
    <p:sldId id="281" r:id="rId11"/>
    <p:sldId id="303" r:id="rId12"/>
    <p:sldId id="306" r:id="rId13"/>
    <p:sldId id="272" r:id="rId14"/>
    <p:sldId id="308" r:id="rId15"/>
    <p:sldId id="286" r:id="rId16"/>
    <p:sldId id="287" r:id="rId17"/>
    <p:sldId id="309" r:id="rId18"/>
    <p:sldId id="310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2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54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47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49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6/17/2022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mừng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em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đến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với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tiết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Toán</a:t>
            </a:r>
            <a:endParaRPr kumimoji="0" lang="en-US" altLang="zh-CN" sz="7200" b="1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:\Users\User\Desktop\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5" y="640136"/>
            <a:ext cx="12030635" cy="7905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161365" y="95993"/>
            <a:ext cx="936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endParaRPr lang="en-US" sz="2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2918001" y="2554946"/>
            <a:ext cx="1537446" cy="85165"/>
            <a:chOff x="443753" y="3644153"/>
            <a:chExt cx="1537446" cy="85165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443753" y="3684494"/>
              <a:ext cx="15329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43753" y="3644153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981199" y="3648636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2895590" y="3155580"/>
            <a:ext cx="4455451" cy="89646"/>
            <a:chOff x="421342" y="4244787"/>
            <a:chExt cx="4455451" cy="89646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430306" y="4289612"/>
              <a:ext cx="4446487" cy="448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21342" y="4253751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954300" y="4253751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397612" y="4244787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876793" y="4244787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/>
          <p:cNvSpPr/>
          <p:nvPr/>
        </p:nvSpPr>
        <p:spPr>
          <a:xfrm>
            <a:off x="699244" y="2337560"/>
            <a:ext cx="21836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5425314" y="1582719"/>
            <a:ext cx="1236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Tóm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endParaRPr lang="en-US" sz="2400" dirty="0"/>
          </a:p>
        </p:txBody>
      </p:sp>
      <p:sp>
        <p:nvSpPr>
          <p:cNvPr id="30" name="Rectangle 29"/>
          <p:cNvSpPr/>
          <p:nvPr/>
        </p:nvSpPr>
        <p:spPr>
          <a:xfrm>
            <a:off x="688575" y="2974044"/>
            <a:ext cx="1475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nay:</a:t>
            </a:r>
            <a:endParaRPr lang="en-US" sz="2400" dirty="0"/>
          </a:p>
        </p:txBody>
      </p:sp>
      <p:sp>
        <p:nvSpPr>
          <p:cNvPr id="31" name="Rectangle 30"/>
          <p:cNvSpPr/>
          <p:nvPr/>
        </p:nvSpPr>
        <p:spPr>
          <a:xfrm>
            <a:off x="3112985" y="2185160"/>
            <a:ext cx="595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2m</a:t>
            </a:r>
            <a:endParaRPr lang="en-US" sz="2400" dirty="0"/>
          </a:p>
        </p:txBody>
      </p:sp>
      <p:sp>
        <p:nvSpPr>
          <p:cNvPr id="32" name="Rectangle 31"/>
          <p:cNvSpPr/>
          <p:nvPr/>
        </p:nvSpPr>
        <p:spPr>
          <a:xfrm>
            <a:off x="4830279" y="3579169"/>
            <a:ext cx="595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6m</a:t>
            </a:r>
            <a:endParaRPr lang="en-US" sz="2400" dirty="0"/>
          </a:p>
        </p:txBody>
      </p:sp>
      <p:sp>
        <p:nvSpPr>
          <p:cNvPr id="12" name="Right Brace 11"/>
          <p:cNvSpPr/>
          <p:nvPr/>
        </p:nvSpPr>
        <p:spPr>
          <a:xfrm rot="5400000">
            <a:off x="4908168" y="1268509"/>
            <a:ext cx="430295" cy="445545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29820" y="4062558"/>
            <a:ext cx="11627224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ctr">
              <a:lnSpc>
                <a:spcPct val="120000"/>
              </a:lnSpc>
              <a:spcAft>
                <a:spcPts val="1200"/>
              </a:spcAft>
            </a:pPr>
            <a:r>
              <a:rPr lang="en-US" sz="32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>
              <a:lnSpc>
                <a:spcPct val="120000"/>
              </a:lnSpc>
              <a:spcAft>
                <a:spcPts val="12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nay,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20000"/>
              </a:lnSpc>
              <a:spcAft>
                <a:spcPts val="12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 : 2 = 3 (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20000"/>
              </a:lnSpc>
              <a:spcAft>
                <a:spcPts val="12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3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0" grpId="0"/>
      <p:bldP spid="31" grpId="0"/>
      <p:bldP spid="32" grpId="0"/>
      <p:bldP spid="12" grpId="0" animBg="1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23436" y="0"/>
            <a:ext cx="936475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Picture 17" descr="C:\Users\User\Desktop\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0" y="416464"/>
            <a:ext cx="11724029" cy="5998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800" y="238203"/>
            <a:ext cx="117652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Con </a:t>
            </a:r>
            <a:r>
              <a:rPr lang="nl-NL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ngỗng cân nặng 6kg, con chó nặng gấp 2 lần con ngỗng, con lợn nặng gấp 5 lần con chó. Hỏi con lợn cân nặng bao nhiêu ki – lô – gam</a:t>
            </a:r>
            <a:endParaRPr lang="en-US" sz="3600" dirty="0"/>
          </a:p>
        </p:txBody>
      </p:sp>
      <p:sp>
        <p:nvSpPr>
          <p:cNvPr id="11" name="Rectangle 10"/>
          <p:cNvSpPr/>
          <p:nvPr/>
        </p:nvSpPr>
        <p:spPr>
          <a:xfrm>
            <a:off x="2666298" y="2729676"/>
            <a:ext cx="7731604" cy="743473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6 x 2 x </a:t>
            </a:r>
            <a:r>
              <a:rPr lang="nl-NL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5 = (6 </a:t>
            </a:r>
            <a:r>
              <a:rPr lang="nl-NL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x 2 ) x 5 = 6 x ( 2 x 5 )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167618" y="3059209"/>
            <a:ext cx="1097280" cy="0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51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User\Desktop\4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04" y="-1"/>
            <a:ext cx="11580623" cy="133748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273420"/>
              </p:ext>
            </p:extLst>
          </p:nvPr>
        </p:nvGraphicFramePr>
        <p:xfrm>
          <a:off x="678345" y="1593672"/>
          <a:ext cx="10308102" cy="29384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59685"/>
                <a:gridCol w="3548417"/>
              </a:tblGrid>
              <a:tr h="2200406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n-US" sz="4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x 5 x 2</a:t>
                      </a:r>
                    </a:p>
                    <a:p>
                      <a:pPr marL="30480" marR="30480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n-US" sz="4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8 x (5 x 2)</a:t>
                      </a:r>
                    </a:p>
                    <a:p>
                      <a:pPr marL="30480" marR="30480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n-US" sz="4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80</a:t>
                      </a:r>
                      <a:endParaRPr lang="en-US" sz="4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x 2 x 5</a:t>
                      </a:r>
                    </a:p>
                    <a:p>
                      <a:pPr marL="30480" marR="30480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9 x (2 x 5)</a:t>
                      </a:r>
                    </a:p>
                    <a:p>
                      <a:pPr marL="30480" marR="30480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90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338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/>
              <a:t>The little bee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125 x 5 - 122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503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625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214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728 :  7 + 316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420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1044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108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(5 + 4)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7" y="1459388"/>
            <a:ext cx="7205487" cy="1207011"/>
          </a:xfrm>
          <a:prstGeom prst="rect">
            <a:avLst/>
          </a:prstGeom>
        </p:spPr>
      </p:pic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1" y="2245820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1" y="3946147"/>
            <a:ext cx="3406545" cy="2713352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3"/>
          <p:cNvSpPr txBox="1"/>
          <p:nvPr/>
        </p:nvSpPr>
        <p:spPr>
          <a:xfrm>
            <a:off x="188534" y="2044840"/>
            <a:ext cx="11378129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Bài</a:t>
            </a: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 </a:t>
            </a:r>
            <a:r>
              <a:rPr kumimoji="0" lang="en-US" sz="5800" b="1" i="1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40:</a:t>
            </a:r>
            <a:r>
              <a:rPr kumimoji="0" lang="en-US" sz="58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58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58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 CHUNG</a:t>
            </a:r>
            <a:endParaRPr kumimoji="0" lang="en-US" sz="58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<p:cBhvr>
                                        <p:cTn id="14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2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10" name="Picture 9" descr="C:\Users\User\Desktop\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13" y="1138555"/>
            <a:ext cx="11728358" cy="5114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C:\Users\User\Desktop\5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3" y="201706"/>
            <a:ext cx="11273118" cy="56612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484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231</Words>
  <Application>Microsoft Office PowerPoint</Application>
  <PresentationFormat>Widescreen</PresentationFormat>
  <Paragraphs>47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SimHei</vt:lpstr>
      <vt:lpstr>SimSun</vt:lpstr>
      <vt:lpstr>SimSun</vt:lpstr>
      <vt:lpstr>Arial</vt:lpstr>
      <vt:lpstr>Calibri</vt:lpstr>
      <vt:lpstr>Calibri Light</vt:lpstr>
      <vt:lpstr>ITC Avant Garde Std Bk</vt:lpstr>
      <vt:lpstr>Times New Roman</vt:lpstr>
      <vt:lpstr>字魂17号-萌趣果冻体</vt:lpstr>
      <vt:lpstr>方正卡通简体</vt:lpstr>
      <vt:lpstr>2_Office Theme</vt:lpstr>
      <vt:lpstr>1_Office Theme</vt:lpstr>
      <vt:lpstr>4_Office 主题</vt:lpstr>
      <vt:lpstr>3_Office Theme</vt:lpstr>
      <vt:lpstr>2_Office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User</cp:lastModifiedBy>
  <cp:revision>17</cp:revision>
  <dcterms:created xsi:type="dcterms:W3CDTF">2021-05-07T04:29:00Z</dcterms:created>
  <dcterms:modified xsi:type="dcterms:W3CDTF">2022-06-17T04:14:03Z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