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685" r:id="rId3"/>
    <p:sldMasterId id="2147483714" r:id="rId4"/>
    <p:sldMasterId id="2147483731" r:id="rId5"/>
    <p:sldMasterId id="2147483743" r:id="rId6"/>
  </p:sldMasterIdLst>
  <p:notesMasterIdLst>
    <p:notesMasterId r:id="rId28"/>
  </p:notesMasterIdLst>
  <p:sldIdLst>
    <p:sldId id="268" r:id="rId7"/>
    <p:sldId id="270" r:id="rId8"/>
    <p:sldId id="3416" r:id="rId9"/>
    <p:sldId id="3425" r:id="rId10"/>
    <p:sldId id="3426" r:id="rId11"/>
    <p:sldId id="3427" r:id="rId12"/>
    <p:sldId id="3428" r:id="rId13"/>
    <p:sldId id="3429" r:id="rId14"/>
    <p:sldId id="3421" r:id="rId15"/>
    <p:sldId id="256" r:id="rId16"/>
    <p:sldId id="328" r:id="rId17"/>
    <p:sldId id="3422" r:id="rId18"/>
    <p:sldId id="3430" r:id="rId19"/>
    <p:sldId id="3424" r:id="rId20"/>
    <p:sldId id="3431" r:id="rId21"/>
    <p:sldId id="3432" r:id="rId22"/>
    <p:sldId id="3433" r:id="rId23"/>
    <p:sldId id="3434" r:id="rId24"/>
    <p:sldId id="3415" r:id="rId25"/>
    <p:sldId id="327" r:id="rId26"/>
    <p:sldId id="3435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okie" panose="020B0604020202020204" charset="0"/>
      <p:regular r:id="rId33"/>
    </p:embeddedFont>
    <p:embeddedFont>
      <p:font typeface="SimSun" panose="02010600030101010101" pitchFamily="2" charset="-122"/>
      <p:regular r:id="rId34"/>
    </p:embeddedFont>
    <p:embeddedFont>
      <p:font typeface="HP001 4 hàng" panose="020B0604020202020204" charset="0"/>
      <p:regular r:id="rId35"/>
      <p:bold r:id="rId36"/>
    </p:embeddedFont>
    <p:embeddedFont>
      <p:font typeface="SimSun" panose="02010600030101010101" pitchFamily="2" charset="-122"/>
      <p:regular r:id="rId34"/>
    </p:embeddedFont>
    <p:embeddedFont>
      <p:font typeface="Calibri Light" panose="020F0302020204030204" pitchFamily="34" charset="0"/>
      <p:regular r:id="rId37"/>
      <p:italic r:id="rId38"/>
    </p:embeddedFont>
    <p:embeddedFont>
      <p:font typeface="等线" panose="020B0604020202020204" charset="-122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iVayu9wnEefGnDXE14CDgy/JRC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1.fntdata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4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33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01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63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83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031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943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046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5558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13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1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14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14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14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14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14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1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14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6" name="Google Shape;106;p14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4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8" name="Google Shape;108;p14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14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" name="Google Shape;112;p14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4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9" name="Google Shape;169;p14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70" name="Google Shape;170;p14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" name="Google Shape;171;p14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2" name="Google Shape;172;p14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14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14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14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14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14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14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14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14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14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14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4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4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14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14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14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14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4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14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14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14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14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14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14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6" name="Google Shape;196;p14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4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7" name="Google Shape;237;p14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14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14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14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14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14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5" name="Google Shape;1905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6" name="Google Shape;1906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7" name="Google Shape;190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9" name="Google Shape;1909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0" name="Google Shape;1910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1" name="Google Shape;1911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3" name="Google Shape;1913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4" name="Google Shape;1914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6" name="Google Shape;1916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7" name="Google Shape;1917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9" name="Google Shape;1919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0" name="Google Shape;192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2" name="Google Shape;1922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3" name="Google Shape;192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5" name="Google Shape;1925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7" name="Google Shape;1927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3" name="Google Shape;1933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8" name="Google Shape;1948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9" name="Google Shape;1949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2" name="Google Shape;197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Google Shape;197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5" name="Google Shape;197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6" name="Google Shape;197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7" name="Google Shape;197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9" name="Google Shape;197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0" name="Google Shape;198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81" name="Google Shape;198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3" name="Google Shape;198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4" name="Google Shape;198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6" name="Google Shape;198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7" name="Google Shape;198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9" name="Google Shape;198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90" name="Google Shape;199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3" name="Google Shape;199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5" name="Google Shape;199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7" name="Google Shape;199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3" name="Google Shape;2043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4" name="Google Shape;2044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5" name="Google Shape;2045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6" name="Google Shape;2046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8" name="Google Shape;2048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9" name="Google Shape;2049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50" name="Google Shape;2050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2" name="Google Shape;2052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3" name="Google Shape;2053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5" name="Google Shape;2055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6" name="Google Shape;2056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8" name="Google Shape;2058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9" name="Google Shape;2059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1" name="Google Shape;2061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2" name="Google Shape;206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4" name="Google Shape;2064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6" name="Google Shape;2066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0" name="Google Shape;2110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30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2" name="Google Shape;2112;p30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3" name="Google Shape;2113;p30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4" name="Google Shape;2114;p30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15" name="Google Shape;2115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7" name="Google Shape;2117;p30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118" name="Google Shape;2118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8" name="Google Shape;2128;p30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29" name="Google Shape;2129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0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2" name="Google Shape;2132;p30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3" name="Google Shape;2133;p30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134" name="Google Shape;2134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6" name="Google Shape;2136;p30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137" name="Google Shape;2137;p30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8" name="Google Shape;2138;p30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139" name="Google Shape;2139;p30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0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0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0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0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0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0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0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0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0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0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0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0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0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0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0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0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0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0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0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0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0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0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0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0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0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0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0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0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0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0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0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0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0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0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0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0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0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0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0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0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0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0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0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0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0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0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0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0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0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0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5" name="Google Shape;2195;p30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0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0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0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0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0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0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0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30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0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0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0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0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0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0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0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0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0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0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0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30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0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0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0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0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0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0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0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0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0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30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30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0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30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0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0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0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0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0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30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0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0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0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0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0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0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0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0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30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30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0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9" name="Google Shape;2249;p30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1" name="Google Shape;2251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2" name="Google Shape;2252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3" name="Google Shape;2253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4" name="Google Shape;225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6" name="Google Shape;2256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7" name="Google Shape;2257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8" name="Google Shape;2258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0" name="Google Shape;2260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1" name="Google Shape;2261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3" name="Google Shape;2263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4" name="Google Shape;2264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6" name="Google Shape;2266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7" name="Google Shape;2267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9" name="Google Shape;2269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0" name="Google Shape;2270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2" name="Google Shape;2272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4" name="Google Shape;2274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5" name="Google Shape;2275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2" name="Google Shape;2322;p31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23" name="Google Shape;2323;p3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65" name="Google Shape;2365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7" name="Google Shape;2367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68" name="Google Shape;2368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8" name="Google Shape;2378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379" name="Google Shape;2379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1" name="Google Shape;2381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3" name="Google Shape;2383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384" name="Google Shape;2384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6" name="Google Shape;2386;p31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89" name="Google Shape;2389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0" name="Google Shape;2390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91" name="Google Shape;2391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3" name="Google Shape;2393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4" name="Google Shape;2394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95" name="Google Shape;2395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7" name="Google Shape;2397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98" name="Google Shape;2398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0" name="Google Shape;2400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01" name="Google Shape;2401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3" name="Google Shape;2403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04" name="Google Shape;2404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6" name="Google Shape;2406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07" name="Google Shape;2407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9" name="Google Shape;2409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1" name="Google Shape;2421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2" name="Google Shape;2422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Google Shape;2423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Google Shape;2424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5" name="Google Shape;2425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7" name="Google Shape;2427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8" name="Google Shape;2428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9" name="Google Shape;2429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0" name="Google Shape;2430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3" name="Google Shape;2433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4" name="Google Shape;2434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5" name="Google Shape;2435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6" name="Google Shape;2436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7" name="Google Shape;2437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8" name="Google Shape;2438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Google Shape;2439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0" name="Google Shape;2440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1" name="Google Shape;2441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2" name="Google Shape;2442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3" name="Google Shape;2443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5" name="Google Shape;2445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Google Shape;2446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7" name="Google Shape;2447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Google Shape;2448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9" name="Google Shape;2449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0" name="Google Shape;2450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1" name="Google Shape;2451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Google Shape;2454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Google Shape;2455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6" name="Google Shape;245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" name="Google Shape;2458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59" name="Google Shape;2459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0" name="Google Shape;2460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61" name="Google Shape;246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3" name="Google Shape;2463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4" name="Google Shape;2464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65" name="Google Shape;2465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7" name="Google Shape;2467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68" name="Google Shape;2468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0" name="Google Shape;2470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71" name="Google Shape;2471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3" name="Google Shape;2473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74" name="Google Shape;247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6" name="Google Shape;2476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77" name="Google Shape;2477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79" name="Google Shape;2479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1" name="Google Shape;2481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2" name="Google Shape;2482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4" name="Google Shape;2484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5" name="Google Shape;2485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6" name="Google Shape;2486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8" name="Google Shape;2488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9" name="Google Shape;2489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0" name="Google Shape;2490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1" name="Google Shape;2491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2" name="Google Shape;2492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5" name="Google Shape;2495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6" name="Google Shape;2496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7" name="Google Shape;2497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Google Shape;2498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9" name="Google Shape;2499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0" name="Google Shape;2500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1" name="Google Shape;2501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2" name="Google Shape;2502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3" name="Google Shape;2503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4" name="Google Shape;2504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5" name="Google Shape;2505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7" name="Google Shape;2507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8" name="Google Shape;2508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9" name="Google Shape;2509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0" name="Google Shape;2510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6" name="Google Shape;2526;p3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8" name="Google Shape;2528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9" name="Google Shape;252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0" name="Google Shape;253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31" name="Google Shape;25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3" name="Google Shape;253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4" name="Google Shape;253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35" name="Google Shape;253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8" name="Google Shape;253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41" name="Google Shape;254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3" name="Google Shape;254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44" name="Google Shape;254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6" name="Google Shape;254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7" name="Google Shape;254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9" name="Google Shape;254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1" name="Google Shape;2551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0" name="Google Shape;2590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1" name="Google Shape;2591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2" name="Google Shape;2592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3" name="Google Shape;2593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4" name="Google Shape;2594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5" name="Google Shape;2595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6" name="Google Shape;259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76737F-6E46-AD4F-8F8A-02C2E18BF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E6B87D0-037B-9E4D-A68B-47BA5A0E8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A6FA85-5407-684C-9EE8-23D5B074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00894-0370-F544-A2AB-430484F3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C84387-E59F-C74B-A0BE-93E6D89A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9580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090288-1C02-3F45-8E58-98545391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7E8D23-0969-A444-B96C-DE1E4BB67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4E2025-CDA0-3C46-9245-41B2EC79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F2B14D-1523-3846-A498-B690A480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2258C-C7FA-584E-8847-E3B35D05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8823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2D98D2-5A84-1C4F-8B96-640D6263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2D28BF-9E76-BD46-9F38-9E3F0DD83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6CD4F8-78A8-F347-A545-BA8B2655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EC6140-8A38-6E45-9414-0C7B8AAC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A4DA18-633E-EA4A-8C2A-771833A3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731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2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53" name="Google Shape;753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4" name="Google Shape;754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55" name="Google Shape;755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59" name="Google Shape;759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62" name="Google Shape;762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4" name="Google Shape;764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65" name="Google Shape;765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68" name="Google Shape;768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0" name="Google Shape;770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71" name="Google Shape;771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3" name="Google Shape;773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776" name="Google Shape;776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2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779" name="Google Shape;779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2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790" name="Google Shape;790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2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4" name="Google Shape;794;p2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795" name="Google Shape;795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7" name="Google Shape;797;p2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2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2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2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2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2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2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2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2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2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2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2" name="Google Shape;842;p20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843" name="Google Shape;843;p2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4" name="Google Shape;844;p2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845" name="Google Shape;845;p2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" name="Google Shape;848;p2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849" name="Google Shape;849;p2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2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906" name="Google Shape;906;p2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907" name="Google Shape;907;p2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8" name="Google Shape;908;p2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909" name="Google Shape;909;p2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2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2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2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2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2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2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2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2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2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2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2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2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2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2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2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2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2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33" name="Google Shape;933;p2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3" name="Google Shape;973;p2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974" name="Google Shape;974;p2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7" name="Google Shape;977;p2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2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9" name="Google Shape;979;p2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980" name="Google Shape;980;p2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2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982" name="Google Shape;982;p2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C7A7D3-0F98-0E42-98E4-04245EA7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F26D19-5A2C-3F40-A5FE-EABE387C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6A85CC6-8B1A-0540-ADD8-E35C6AFC4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EE22EF-734F-AE46-99D1-C61DB5AB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7A5F4F-13DC-9441-A0CC-78737CE7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7B8BF2-BC1F-4E41-833F-907D095F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343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45CD09-460D-1F4E-B21F-95123B17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B1A190-CC1A-B54B-93E7-CD16AE419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65D43F-5662-B140-9996-BF5B1F4F5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3B7E02B-AF40-1248-894F-F8DEA8EF8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F5A63E8-9652-2C4A-8F23-9C8AF98D7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1DF7834-4EF2-7A4A-A5A3-7605CCFB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8E94D-7C06-1042-8D3C-6EEE2B64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225DBAA-1079-B64C-8C10-93E33897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360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B518D-0F4E-564E-94E9-613E0AFB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A77C084-A763-6B40-8796-A23749A3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F141A0A-5326-4D4C-AF05-21453FF1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9102CCC-0455-0746-997B-A13D3670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102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6709DA-BE6C-0E44-9FE8-F811325C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EB0016-B587-264F-BAD5-421913A5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3BD0C2-D972-A943-87AB-07EECA94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559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60A07B-664B-4647-BA7F-56B4C00E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6CBDDE-9019-6F44-AB5B-476FCA70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A9CD49-27C6-F14C-B298-CC542CEA8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4AF757-CDEA-6049-9E6A-4E1F6C0C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425C5C-3AE4-5C4F-8D41-D8551A05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C406BF-FAB9-BD46-A6A6-5C5BDFEB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5567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F2BFEA-1050-8742-87CF-5F000D3B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F1432D4-52FA-1C41-A9AF-57E882183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9434AF-2CE8-304F-B4ED-1ADDEAC73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67D96F-6993-1447-A22A-E04184C0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342090-9215-F340-B4FC-9876A6A6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4A5BA6-6D03-8940-8FBF-D492BF2C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6846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C906AB-146F-5340-B05E-D018F0AA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74763C-02AB-444E-9A58-A61865207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6CA363-E680-F841-BB08-D7FA6F8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8A77A-6083-C74A-B8B8-9A40CBE0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B18691-6FD7-A342-BF35-D84B418F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1473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278680A-E0C6-B44C-8EBE-AEAE2BB30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E1F15E8-1E49-F746-82B9-19F63E0F9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5BF5B5-295E-5047-BD5B-AE91EC2E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635183-A584-B74C-AF34-A9C61D16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12EB46-32CE-B54F-A7E6-8C5B3063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8073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" name="Google Shape;11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8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4" name="Google Shape;34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8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7" name="Google Shape;37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8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8" name="Google Shape;48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8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8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8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3" name="Google Shape;53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8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28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2" name="Google Shape;102;p28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28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4" name="Google Shape;104;p28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8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8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28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08" name="Google Shape;108;p28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8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8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8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8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8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8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8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8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8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8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8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8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8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8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5" name="Google Shape;165;p28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6" name="Google Shape;166;p28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7" name="Google Shape;167;p28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68" name="Google Shape;168;p28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8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8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8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8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8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8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8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8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8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8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8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8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8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8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8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8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8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8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8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8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8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8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8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2" name="Google Shape;192;p28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" name="Google Shape;232;p28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3" name="Google Shape;233;p28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8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8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28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28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38" name="Google Shape;238;p28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" name="Google Shape;239;p28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0" name="Google Shape;240;p28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8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8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8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8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8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5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56" name="Google Shape;45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89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2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90" name="Google Shape;990;p2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1" name="Google Shape;991;p2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2" name="Google Shape;992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4" name="Google Shape;994;p2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2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6" name="Google Shape;996;p2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8" name="Google Shape;998;p2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99" name="Google Shape;999;p2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2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2" name="Google Shape;1002;p2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2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5" name="Google Shape;1005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2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0" name="Google Shape;1010;p2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2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2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2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2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2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2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2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2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2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2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2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2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2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2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2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2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2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2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2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2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2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2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2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2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2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2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2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2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2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2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2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2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2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2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2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2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2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2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2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2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2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2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2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2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2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2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61" name="Google Shape;1061;p2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3" name="Google Shape;1063;p2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64" name="Google Shape;1064;p2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2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075" name="Google Shape;1075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2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2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9" name="Google Shape;1079;p2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080" name="Google Shape;1080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2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083" name="Google Shape;1083;p2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4" name="Google Shape;1084;p2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085" name="Google Shape;1085;p2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1" name="Google Shape;1141;p2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2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2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5" name="Google Shape;1195;p2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79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7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51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5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9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9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6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0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2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98" name="Google Shape;1198;p2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9" name="Google Shape;1199;p2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00" name="Google Shape;1200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2" name="Google Shape;1202;p2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3" name="Google Shape;1203;p2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04" name="Google Shape;1204;p2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2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07" name="Google Shape;1207;p2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9" name="Google Shape;1209;p2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10" name="Google Shape;1210;p2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2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13" name="Google Shape;1213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5" name="Google Shape;1215;p2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6" name="Google Shape;1216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2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2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2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2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2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2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2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2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2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2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2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2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2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2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2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2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2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2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2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2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2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2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2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2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2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2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2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2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2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2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2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2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2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2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2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2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2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2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2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2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2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2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2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2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2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2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2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2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8" name="Google Shape;1268;p2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269" name="Google Shape;1269;p2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2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11" name="Google Shape;1311;p2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2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14" name="Google Shape;1314;p2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2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25" name="Google Shape;1325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7" name="Google Shape;1327;p2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2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9" name="Google Shape;1329;p2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30" name="Google Shape;1330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2" name="Google Shape;1332;p2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8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77159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32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149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58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24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3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50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12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9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0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5" name="Google Shape;133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6" name="Google Shape;133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7" name="Google Shape;133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9" name="Google Shape;133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40" name="Google Shape;134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41" name="Google Shape;134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3" name="Google Shape;134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4" name="Google Shape;134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6" name="Google Shape;134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7" name="Google Shape;134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9" name="Google Shape;134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50" name="Google Shape;135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2" name="Google Shape;135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3" name="Google Shape;135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5" name="Google Shape;135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7" name="Google Shape;1357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2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2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2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5" name="Google Shape;1405;p2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406" name="Google Shape;1406;p2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9" name="Google Shape;1469;p2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70" name="Google Shape;1470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2" name="Google Shape;1472;p2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73" name="Google Shape;1473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2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84" name="Google Shape;1484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2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2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8" name="Google Shape;1488;p2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89" name="Google Shape;1489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1" name="Google Shape;1491;p2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90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929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87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1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79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68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20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1814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835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4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94" name="Google Shape;1494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5" name="Google Shape;1495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8" name="Google Shape;1498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9" name="Google Shape;1499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00" name="Google Shape;1500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2" name="Google Shape;1502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03" name="Google Shape;1503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5" name="Google Shape;1505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06" name="Google Shape;1506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8" name="Google Shape;1508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09" name="Google Shape;1509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1" name="Google Shape;1511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2" name="Google Shape;1512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6" name="Google Shape;1516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4" name="Google Shape;1564;p2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565" name="Google Shape;1565;p2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29" name="Google Shape;1629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1" name="Google Shape;1631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32" name="Google Shape;1632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43" name="Google Shape;1643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5" name="Google Shape;1645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7" name="Google Shape;1647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48" name="Google Shape;1648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0" name="Google Shape;1650;p2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651" name="Google Shape;1651;p24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652" name="Google Shape;1652;p24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7822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58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071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322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910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293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18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43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07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99" y="-3176"/>
            <a:ext cx="12204700" cy="68620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751" y="1125677"/>
            <a:ext cx="9211733" cy="1082808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751" y="2351379"/>
            <a:ext cx="9218083" cy="1752816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996"/>
            <a:ext cx="2844800" cy="4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722DAE7-1D47-404E-A2B7-0585260C2993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996"/>
            <a:ext cx="3860800" cy="4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996"/>
            <a:ext cx="2844800" cy="47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DC9C5354-E218-4BD0-BF6B-B590BF25CA2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6840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4" name="Google Shape;1694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95" name="Google Shape;1695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6" name="Google Shape;1696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97" name="Google Shape;1697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9" name="Google Shape;1699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0" name="Google Shape;1700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01" name="Google Shape;1701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3" name="Google Shape;1703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04" name="Google Shape;1704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6" name="Google Shape;1706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07" name="Google Shape;1707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9" name="Google Shape;1709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10" name="Google Shape;1710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2" name="Google Shape;1712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13" name="Google Shape;17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5" name="Google Shape;1715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7" name="Google Shape;1717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Google Shape;1748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Google Shape;1752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2" name="Google Shape;17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31AD-82B7-4C3B-8AF5-6CB5D46B9D70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7200-AFD8-4F6D-99F7-00E99B1AEE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09938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50"/>
            <a:ext cx="10515600" cy="285308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30"/>
            <a:ext cx="10515600" cy="1500372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835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D6F-9127-4B62-B0E4-8860C2D21FFE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796D5-0E1B-4B0F-9203-F464E236146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04098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895"/>
            <a:ext cx="5384800" cy="4953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895"/>
            <a:ext cx="5384800" cy="4953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F699-8E5F-4A48-8FCD-223CAD2CA45C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34001-91C0-4022-8184-4CAED344AC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05811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71"/>
            <a:ext cx="10515600" cy="13257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371"/>
            <a:ext cx="5158316" cy="8240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83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384"/>
            <a:ext cx="5158316" cy="36850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371"/>
            <a:ext cx="5183717" cy="8240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83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384"/>
            <a:ext cx="5183717" cy="368504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1C8F8-22C2-4319-92A4-72845F2041D2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8E612-0E93-4D30-A2A2-9FBE694F56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0517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7F08D-B8F3-4145-9476-2D07DF7964E1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095D-C90A-4CC3-A215-BC8D9A4E187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5640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8458D-541C-4B78-A653-7C8E4A41C4B8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C1265-AB7E-4210-8D3C-FC16CD8990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36041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56"/>
            <a:ext cx="3932767" cy="160039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47"/>
            <a:ext cx="6172200" cy="48742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655"/>
            <a:ext cx="3932767" cy="381205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835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72F2-3098-4A8C-8F01-20C3ED9E2F50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C8E1-8407-4027-9752-7798680EAE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68637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56"/>
            <a:ext cx="3932767" cy="160039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47"/>
            <a:ext cx="6172200" cy="4874227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8355" indent="0">
              <a:buNone/>
              <a:defRPr sz="2000"/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267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655"/>
            <a:ext cx="3932767" cy="3812059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835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8EF0F-7F99-4B9B-AA96-F31853357F59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46CB7-AE28-4A41-9989-C1812F5AC1B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42317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796A1-1828-45BA-8B8F-D541D92738C4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0881F-360A-4CA6-B5FA-8C470DEF80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34027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25"/>
            <a:ext cx="2743200" cy="593798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25"/>
            <a:ext cx="8026400" cy="59379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67E6-FAB9-4982-8850-A59145E9631D}" type="datetimeFigureOut">
              <a:rPr lang="en-US" altLang="en-US">
                <a:solidFill>
                  <a:srgbClr val="000000"/>
                </a:solidFill>
              </a:rPr>
              <a:pPr/>
              <a:t>6/30/2022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5CC32-1FA0-478A-A913-13B11EB619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0498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Google Shape;1764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65" name="Google Shape;1765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6" name="Google Shape;1766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67" name="Google Shape;1767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9" name="Google Shape;1769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0" name="Google Shape;1770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1" name="Google Shape;1771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3" name="Google Shape;1773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74" name="Google Shape;1774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6" name="Google Shape;1776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77" name="Google Shape;1777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9" name="Google Shape;1779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0" name="Google Shape;1780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2" name="Google Shape;1782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83" name="Google Shape;1783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85" name="Google Shape;1785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2" name="Google Shape;1832;p2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5" name="Google Shape;1835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6" name="Google Shape;1836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7" name="Google Shape;1837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0" name="Google Shape;1840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1" name="Google Shape;1841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3" name="Google Shape;1843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4" name="Google Shape;1844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6" name="Google Shape;1846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7" name="Google Shape;1847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9" name="Google Shape;1849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0" name="Google Shape;1850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2" name="Google Shape;1852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3" name="Google Shape;1853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5" name="Google Shape;1855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7" name="Google Shape;1857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2" name="Google Shape;1902;p27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7433CF6-CF7C-E042-ACEC-0A26FDA3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A2F3EE-3EDA-724F-AB34-46DA3FF1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F61D2D-DDE0-964D-BEB3-1A9DDE96F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FB3A-1AE8-A748-9D56-D24D56F33432}" type="datetimeFigureOut">
              <a:rPr lang="x-none" smtClean="0"/>
              <a:t>6/30/2022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FF29D4-8240-F045-9296-A507ABC45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5975FD-C9B2-8741-A89E-3AD776422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395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29" r:id="rId13"/>
    <p:sldLayoutId id="214748373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CF2E77-4E87-4338-A6B2-93E833A84A3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6/30/2022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96E19DA-92E0-4635-8627-DEB5FDE3EBA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16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0"/>
            <a:ext cx="12198351" cy="68620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24"/>
            <a:ext cx="10972800" cy="58268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895"/>
            <a:ext cx="10972800" cy="495361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996"/>
            <a:ext cx="2844800" cy="47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A7197421-0098-4FD3-8B8C-66F7F82AFCD1}" type="datetimeFigureOut">
              <a:rPr lang="en-US" altLang="en-US" kern="1200"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6/30/2022</a:t>
            </a:fld>
            <a:endParaRPr lang="en-US" altLang="en-US" kern="1200"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996"/>
            <a:ext cx="3860800" cy="47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kern="1200"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996"/>
            <a:ext cx="2844800" cy="47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68984997-3B08-4F14-92AA-B80B1A39AC0C}" type="slidenum">
              <a:rPr lang="en-US" altLang="en-US" kern="1200"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‹#›</a:t>
            </a:fld>
            <a:endParaRPr lang="en-US" altLang="en-US" kern="1200"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8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609585"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1219170"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828754"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2438339" algn="l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891" indent="-342891" algn="l" rtl="0" fontAlgn="base">
        <a:spcBef>
          <a:spcPct val="15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355" indent="-286166" algn="l" rtl="0" fontAlgn="base">
        <a:spcBef>
          <a:spcPct val="15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15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15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15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55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24" Type="http://schemas.openxmlformats.org/officeDocument/2006/relationships/image" Target="../media/image25.png"/><Relationship Id="rId5" Type="http://schemas.openxmlformats.org/officeDocument/2006/relationships/image" Target="../media/image14.png"/><Relationship Id="rId15" Type="http://schemas.microsoft.com/office/2007/relationships/hdphoto" Target="../media/hdphoto6.wdp"/><Relationship Id="rId23" Type="http://schemas.openxmlformats.org/officeDocument/2006/relationships/image" Target="../media/image24.png"/><Relationship Id="rId10" Type="http://schemas.openxmlformats.org/officeDocument/2006/relationships/image" Target="../media/image17.png"/><Relationship Id="rId19" Type="http://schemas.microsoft.com/office/2007/relationships/hdphoto" Target="../media/hdphoto8.wdp"/><Relationship Id="rId4" Type="http://schemas.openxmlformats.org/officeDocument/2006/relationships/image" Target="../media/image13.jpeg"/><Relationship Id="rId9" Type="http://schemas.microsoft.com/office/2007/relationships/hdphoto" Target="../media/hdphoto3.wdp"/><Relationship Id="rId14" Type="http://schemas.openxmlformats.org/officeDocument/2006/relationships/image" Target="../media/image19.png"/><Relationship Id="rId22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8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gif"/><Relationship Id="rId11" Type="http://schemas.microsoft.com/office/2007/relationships/hdphoto" Target="../media/hdphoto10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13.jpeg"/><Relationship Id="rId9" Type="http://schemas.microsoft.com/office/2007/relationships/hdphoto" Target="../media/hdphoto11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2.png"/><Relationship Id="rId1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12" Type="http://schemas.openxmlformats.org/officeDocument/2006/relationships/image" Target="../media/image22.png"/><Relationship Id="rId17" Type="http://schemas.openxmlformats.org/officeDocument/2006/relationships/image" Target="../media/image40.png"/><Relationship Id="rId2" Type="http://schemas.openxmlformats.org/officeDocument/2006/relationships/audio" Target="../media/audio2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gif"/><Relationship Id="rId11" Type="http://schemas.microsoft.com/office/2007/relationships/hdphoto" Target="../media/hdphoto10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8.jpeg"/><Relationship Id="rId9" Type="http://schemas.microsoft.com/office/2007/relationships/hdphoto" Target="../media/hdphoto12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gif"/><Relationship Id="rId11" Type="http://schemas.openxmlformats.org/officeDocument/2006/relationships/image" Target="../media/image22.png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openxmlformats.org/officeDocument/2006/relationships/image" Target="../media/image41.jpeg"/><Relationship Id="rId9" Type="http://schemas.openxmlformats.org/officeDocument/2006/relationships/image" Target="../media/image31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audio3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gif"/><Relationship Id="rId11" Type="http://schemas.microsoft.com/office/2007/relationships/hdphoto" Target="../media/hdphoto10.wdp"/><Relationship Id="rId5" Type="http://schemas.openxmlformats.org/officeDocument/2006/relationships/image" Target="../media/image27.pn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8.jpeg"/><Relationship Id="rId9" Type="http://schemas.microsoft.com/office/2007/relationships/hdphoto" Target="../media/hdphoto14.wdp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79387B-C8E0-A545-8A78-AF7BC53C0BF4}"/>
              </a:ext>
            </a:extLst>
          </p:cNvPr>
          <p:cNvSpPr txBox="1"/>
          <p:nvPr/>
        </p:nvSpPr>
        <p:spPr>
          <a:xfrm>
            <a:off x="-196645" y="2008278"/>
            <a:ext cx="12427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Chào mừng các em đến với tiết 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x-none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 Box 1"/>
          <p:cNvSpPr txBox="1"/>
          <p:nvPr/>
        </p:nvSpPr>
        <p:spPr>
          <a:xfrm>
            <a:off x="7083188" y="143795"/>
            <a:ext cx="47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Trường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Tân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Phong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–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TP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Lai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Châu</a:t>
            </a:r>
            <a:endParaRPr kumimoji="0" lang="en-US" sz="1800" b="0" i="0" u="none" strike="noStrike" kern="1200" cap="none" spc="0" normalizeH="0" baseline="0" noProof="0" dirty="0" smtClean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rgbClr val="FC6E5B">
                    <a:alpha val="40000"/>
                  </a:srgbClr>
                </a:glow>
              </a:effectLst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55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Google Shape;2601;p1"/>
          <p:cNvGrpSpPr/>
          <p:nvPr/>
        </p:nvGrpSpPr>
        <p:grpSpPr>
          <a:xfrm>
            <a:off x="711199" y="421522"/>
            <a:ext cx="2383475" cy="782720"/>
            <a:chOff x="1331275" y="197940"/>
            <a:chExt cx="2383475" cy="782720"/>
          </a:xfrm>
        </p:grpSpPr>
        <p:grpSp>
          <p:nvGrpSpPr>
            <p:cNvPr id="2602" name="Google Shape;2602;p1"/>
            <p:cNvGrpSpPr/>
            <p:nvPr/>
          </p:nvGrpSpPr>
          <p:grpSpPr>
            <a:xfrm>
              <a:off x="1331275" y="197940"/>
              <a:ext cx="2383475" cy="782720"/>
              <a:chOff x="1410915" y="369131"/>
              <a:chExt cx="1398546" cy="1459667"/>
            </a:xfrm>
          </p:grpSpPr>
          <p:sp>
            <p:nvSpPr>
              <p:cNvPr id="2603" name="Google Shape;2603;p1"/>
              <p:cNvSpPr/>
              <p:nvPr/>
            </p:nvSpPr>
            <p:spPr>
              <a:xfrm rot="10800000">
                <a:off x="1410915" y="369135"/>
                <a:ext cx="1398546" cy="145966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76923C"/>
              </a:solidFill>
              <a:ln w="12700" cap="flat" cmpd="sng">
                <a:solidFill>
                  <a:srgbClr val="4F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"/>
              <p:cNvSpPr/>
              <p:nvPr/>
            </p:nvSpPr>
            <p:spPr>
              <a:xfrm rot="10800000">
                <a:off x="1446683" y="369131"/>
                <a:ext cx="1360445" cy="141680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4F6128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5" name="Google Shape;2605;p1"/>
            <p:cNvSpPr txBox="1"/>
            <p:nvPr/>
          </p:nvSpPr>
          <p:spPr>
            <a:xfrm>
              <a:off x="1331276" y="197943"/>
              <a:ext cx="23834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CHỦ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ĐỀ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7</a:t>
              </a:r>
              <a:endParaRPr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endParaRPr>
            </a:p>
          </p:txBody>
        </p:sp>
      </p:grpSp>
      <p:sp>
        <p:nvSpPr>
          <p:cNvPr id="2606" name="Google Shape;2606;p1"/>
          <p:cNvSpPr txBox="1"/>
          <p:nvPr/>
        </p:nvSpPr>
        <p:spPr>
          <a:xfrm>
            <a:off x="3107421" y="290067"/>
            <a:ext cx="67550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I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sp>
        <p:nvSpPr>
          <p:cNvPr id="2607" name="Google Shape;2607;p1"/>
          <p:cNvSpPr txBox="1"/>
          <p:nvPr/>
        </p:nvSpPr>
        <p:spPr>
          <a:xfrm>
            <a:off x="2166891" y="1886675"/>
            <a:ext cx="769556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6000" b="1" i="0" u="none" strike="noStrike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44: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6000" b="1" i="0" u="none" strike="noStrike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60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6000" b="1" i="0" u="none" strike="noStrike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CHUNG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(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1)</a:t>
            </a:r>
            <a:endParaRPr sz="60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3" name="camera.wav"/>
          </p:stSnd>
        </p:sndAc>
      </p:transition>
    </mc:Choice>
    <mc:Fallback>
      <p:transition spd="slow">
        <p:sndAc>
          <p:stSnd>
            <p:snd r:embed="rId3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4970308-D1C3-6C47-81E7-C43E4B88BECC}"/>
              </a:ext>
            </a:extLst>
          </p:cNvPr>
          <p:cNvSpPr txBox="1"/>
          <p:nvPr/>
        </p:nvSpPr>
        <p:spPr>
          <a:xfrm>
            <a:off x="3085226" y="1992364"/>
            <a:ext cx="72651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sz="9600" b="1" kern="1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9600" b="1" kern="12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21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oin.wav"/>
          </p:stSnd>
        </p:sndAc>
      </p:transition>
    </mc:Choice>
    <mc:Fallback>
      <p:transition spd="slow">
        <p:sndAc>
          <p:stSnd>
            <p:snd r:embed="rId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2132876"/>
            <a:ext cx="9964219" cy="1080119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95881" y="1412781"/>
            <a:ext cx="3614219" cy="570588"/>
            <a:chOff x="1296327" y="1647588"/>
            <a:chExt cx="3614218" cy="57058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66915" y="1694956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 ?</a:t>
              </a:r>
              <a:endParaRPr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0" name="Google Shape;2620;p3"/>
          <p:cNvGrpSpPr/>
          <p:nvPr/>
        </p:nvGrpSpPr>
        <p:grpSpPr>
          <a:xfrm>
            <a:off x="1534071" y="3342673"/>
            <a:ext cx="1180202" cy="1384954"/>
            <a:chOff x="1534059" y="2095726"/>
            <a:chExt cx="1180201" cy="1384954"/>
          </a:xfrm>
        </p:grpSpPr>
        <p:grpSp>
          <p:nvGrpSpPr>
            <p:cNvPr id="2621" name="Google Shape;2621;p3"/>
            <p:cNvGrpSpPr/>
            <p:nvPr/>
          </p:nvGrpSpPr>
          <p:grpSpPr>
            <a:xfrm>
              <a:off x="1534059" y="2095726"/>
              <a:ext cx="1180201" cy="1384954"/>
              <a:chOff x="1664600" y="2095726"/>
              <a:chExt cx="1180201" cy="1384954"/>
            </a:xfrm>
          </p:grpSpPr>
          <p:sp>
            <p:nvSpPr>
              <p:cNvPr id="2622" name="Google Shape;2622;p3"/>
              <p:cNvSpPr txBox="1"/>
              <p:nvPr/>
            </p:nvSpPr>
            <p:spPr>
              <a:xfrm>
                <a:off x="1934771" y="2095726"/>
                <a:ext cx="910030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213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dk1"/>
                    </a:solidFill>
                  </a:rPr>
                  <a:t>   3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3"/>
              <p:cNvSpPr txBox="1"/>
              <p:nvPr/>
            </p:nvSpPr>
            <p:spPr>
              <a:xfrm>
                <a:off x="1664600" y="2512797"/>
                <a:ext cx="523063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×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24" name="Google Shape;2624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25" name="Google Shape;2625;p3"/>
          <p:cNvGrpSpPr/>
          <p:nvPr/>
        </p:nvGrpSpPr>
        <p:grpSpPr>
          <a:xfrm>
            <a:off x="4077699" y="3342673"/>
            <a:ext cx="1147791" cy="1384954"/>
            <a:chOff x="1566470" y="2095726"/>
            <a:chExt cx="1147790" cy="1384954"/>
          </a:xfrm>
        </p:grpSpPr>
        <p:grpSp>
          <p:nvGrpSpPr>
            <p:cNvPr id="2626" name="Google Shape;2626;p3"/>
            <p:cNvGrpSpPr/>
            <p:nvPr/>
          </p:nvGrpSpPr>
          <p:grpSpPr>
            <a:xfrm>
              <a:off x="1566470" y="2095726"/>
              <a:ext cx="1147790" cy="1384954"/>
              <a:chOff x="1697011" y="2095726"/>
              <a:chExt cx="1147790" cy="1384954"/>
            </a:xfrm>
          </p:grpSpPr>
          <p:sp>
            <p:nvSpPr>
              <p:cNvPr id="2627" name="Google Shape;2627;p3"/>
              <p:cNvSpPr txBox="1"/>
              <p:nvPr/>
            </p:nvSpPr>
            <p:spPr>
              <a:xfrm>
                <a:off x="1934771" y="2095726"/>
                <a:ext cx="910030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217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sz="2800" dirty="0">
                    <a:solidFill>
                      <a:schemeClr val="dk1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dk1"/>
                    </a:solidFill>
                  </a:rPr>
                  <a:t> 4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3"/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×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29" name="Google Shape;2629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30" name="Google Shape;2630;p3"/>
          <p:cNvGrpSpPr/>
          <p:nvPr/>
        </p:nvGrpSpPr>
        <p:grpSpPr>
          <a:xfrm>
            <a:off x="6804818" y="3342673"/>
            <a:ext cx="1147791" cy="1384954"/>
            <a:chOff x="1566470" y="2095726"/>
            <a:chExt cx="1147790" cy="1384954"/>
          </a:xfrm>
        </p:grpSpPr>
        <p:grpSp>
          <p:nvGrpSpPr>
            <p:cNvPr id="2631" name="Google Shape;2631;p3"/>
            <p:cNvGrpSpPr/>
            <p:nvPr/>
          </p:nvGrpSpPr>
          <p:grpSpPr>
            <a:xfrm>
              <a:off x="1566470" y="2095726"/>
              <a:ext cx="1147790" cy="1384954"/>
              <a:chOff x="1697011" y="2095726"/>
              <a:chExt cx="1147790" cy="1384954"/>
            </a:xfrm>
          </p:grpSpPr>
          <p:sp>
            <p:nvSpPr>
              <p:cNvPr id="2632" name="Google Shape;2632;p3"/>
              <p:cNvSpPr txBox="1"/>
              <p:nvPr/>
            </p:nvSpPr>
            <p:spPr>
              <a:xfrm>
                <a:off x="1934771" y="2095726"/>
                <a:ext cx="910030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</a:rPr>
                  <a:t>161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5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3"/>
              <p:cNvSpPr txBox="1"/>
              <p:nvPr/>
            </p:nvSpPr>
            <p:spPr>
              <a:xfrm>
                <a:off x="1697011" y="2418890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 smtClean="0"/>
                  <a:t>x</a:t>
                </a:r>
                <a:endParaRPr sz="2400" dirty="0"/>
              </a:p>
            </p:txBody>
          </p:sp>
        </p:grpSp>
        <p:cxnSp>
          <p:nvCxnSpPr>
            <p:cNvPr id="2634" name="Google Shape;2634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40" name="Google Shape;2640;p3"/>
          <p:cNvSpPr txBox="1"/>
          <p:nvPr/>
        </p:nvSpPr>
        <p:spPr>
          <a:xfrm>
            <a:off x="1786962" y="4498367"/>
            <a:ext cx="91003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639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1" name="Google Shape;2641;p3"/>
          <p:cNvSpPr txBox="1"/>
          <p:nvPr/>
        </p:nvSpPr>
        <p:spPr>
          <a:xfrm>
            <a:off x="4305471" y="4498367"/>
            <a:ext cx="82534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868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2" name="Google Shape;2642;p3"/>
          <p:cNvSpPr txBox="1"/>
          <p:nvPr/>
        </p:nvSpPr>
        <p:spPr>
          <a:xfrm>
            <a:off x="7035799" y="4498367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805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4" name="Google Shape;2644;p3"/>
          <p:cNvSpPr txBox="1"/>
          <p:nvPr/>
        </p:nvSpPr>
        <p:spPr>
          <a:xfrm>
            <a:off x="1281179" y="2396379"/>
            <a:ext cx="9602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213 x 3		217 x 4		161 x 5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7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2132876"/>
            <a:ext cx="9964219" cy="1080119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95881" y="1412781"/>
            <a:ext cx="3614219" cy="570588"/>
            <a:chOff x="1296327" y="1647588"/>
            <a:chExt cx="3614218" cy="57058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66915" y="1694956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 ?</a:t>
              </a:r>
              <a:endParaRPr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0" name="Google Shape;2620;p3"/>
          <p:cNvGrpSpPr/>
          <p:nvPr/>
        </p:nvGrpSpPr>
        <p:grpSpPr>
          <a:xfrm>
            <a:off x="1382579" y="3308409"/>
            <a:ext cx="2620122" cy="2031285"/>
            <a:chOff x="1566458" y="2095726"/>
            <a:chExt cx="2620120" cy="2031285"/>
          </a:xfrm>
        </p:grpSpPr>
        <p:sp>
          <p:nvSpPr>
            <p:cNvPr id="2622" name="Google Shape;2622;p3"/>
            <p:cNvSpPr txBox="1"/>
            <p:nvPr/>
          </p:nvSpPr>
          <p:spPr>
            <a:xfrm>
              <a:off x="1566458" y="2095726"/>
              <a:ext cx="2620120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AutoNum type="arabicPlain" startAt="69"/>
              </a:pPr>
              <a:r>
                <a:rPr lang="en-US" sz="2800" dirty="0" smtClean="0">
                  <a:solidFill>
                    <a:schemeClr val="dk1"/>
                  </a:solidFill>
                </a:rPr>
                <a:t>  3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09    23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  0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24" name="Google Shape;2624;p3"/>
            <p:cNvCxnSpPr/>
            <p:nvPr/>
          </p:nvCxnSpPr>
          <p:spPr>
            <a:xfrm>
              <a:off x="2170588" y="2833923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44" name="Google Shape;2644;p3"/>
          <p:cNvSpPr txBox="1"/>
          <p:nvPr/>
        </p:nvSpPr>
        <p:spPr>
          <a:xfrm>
            <a:off x="1281179" y="2396379"/>
            <a:ext cx="9602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69 : 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		  68 : 4		 80 : 5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2624;p3"/>
          <p:cNvCxnSpPr/>
          <p:nvPr/>
        </p:nvCxnSpPr>
        <p:spPr>
          <a:xfrm flipH="1" flipV="1">
            <a:off x="2006242" y="3615678"/>
            <a:ext cx="16728" cy="111194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oogle Shape;2620;p3"/>
          <p:cNvGrpSpPr/>
          <p:nvPr/>
        </p:nvGrpSpPr>
        <p:grpSpPr>
          <a:xfrm>
            <a:off x="4002701" y="3366014"/>
            <a:ext cx="2672419" cy="2031285"/>
            <a:chOff x="-1482647" y="1593844"/>
            <a:chExt cx="2620120" cy="2031285"/>
          </a:xfrm>
        </p:grpSpPr>
        <p:sp>
          <p:nvSpPr>
            <p:cNvPr id="29" name="Google Shape;2622;p3"/>
            <p:cNvSpPr txBox="1"/>
            <p:nvPr/>
          </p:nvSpPr>
          <p:spPr>
            <a:xfrm>
              <a:off x="-1482647" y="1593844"/>
              <a:ext cx="2620120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AutoNum type="arabicPlain" startAt="68"/>
              </a:pPr>
              <a:r>
                <a:rPr lang="en-US" sz="28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4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28    17</a:t>
              </a:r>
              <a:endPara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  0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" name="Google Shape;2624;p3"/>
            <p:cNvCxnSpPr/>
            <p:nvPr/>
          </p:nvCxnSpPr>
          <p:spPr>
            <a:xfrm>
              <a:off x="-894781" y="236499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2" name="Google Shape;2624;p3"/>
          <p:cNvCxnSpPr/>
          <p:nvPr/>
        </p:nvCxnSpPr>
        <p:spPr>
          <a:xfrm flipH="1" flipV="1">
            <a:off x="4623902" y="3581190"/>
            <a:ext cx="16728" cy="111194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" name="Google Shape;2620;p3"/>
          <p:cNvGrpSpPr/>
          <p:nvPr/>
        </p:nvGrpSpPr>
        <p:grpSpPr>
          <a:xfrm>
            <a:off x="7164041" y="3308409"/>
            <a:ext cx="2940079" cy="2031285"/>
            <a:chOff x="-1482647" y="169491"/>
            <a:chExt cx="2620120" cy="1945517"/>
          </a:xfrm>
        </p:grpSpPr>
        <p:sp>
          <p:nvSpPr>
            <p:cNvPr id="35" name="Google Shape;2622;p3"/>
            <p:cNvSpPr txBox="1"/>
            <p:nvPr/>
          </p:nvSpPr>
          <p:spPr>
            <a:xfrm>
              <a:off x="-1482647" y="169491"/>
              <a:ext cx="2620120" cy="194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80     5</a:t>
              </a:r>
              <a:endPara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30    16</a:t>
              </a:r>
              <a:endPara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  0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" name="Google Shape;2624;p3"/>
            <p:cNvCxnSpPr/>
            <p:nvPr/>
          </p:nvCxnSpPr>
          <p:spPr>
            <a:xfrm>
              <a:off x="-894781" y="898044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7" name="Google Shape;2624;p3"/>
          <p:cNvCxnSpPr/>
          <p:nvPr/>
        </p:nvCxnSpPr>
        <p:spPr>
          <a:xfrm flipH="1" flipV="1">
            <a:off x="7802111" y="3615678"/>
            <a:ext cx="16728" cy="111194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2503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737888" y="649936"/>
            <a:ext cx="4337031" cy="4031833"/>
            <a:chOff x="1090586" y="1616578"/>
            <a:chExt cx="4337031" cy="4031833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090586" y="1616578"/>
              <a:ext cx="4337031" cy="403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</a:t>
              </a:r>
              <a:r>
                <a:rPr lang="en-US" sz="3200" dirty="0" err="1" smtClean="0">
                  <a:solidFill>
                    <a:schemeClr val="dk1"/>
                  </a:solidFill>
                  <a:sym typeface="Arial"/>
                </a:rPr>
                <a:t>Trong</a:t>
              </a:r>
              <a:r>
                <a:rPr lang="en-US" sz="3200" dirty="0" smtClean="0">
                  <a:solidFill>
                    <a:schemeClr val="dk1"/>
                  </a:solidFill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sym typeface="Arial"/>
                </a:rPr>
                <a:t>hình</a:t>
              </a:r>
              <a:r>
                <a:rPr lang="en-US" sz="3200" dirty="0" smtClean="0">
                  <a:solidFill>
                    <a:schemeClr val="dk1"/>
                  </a:solidFill>
                  <a:sym typeface="Arial"/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  <a:sym typeface="Arial"/>
                </a:rPr>
                <a:t>bên</a:t>
              </a:r>
              <a:r>
                <a:rPr lang="en-US" sz="3200" dirty="0" smtClean="0">
                  <a:solidFill>
                    <a:schemeClr val="dk1"/>
                  </a:solidFill>
                  <a:sym typeface="Arial"/>
                </a:rPr>
                <a:t>:</a:t>
              </a:r>
            </a:p>
            <a:p>
              <a:pPr marL="514350" marR="0" lvl="0" indent="-514350" algn="just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r>
                <a:rPr lang="en-US" sz="3200" dirty="0" err="1" smtClean="0">
                  <a:solidFill>
                    <a:schemeClr val="dk1"/>
                  </a:solidFill>
                </a:rPr>
                <a:t>Nêu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tên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trung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điểm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của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các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đoạn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thẳng</a:t>
              </a:r>
              <a:r>
                <a:rPr lang="en-US" sz="3200" dirty="0" smtClean="0">
                  <a:solidFill>
                    <a:schemeClr val="dk1"/>
                  </a:solidFill>
                </a:rPr>
                <a:t> BC, ED, BM, ND.</a:t>
              </a:r>
            </a:p>
            <a:p>
              <a:pPr marL="514350" marR="0" lvl="0" indent="-514350" algn="just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r>
                <a:rPr lang="en-US" sz="3200" dirty="0" err="1" smtClean="0">
                  <a:solidFill>
                    <a:schemeClr val="dk1"/>
                  </a:solidFill>
                </a:rPr>
                <a:t>Có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mấy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góc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vuông</a:t>
              </a:r>
              <a:r>
                <a:rPr lang="en-US" sz="3200" dirty="0" smtClean="0">
                  <a:solidFill>
                    <a:schemeClr val="dk1"/>
                  </a:solidFill>
                </a:rPr>
                <a:t>?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Nêu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tên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đỉnh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và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cạnh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của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mỗi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góc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vuông</a:t>
              </a:r>
              <a:r>
                <a:rPr lang="en-US" sz="3200" dirty="0" smtClean="0">
                  <a:solidFill>
                    <a:schemeClr val="dk1"/>
                  </a:solidFill>
                </a:rPr>
                <a:t> </a:t>
              </a:r>
              <a:r>
                <a:rPr lang="en-US" sz="3200" dirty="0" err="1" smtClean="0">
                  <a:solidFill>
                    <a:schemeClr val="dk1"/>
                  </a:solidFill>
                </a:rPr>
                <a:t>đó</a:t>
              </a:r>
              <a:r>
                <a:rPr lang="en-US" sz="2800" dirty="0" smtClean="0">
                  <a:solidFill>
                    <a:schemeClr val="dk1"/>
                  </a:solidFill>
                </a:rPr>
                <a:t>. 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090587" y="161657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307361" y="565899"/>
            <a:ext cx="0" cy="4115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792" y="649935"/>
            <a:ext cx="4601528" cy="494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737888" y="649936"/>
            <a:ext cx="6058697" cy="1569620"/>
            <a:chOff x="1090586" y="1616578"/>
            <a:chExt cx="4337031" cy="1569620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090586" y="1616578"/>
              <a:ext cx="4337031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prstClr val="black"/>
                  </a:solidFill>
                </a:rPr>
                <a:t>      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Trong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hình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bên</a:t>
              </a:r>
              <a:r>
                <a:rPr lang="en-US" sz="3200" dirty="0" smtClean="0">
                  <a:solidFill>
                    <a:prstClr val="black"/>
                  </a:solidFill>
                </a:rPr>
                <a:t>:</a:t>
              </a:r>
            </a:p>
            <a:p>
              <a:pPr marL="514350" indent="-514350" algn="just">
                <a:buFont typeface="Arial"/>
                <a:buAutoNum type="alphaLcParenR"/>
              </a:pPr>
              <a:r>
                <a:rPr lang="en-US" sz="3200" dirty="0" err="1" smtClean="0">
                  <a:solidFill>
                    <a:prstClr val="black"/>
                  </a:solidFill>
                </a:rPr>
                <a:t>Nêu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tên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trung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điểm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của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các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đoạn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thẳng</a:t>
              </a:r>
              <a:r>
                <a:rPr lang="en-US" sz="3200" dirty="0" smtClean="0">
                  <a:solidFill>
                    <a:prstClr val="black"/>
                  </a:solidFill>
                </a:rPr>
                <a:t> BC, ED, BM, ND.</a:t>
              </a: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090587" y="161657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3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976996" y="654064"/>
            <a:ext cx="0" cy="4115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996" y="649936"/>
            <a:ext cx="3584323" cy="3848200"/>
          </a:xfrm>
          <a:prstGeom prst="rect">
            <a:avLst/>
          </a:prstGeom>
        </p:spPr>
      </p:pic>
      <p:sp>
        <p:nvSpPr>
          <p:cNvPr id="7" name="Google Shape;2686;p5"/>
          <p:cNvSpPr txBox="1"/>
          <p:nvPr/>
        </p:nvSpPr>
        <p:spPr>
          <a:xfrm>
            <a:off x="737888" y="2219556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- M </a:t>
            </a: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BC.</a:t>
            </a:r>
          </a:p>
        </p:txBody>
      </p:sp>
      <p:sp>
        <p:nvSpPr>
          <p:cNvPr id="8" name="Google Shape;2686;p5"/>
          <p:cNvSpPr txBox="1"/>
          <p:nvPr/>
        </p:nvSpPr>
        <p:spPr>
          <a:xfrm>
            <a:off x="802477" y="2752944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- N </a:t>
            </a: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ED.</a:t>
            </a:r>
          </a:p>
        </p:txBody>
      </p:sp>
      <p:sp>
        <p:nvSpPr>
          <p:cNvPr id="9" name="Google Shape;2686;p5"/>
          <p:cNvSpPr txBox="1"/>
          <p:nvPr/>
        </p:nvSpPr>
        <p:spPr>
          <a:xfrm>
            <a:off x="802476" y="3228051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- Q </a:t>
            </a: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BM.</a:t>
            </a:r>
          </a:p>
        </p:txBody>
      </p:sp>
      <p:sp>
        <p:nvSpPr>
          <p:cNvPr id="10" name="Google Shape;2686;p5"/>
          <p:cNvSpPr txBox="1"/>
          <p:nvPr/>
        </p:nvSpPr>
        <p:spPr>
          <a:xfrm>
            <a:off x="803385" y="3640627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- P </a:t>
            </a: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trung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điểm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đoạn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thẳng</a:t>
            </a:r>
            <a:r>
              <a:rPr lang="en-US" sz="2800" dirty="0">
                <a:solidFill>
                  <a:srgbClr val="002060"/>
                </a:solidFill>
              </a:rPr>
              <a:t> N</a:t>
            </a:r>
            <a:r>
              <a:rPr lang="en-US" sz="2800" dirty="0" smtClean="0">
                <a:solidFill>
                  <a:srgbClr val="002060"/>
                </a:solidFill>
              </a:rPr>
              <a:t>D.</a:t>
            </a:r>
          </a:p>
        </p:txBody>
      </p:sp>
      <p:sp>
        <p:nvSpPr>
          <p:cNvPr id="11" name="Google Shape;2686;p5"/>
          <p:cNvSpPr txBox="1"/>
          <p:nvPr/>
        </p:nvSpPr>
        <p:spPr>
          <a:xfrm>
            <a:off x="1023582" y="4498136"/>
            <a:ext cx="10235821" cy="10771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</a:rPr>
              <a:t>Trung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điểm</a:t>
            </a:r>
            <a:r>
              <a:rPr lang="en-US" sz="3200" dirty="0" smtClean="0">
                <a:solidFill>
                  <a:srgbClr val="FF0000"/>
                </a:solidFill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</a:rPr>
              <a:t>giữa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đều</a:t>
            </a:r>
            <a:r>
              <a:rPr lang="en-US" sz="3200" dirty="0" smtClean="0">
                <a:solidFill>
                  <a:srgbClr val="FF0000"/>
                </a:solidFill>
              </a:rPr>
              <a:t> 2 </a:t>
            </a:r>
            <a:r>
              <a:rPr lang="en-US" sz="3200" dirty="0" err="1" smtClean="0">
                <a:solidFill>
                  <a:srgbClr val="FF0000"/>
                </a:solidFill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đoạn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thẳng</a:t>
            </a:r>
            <a:r>
              <a:rPr lang="en-US" sz="3200" dirty="0" smtClean="0">
                <a:solidFill>
                  <a:srgbClr val="FF0000"/>
                </a:solidFill>
              </a:rPr>
              <a:t>, chia </a:t>
            </a:r>
            <a:r>
              <a:rPr lang="en-US" sz="3200" dirty="0" err="1" smtClean="0">
                <a:solidFill>
                  <a:srgbClr val="FF0000"/>
                </a:solidFill>
              </a:rPr>
              <a:t>đoạn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thẳng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đó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ra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làm</a:t>
            </a:r>
            <a:r>
              <a:rPr lang="en-US" sz="3200" dirty="0" smtClean="0">
                <a:solidFill>
                  <a:srgbClr val="FF0000"/>
                </a:solidFill>
              </a:rPr>
              <a:t> 2 </a:t>
            </a:r>
            <a:r>
              <a:rPr lang="en-US" sz="3200" dirty="0" err="1" smtClean="0">
                <a:solidFill>
                  <a:srgbClr val="FF0000"/>
                </a:solidFill>
              </a:rPr>
              <a:t>phần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bằng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nhau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19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737888" y="649936"/>
            <a:ext cx="6058697" cy="1446509"/>
            <a:chOff x="1090586" y="1616578"/>
            <a:chExt cx="4337031" cy="1446509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090586" y="1616578"/>
              <a:ext cx="4337031" cy="1446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prstClr val="black"/>
                  </a:solidFill>
                </a:rPr>
                <a:t>      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Trong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hình</a:t>
              </a:r>
              <a:r>
                <a:rPr lang="en-US" sz="3200" dirty="0" smtClean="0">
                  <a:solidFill>
                    <a:prstClr val="black"/>
                  </a:solidFill>
                </a:rPr>
                <a:t> </a:t>
              </a:r>
              <a:r>
                <a:rPr lang="en-US" sz="3200" dirty="0" err="1" smtClean="0">
                  <a:solidFill>
                    <a:prstClr val="black"/>
                  </a:solidFill>
                </a:rPr>
                <a:t>bên</a:t>
              </a:r>
              <a:r>
                <a:rPr lang="en-US" sz="3200" dirty="0" smtClean="0">
                  <a:solidFill>
                    <a:prstClr val="black"/>
                  </a:solidFill>
                </a:rPr>
                <a:t>:</a:t>
              </a:r>
            </a:p>
            <a:p>
              <a:pPr algn="just"/>
              <a:r>
                <a:rPr lang="en-US" sz="2800" dirty="0" smtClean="0">
                  <a:solidFill>
                    <a:prstClr val="black"/>
                  </a:solidFill>
                </a:rPr>
                <a:t>b)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Có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mấy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góc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vuông</a:t>
              </a:r>
              <a:r>
                <a:rPr lang="en-US" sz="2800" dirty="0">
                  <a:solidFill>
                    <a:schemeClr val="dk1"/>
                  </a:solidFill>
                </a:rPr>
                <a:t>? </a:t>
              </a:r>
              <a:r>
                <a:rPr lang="en-US" sz="2800" dirty="0" err="1">
                  <a:solidFill>
                    <a:schemeClr val="dk1"/>
                  </a:solidFill>
                </a:rPr>
                <a:t>Nêu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tên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đỉnh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và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cạnh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của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mỗi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góc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vuông</a:t>
              </a:r>
              <a:r>
                <a:rPr lang="en-US" sz="2800" dirty="0">
                  <a:solidFill>
                    <a:schemeClr val="dk1"/>
                  </a:solidFill>
                </a:rPr>
                <a:t> </a:t>
              </a:r>
              <a:r>
                <a:rPr lang="en-US" sz="2800" dirty="0" err="1">
                  <a:solidFill>
                    <a:schemeClr val="dk1"/>
                  </a:solidFill>
                </a:rPr>
                <a:t>đó</a:t>
              </a:r>
              <a:r>
                <a:rPr lang="en-US" sz="2800" dirty="0">
                  <a:solidFill>
                    <a:schemeClr val="dk1"/>
                  </a:solidFill>
                </a:rPr>
                <a:t>. </a:t>
              </a: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090587" y="161657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3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6976996" y="654064"/>
            <a:ext cx="0" cy="4115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721" y="655146"/>
            <a:ext cx="3584323" cy="3848200"/>
          </a:xfrm>
          <a:prstGeom prst="rect">
            <a:avLst/>
          </a:prstGeom>
        </p:spPr>
      </p:pic>
      <p:sp>
        <p:nvSpPr>
          <p:cNvPr id="7" name="Google Shape;2686;p5"/>
          <p:cNvSpPr txBox="1"/>
          <p:nvPr/>
        </p:nvSpPr>
        <p:spPr>
          <a:xfrm>
            <a:off x="734235" y="2097275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</a:rPr>
              <a:t>Có</a:t>
            </a:r>
            <a:r>
              <a:rPr lang="en-US" sz="2800" dirty="0" smtClean="0">
                <a:solidFill>
                  <a:srgbClr val="002060"/>
                </a:solidFill>
              </a:rPr>
              <a:t> 4 </a:t>
            </a:r>
            <a:r>
              <a:rPr lang="en-US" sz="2800" dirty="0" err="1" smtClean="0">
                <a:solidFill>
                  <a:srgbClr val="002060"/>
                </a:solidFill>
              </a:rPr>
              <a:t>góc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vuông</a:t>
            </a:r>
            <a:r>
              <a:rPr lang="en-US" sz="2800" dirty="0" smtClean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8" name="Google Shape;2686;p5"/>
          <p:cNvSpPr txBox="1"/>
          <p:nvPr/>
        </p:nvSpPr>
        <p:spPr>
          <a:xfrm>
            <a:off x="776700" y="2635280"/>
            <a:ext cx="638086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+ </a:t>
            </a:r>
            <a:r>
              <a:rPr lang="en-US" sz="2800" dirty="0" err="1">
                <a:solidFill>
                  <a:srgbClr val="002060"/>
                </a:solidFill>
              </a:rPr>
              <a:t>Góc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đỉnh</a:t>
            </a:r>
            <a:r>
              <a:rPr lang="en-US" sz="2800" dirty="0">
                <a:solidFill>
                  <a:srgbClr val="002060"/>
                </a:solidFill>
              </a:rPr>
              <a:t> B, </a:t>
            </a:r>
            <a:r>
              <a:rPr lang="en-US" sz="2800" dirty="0" err="1">
                <a:solidFill>
                  <a:srgbClr val="002060"/>
                </a:solidFill>
              </a:rPr>
              <a:t>cạnh</a:t>
            </a:r>
            <a:r>
              <a:rPr lang="en-US" sz="2800" dirty="0">
                <a:solidFill>
                  <a:srgbClr val="002060"/>
                </a:solidFill>
              </a:rPr>
              <a:t> BC, BE.</a:t>
            </a:r>
          </a:p>
          <a:p>
            <a:pPr algn="just"/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9" name="Google Shape;2686;p5"/>
          <p:cNvSpPr txBox="1"/>
          <p:nvPr/>
        </p:nvSpPr>
        <p:spPr>
          <a:xfrm>
            <a:off x="776700" y="3065570"/>
            <a:ext cx="638086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+ </a:t>
            </a:r>
            <a:r>
              <a:rPr lang="en-US" sz="2800" dirty="0" err="1">
                <a:solidFill>
                  <a:srgbClr val="002060"/>
                </a:solidFill>
              </a:rPr>
              <a:t>Góc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đỉnh</a:t>
            </a:r>
            <a:r>
              <a:rPr lang="en-US" sz="2800" dirty="0">
                <a:solidFill>
                  <a:srgbClr val="002060"/>
                </a:solidFill>
              </a:rPr>
              <a:t> C , </a:t>
            </a:r>
            <a:r>
              <a:rPr lang="en-US" sz="2800" dirty="0" err="1">
                <a:solidFill>
                  <a:srgbClr val="002060"/>
                </a:solidFill>
              </a:rPr>
              <a:t>cạnh</a:t>
            </a:r>
            <a:r>
              <a:rPr lang="en-US" sz="2800" dirty="0">
                <a:solidFill>
                  <a:srgbClr val="002060"/>
                </a:solidFill>
              </a:rPr>
              <a:t> CB, CD</a:t>
            </a:r>
          </a:p>
          <a:p>
            <a:pPr algn="just"/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10" name="Google Shape;2686;p5"/>
          <p:cNvSpPr txBox="1"/>
          <p:nvPr/>
        </p:nvSpPr>
        <p:spPr>
          <a:xfrm>
            <a:off x="776700" y="3490474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+ </a:t>
            </a:r>
            <a:r>
              <a:rPr lang="en-US" sz="2800" dirty="0" err="1" smtClean="0">
                <a:solidFill>
                  <a:srgbClr val="002060"/>
                </a:solidFill>
              </a:rPr>
              <a:t>Góc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đỉnh</a:t>
            </a:r>
            <a:r>
              <a:rPr lang="en-US" sz="2800" dirty="0">
                <a:solidFill>
                  <a:srgbClr val="002060"/>
                </a:solidFill>
              </a:rPr>
              <a:t> E , </a:t>
            </a:r>
            <a:r>
              <a:rPr lang="en-US" sz="2800" dirty="0" err="1">
                <a:solidFill>
                  <a:srgbClr val="002060"/>
                </a:solidFill>
              </a:rPr>
              <a:t>cạnh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EB</a:t>
            </a:r>
            <a:r>
              <a:rPr lang="en-US" sz="2800" dirty="0">
                <a:solidFill>
                  <a:srgbClr val="002060"/>
                </a:solidFill>
              </a:rPr>
              <a:t>, ED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1" name="Google Shape;2686;p5"/>
          <p:cNvSpPr txBox="1"/>
          <p:nvPr/>
        </p:nvSpPr>
        <p:spPr>
          <a:xfrm>
            <a:off x="955343" y="5194838"/>
            <a:ext cx="10235821" cy="10771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</a:rPr>
              <a:t>  </a:t>
            </a:r>
            <a:r>
              <a:rPr lang="en-US" sz="3200" dirty="0" err="1" smtClean="0">
                <a:solidFill>
                  <a:srgbClr val="FF0000"/>
                </a:solidFill>
              </a:rPr>
              <a:t>Dùng</a:t>
            </a:r>
            <a:r>
              <a:rPr lang="en-US" sz="3200" dirty="0" smtClean="0">
                <a:solidFill>
                  <a:srgbClr val="FF0000"/>
                </a:solidFill>
              </a:rPr>
              <a:t> ê-</a:t>
            </a:r>
            <a:r>
              <a:rPr lang="en-US" sz="3200" dirty="0" err="1" smtClean="0">
                <a:solidFill>
                  <a:srgbClr val="FF0000"/>
                </a:solidFill>
              </a:rPr>
              <a:t>ke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xác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góc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vuông</a:t>
            </a:r>
            <a:r>
              <a:rPr lang="en-US" sz="3200" dirty="0" smtClean="0">
                <a:solidFill>
                  <a:srgbClr val="FF0000"/>
                </a:solidFill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</a:rPr>
              <a:t>Góc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trùng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góc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vuông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</a:rPr>
              <a:t> ê-</a:t>
            </a:r>
            <a:r>
              <a:rPr lang="en-US" sz="3200" dirty="0" err="1" smtClean="0">
                <a:solidFill>
                  <a:srgbClr val="FF0000"/>
                </a:solidFill>
              </a:rPr>
              <a:t>ke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thì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góc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đó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góc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vuông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Frame 1"/>
          <p:cNvSpPr/>
          <p:nvPr/>
        </p:nvSpPr>
        <p:spPr>
          <a:xfrm>
            <a:off x="7329945" y="2012099"/>
            <a:ext cx="312802" cy="32166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9802465" y="2012099"/>
            <a:ext cx="312801" cy="32166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7336456" y="3761949"/>
            <a:ext cx="312802" cy="321668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/>
          <p:cNvSpPr/>
          <p:nvPr/>
        </p:nvSpPr>
        <p:spPr>
          <a:xfrm>
            <a:off x="9771797" y="3719674"/>
            <a:ext cx="321861" cy="350295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Google Shape;2686;p5"/>
          <p:cNvSpPr txBox="1"/>
          <p:nvPr/>
        </p:nvSpPr>
        <p:spPr>
          <a:xfrm>
            <a:off x="751676" y="3915834"/>
            <a:ext cx="638086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</a:rPr>
              <a:t>+ </a:t>
            </a:r>
            <a:r>
              <a:rPr lang="en-US" sz="2800" dirty="0" err="1" smtClean="0">
                <a:solidFill>
                  <a:srgbClr val="002060"/>
                </a:solidFill>
              </a:rPr>
              <a:t>Góc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vuông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đỉnh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D 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cạnh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DE, DC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481" y="2501833"/>
            <a:ext cx="815581" cy="15733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84865">
            <a:off x="8686665" y="943824"/>
            <a:ext cx="815581" cy="157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4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2" grpId="0" animBg="1"/>
      <p:bldP spid="13" grpId="0" animBg="1"/>
      <p:bldP spid="14" grpId="0" animBg="1"/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2132877"/>
            <a:ext cx="9964219" cy="98911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7355"/>
            <a:ext cx="5493573" cy="656014"/>
            <a:chOff x="1281572" y="1562162"/>
            <a:chExt cx="3604648" cy="656014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42590" y="1596730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err="1" smtClean="0">
                  <a:solidFill>
                    <a:prstClr val="black"/>
                  </a:solidFill>
                </a:rPr>
                <a:t>Tính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giá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trị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của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biểu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thức</a:t>
              </a:r>
              <a:r>
                <a:rPr lang="en-US" sz="2800" dirty="0" smtClean="0">
                  <a:solidFill>
                    <a:prstClr val="black"/>
                  </a:solidFill>
                </a:rPr>
                <a:t>.</a:t>
              </a:r>
              <a:endParaRPr dirty="0"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585343" cy="656014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 smtClean="0">
                  <a:solidFill>
                    <a:prstClr val="white"/>
                  </a:solidFill>
                </a:rPr>
                <a:t>4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644" name="Google Shape;2644;p3"/>
          <p:cNvSpPr txBox="1"/>
          <p:nvPr/>
        </p:nvSpPr>
        <p:spPr>
          <a:xfrm>
            <a:off x="1281176" y="2167919"/>
            <a:ext cx="96027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/>
              <a:t>a) </a:t>
            </a:r>
            <a:r>
              <a:rPr lang="nl-NL" sz="2800" dirty="0" smtClean="0"/>
              <a:t>175 + 42 - 75</a:t>
            </a:r>
            <a:r>
              <a:rPr lang="en-US" sz="2800" dirty="0" smtClean="0"/>
              <a:t>			                  b) </a:t>
            </a:r>
            <a:r>
              <a:rPr lang="nl-NL" sz="2800" dirty="0" smtClean="0"/>
              <a:t>12 </a:t>
            </a:r>
            <a:r>
              <a:rPr lang="nl-NL" sz="2800" dirty="0"/>
              <a:t>× </a:t>
            </a:r>
            <a:r>
              <a:rPr lang="nl-NL" sz="2800" dirty="0" smtClean="0"/>
              <a:t>(12 – 9) </a:t>
            </a:r>
            <a:r>
              <a:rPr lang="en-US" sz="2800" dirty="0" smtClean="0"/>
              <a:t>	</a:t>
            </a:r>
          </a:p>
          <a:p>
            <a:r>
              <a:rPr lang="en-US" sz="2800" dirty="0" smtClean="0"/>
              <a:t>			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14" name="Google Shape;2622;p3"/>
          <p:cNvSpPr txBox="1"/>
          <p:nvPr/>
        </p:nvSpPr>
        <p:spPr>
          <a:xfrm>
            <a:off x="1165205" y="3095328"/>
            <a:ext cx="352126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= 100 + 42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5" name="Google Shape;2622;p3"/>
          <p:cNvSpPr txBox="1"/>
          <p:nvPr/>
        </p:nvSpPr>
        <p:spPr>
          <a:xfrm>
            <a:off x="1220249" y="3615039"/>
            <a:ext cx="357130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  = 142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6" name="Google Shape;2640;p3"/>
          <p:cNvSpPr txBox="1"/>
          <p:nvPr/>
        </p:nvSpPr>
        <p:spPr>
          <a:xfrm>
            <a:off x="7575148" y="3144416"/>
            <a:ext cx="24684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= 36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7" name="Google Shape;2640;p3"/>
          <p:cNvSpPr txBox="1"/>
          <p:nvPr/>
        </p:nvSpPr>
        <p:spPr>
          <a:xfrm>
            <a:off x="7525111" y="2686911"/>
            <a:ext cx="3678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= 12 × 3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9" name="Google Shape;2622;p3"/>
          <p:cNvSpPr txBox="1"/>
          <p:nvPr/>
        </p:nvSpPr>
        <p:spPr>
          <a:xfrm>
            <a:off x="1178800" y="2538529"/>
            <a:ext cx="352126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  = (175 - 75) + 42</a:t>
            </a:r>
            <a:endParaRPr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662941" y="649936"/>
            <a:ext cx="10538460" cy="1569620"/>
            <a:chOff x="1296327" y="1616578"/>
            <a:chExt cx="9904898" cy="1569620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866914" y="1616578"/>
              <a:ext cx="9334311" cy="156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1thùng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100</a:t>
              </a:r>
              <a:r>
                <a:rPr lang="en-US" sz="3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can,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can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</a:t>
              </a:r>
              <a:r>
                <a:rPr lang="en-US" sz="3200" i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lít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mắm</a:t>
              </a:r>
              <a:r>
                <a:rPr lang="en-US" sz="3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 smtClean="0">
                  <a:solidFill>
                    <a:prstClr val="white"/>
                  </a:solidFill>
                </a:rPr>
                <a:t>4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688" name="Google Shape;2688;p5"/>
          <p:cNvSpPr txBox="1"/>
          <p:nvPr/>
        </p:nvSpPr>
        <p:spPr>
          <a:xfrm>
            <a:off x="898813" y="2914414"/>
            <a:ext cx="3974007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100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can, 1 can : 10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…l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808" y="2876130"/>
            <a:ext cx="1556129" cy="1892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708" y="4117534"/>
            <a:ext cx="456452" cy="565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732" y="4117533"/>
            <a:ext cx="456452" cy="565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9527" y="4113443"/>
            <a:ext cx="456452" cy="5650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551" y="4114825"/>
            <a:ext cx="456452" cy="565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117" y="4097087"/>
            <a:ext cx="456452" cy="565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31808" y="2910917"/>
            <a:ext cx="4981434" cy="18924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87937" y="4928182"/>
            <a:ext cx="217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? </a:t>
            </a:r>
            <a:r>
              <a:rPr lang="en-US" sz="2000" dirty="0" err="1">
                <a:solidFill>
                  <a:srgbClr val="FF0000"/>
                </a:solidFill>
              </a:rPr>
              <a:t>l</a:t>
            </a:r>
            <a:r>
              <a:rPr lang="en-US" sz="2000" dirty="0" err="1" smtClean="0">
                <a:solidFill>
                  <a:srgbClr val="FF0000"/>
                </a:solidFill>
              </a:rPr>
              <a:t>ít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nước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mắm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94707" y="4296987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85513" y="3422225"/>
            <a:ext cx="7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100</a:t>
            </a:r>
            <a:r>
              <a:rPr lang="en-US" sz="2000" i="1" dirty="0" smtClean="0">
                <a:solidFill>
                  <a:srgbClr val="FF0000"/>
                </a:solidFill>
              </a:rPr>
              <a:t>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6783" y="4354108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04040" y="4348176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71992" y="4300644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17529" y="4298327"/>
            <a:ext cx="458687" cy="31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9" grpId="0"/>
      <p:bldP spid="20" grpId="0" animBg="1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b="43474"/>
          <a:stretch/>
        </p:blipFill>
        <p:spPr>
          <a:xfrm>
            <a:off x="610149" y="480709"/>
            <a:ext cx="11053590" cy="5463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479" y="877274"/>
            <a:ext cx="749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….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….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…..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3378" y="1456441"/>
            <a:ext cx="96099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     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Ôn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chung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tiết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1)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3378" y="2059526"/>
            <a:ext cx="8157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4/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trang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120: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1289" y="2567095"/>
            <a:ext cx="1782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80821" y="3761763"/>
            <a:ext cx="5679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10 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x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5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=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50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(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)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576566A-3D66-4B06-8487-F79DBBC87A3E}"/>
              </a:ext>
            </a:extLst>
          </p:cNvPr>
          <p:cNvSpPr txBox="1"/>
          <p:nvPr/>
        </p:nvSpPr>
        <p:spPr>
          <a:xfrm>
            <a:off x="2221766" y="4366587"/>
            <a:ext cx="7106032" cy="55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nước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mắm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có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tất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cả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là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F607402C-EC94-432A-A071-ED2E5E7FB366}"/>
              </a:ext>
            </a:extLst>
          </p:cNvPr>
          <p:cNvSpPr txBox="1"/>
          <p:nvPr/>
        </p:nvSpPr>
        <p:spPr>
          <a:xfrm>
            <a:off x="1599989" y="3156939"/>
            <a:ext cx="53463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Số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nước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mắm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000" noProof="0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ở</a:t>
            </a:r>
            <a:r>
              <a:rPr lang="en-US" sz="3000" b="1" noProof="0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5 can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: </a:t>
            </a: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="" xmlns:a16="http://schemas.microsoft.com/office/drawing/2014/main" id="{EC79944A-BE9C-494B-A158-58FA34C86D8E}"/>
              </a:ext>
            </a:extLst>
          </p:cNvPr>
          <p:cNvCxnSpPr>
            <a:cxnSpLocks/>
          </p:cNvCxnSpPr>
          <p:nvPr/>
        </p:nvCxnSpPr>
        <p:spPr>
          <a:xfrm>
            <a:off x="1789471" y="1941615"/>
            <a:ext cx="6878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="" xmlns:a16="http://schemas.microsoft.com/office/drawing/2014/main" id="{826A3900-AC1B-4723-B512-D3DE343D9929}"/>
              </a:ext>
            </a:extLst>
          </p:cNvPr>
          <p:cNvCxnSpPr/>
          <p:nvPr/>
        </p:nvCxnSpPr>
        <p:spPr>
          <a:xfrm>
            <a:off x="1759975" y="2534868"/>
            <a:ext cx="923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F1FBDF5B-FFC4-4CC9-9D2F-058342C2B124}"/>
              </a:ext>
            </a:extLst>
          </p:cNvPr>
          <p:cNvCxnSpPr/>
          <p:nvPr/>
        </p:nvCxnSpPr>
        <p:spPr>
          <a:xfrm>
            <a:off x="5083277" y="3133877"/>
            <a:ext cx="12750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576566A-3D66-4B06-8487-F79DBBC87A3E}"/>
              </a:ext>
            </a:extLst>
          </p:cNvPr>
          <p:cNvSpPr txBox="1"/>
          <p:nvPr/>
        </p:nvSpPr>
        <p:spPr>
          <a:xfrm>
            <a:off x="2880821" y="4964313"/>
            <a:ext cx="6001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100 + 50 = 150(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76566A-3D66-4B06-8487-F79DBBC87A3E}"/>
              </a:ext>
            </a:extLst>
          </p:cNvPr>
          <p:cNvSpPr txBox="1"/>
          <p:nvPr/>
        </p:nvSpPr>
        <p:spPr>
          <a:xfrm>
            <a:off x="4591289" y="5413419"/>
            <a:ext cx="6001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150</a:t>
            </a:r>
            <a:r>
              <a:rPr kumimoji="0" 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l </a:t>
            </a:r>
            <a:r>
              <a:rPr kumimoji="0" lang="en-US" sz="3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nước</a:t>
            </a:r>
            <a:r>
              <a:rPr kumimoji="0" lang="en-US" sz="3000" b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mắm</a:t>
            </a:r>
            <a:endParaRPr kumimoji="0" lang="en-US" sz="3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2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6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3EC86F14-1808-6840-90FE-5D7A0FDB298A}"/>
              </a:ext>
            </a:extLst>
          </p:cNvPr>
          <p:cNvSpPr/>
          <p:nvPr/>
        </p:nvSpPr>
        <p:spPr>
          <a:xfrm>
            <a:off x="859316" y="73152"/>
            <a:ext cx="11174752" cy="66140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A895D90-6525-4046-B96F-EE804D01F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10" y="-413438"/>
            <a:ext cx="9221491" cy="7271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4970308-D1C3-6C47-81E7-C43E4B88BECC}"/>
              </a:ext>
            </a:extLst>
          </p:cNvPr>
          <p:cNvSpPr txBox="1"/>
          <p:nvPr/>
        </p:nvSpPr>
        <p:spPr>
          <a:xfrm>
            <a:off x="3812813" y="3103409"/>
            <a:ext cx="5698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013B23-3A4B-524F-BD86-F8B830AB8B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46868" y="0"/>
            <a:ext cx="3045763" cy="66872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0D35C5-9E15-AB43-90C2-2BAE4267FE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9423879" y="4598513"/>
            <a:ext cx="2610189" cy="23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3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Đĩa Bay Của Ngươi Đi  Chun Chin">
            <a:hlinkClick r:id="" action="ppaction://media"/>
            <a:extLst>
              <a:ext uri="{FF2B5EF4-FFF2-40B4-BE49-F238E27FC236}">
                <a16:creationId xmlns="" xmlns:a16="http://schemas.microsoft.com/office/drawing/2014/main" id="{16E86978-C731-4DD6-9436-9E2812B9D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695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8248" y="2019315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623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oin.wav"/>
          </p:stSnd>
        </p:sndAc>
      </p:transition>
    </mc:Choice>
    <mc:Fallback>
      <p:transition spd="slow">
        <p:sndAc>
          <p:stSnd>
            <p:snd r:embed="rId2" name="coi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Tx/>
              <a:buFontTx/>
              <a:buNone/>
            </a:pP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algn="ctr" defTabSz="1219200">
              <a:buClrTx/>
              <a:buFontTx/>
              <a:buNone/>
            </a:pPr>
            <a:r>
              <a:rPr lang="en-US" sz="3200" b="1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0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 smtClean="0">
                <a:solidFill>
                  <a:srgbClr val="0000FF"/>
                </a:solidFill>
              </a:rPr>
              <a:t>A.27</a:t>
            </a:r>
            <a:endParaRPr lang="en-US" sz="4800" kern="1200" dirty="0">
              <a:solidFill>
                <a:srgbClr val="0000FF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B</a:t>
            </a:r>
            <a:r>
              <a:rPr lang="en-US" sz="5333" kern="1200" dirty="0" smtClean="0">
                <a:solidFill>
                  <a:srgbClr val="0000FF"/>
                </a:solidFill>
              </a:rPr>
              <a:t>. 40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C</a:t>
            </a:r>
            <a:r>
              <a:rPr lang="en-US" sz="5333" kern="1200" dirty="0" smtClean="0">
                <a:solidFill>
                  <a:srgbClr val="0000FF"/>
                </a:solidFill>
              </a:rPr>
              <a:t>. 45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>
                <a:solidFill>
                  <a:srgbClr val="0000FF"/>
                </a:solidFill>
              </a:rPr>
              <a:t>D. </a:t>
            </a:r>
            <a:r>
              <a:rPr lang="en-US" sz="4800" kern="1200" dirty="0" smtClean="0">
                <a:solidFill>
                  <a:srgbClr val="0000FF"/>
                </a:solidFill>
              </a:rPr>
              <a:t>50</a:t>
            </a:r>
            <a:endParaRPr lang="en-US" sz="4800" kern="12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25 x 2 = ? </a:t>
            </a:r>
            <a:endParaRPr lang="en-US" sz="3733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46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200 x 5 = ?</a:t>
            </a:r>
            <a:endParaRPr lang="en-US" sz="3733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 smtClean="0">
                <a:solidFill>
                  <a:srgbClr val="0000FF"/>
                </a:solidFill>
              </a:rPr>
              <a:t>A. 100</a:t>
            </a:r>
            <a:endParaRPr lang="en-US" sz="4800" kern="12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 smtClean="0">
                <a:solidFill>
                  <a:srgbClr val="0000FF"/>
                </a:solidFill>
              </a:rPr>
              <a:t>B.1 000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 smtClean="0">
                <a:solidFill>
                  <a:srgbClr val="0000FF"/>
                </a:solidFill>
              </a:rPr>
              <a:t>C. 800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D</a:t>
            </a:r>
            <a:r>
              <a:rPr lang="en-US" sz="5333" kern="1200" dirty="0" smtClean="0">
                <a:solidFill>
                  <a:srgbClr val="0000FF"/>
                </a:solidFill>
              </a:rPr>
              <a:t>. 700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300 + 500 = ?</a:t>
            </a:r>
            <a:endParaRPr lang="en-US" sz="3733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 smtClean="0">
                <a:solidFill>
                  <a:srgbClr val="0000FF"/>
                </a:solidFill>
              </a:rPr>
              <a:t>A.800</a:t>
            </a:r>
            <a:endParaRPr lang="en-US" sz="4800" kern="12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B</a:t>
            </a:r>
            <a:r>
              <a:rPr lang="en-US" sz="5333" kern="1200" dirty="0" smtClean="0">
                <a:solidFill>
                  <a:srgbClr val="0000FF"/>
                </a:solidFill>
              </a:rPr>
              <a:t>. 700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 smtClean="0">
                <a:solidFill>
                  <a:srgbClr val="0000FF"/>
                </a:solidFill>
              </a:rPr>
              <a:t>C.600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 smtClean="0">
                <a:solidFill>
                  <a:srgbClr val="0000FF"/>
                </a:solidFill>
              </a:rPr>
              <a:t>D.8000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68 : 2 = ?</a:t>
            </a:r>
            <a:endParaRPr lang="en-US" sz="3733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016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>
                <a:solidFill>
                  <a:srgbClr val="0000FF"/>
                </a:solidFill>
              </a:rPr>
              <a:t>A</a:t>
            </a:r>
            <a:r>
              <a:rPr lang="en-US" sz="4800" kern="1200" dirty="0" smtClean="0">
                <a:solidFill>
                  <a:srgbClr val="0000FF"/>
                </a:solidFill>
              </a:rPr>
              <a:t>. 43</a:t>
            </a:r>
            <a:endParaRPr lang="en-US" sz="4800" kern="1200" dirty="0">
              <a:solidFill>
                <a:srgbClr val="0000FF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49600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>
                <a:solidFill>
                  <a:srgbClr val="0000FF"/>
                </a:solidFill>
              </a:rPr>
              <a:t>B</a:t>
            </a:r>
            <a:r>
              <a:rPr lang="en-US" sz="5333" kern="1200" dirty="0" smtClean="0">
                <a:solidFill>
                  <a:srgbClr val="0000FF"/>
                </a:solidFill>
              </a:rPr>
              <a:t>. 24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86955" y="207367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 smtClean="0">
                <a:solidFill>
                  <a:srgbClr val="0000FF"/>
                </a:solidFill>
              </a:rPr>
              <a:t>C. 34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342400" y="203993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 smtClean="0">
                <a:solidFill>
                  <a:srgbClr val="0000FF"/>
                </a:solidFill>
              </a:rPr>
              <a:t>D.14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404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2" y="-1897155"/>
            <a:ext cx="8142130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056256" y="536676"/>
            <a:ext cx="339144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Chu vi </a:t>
            </a:r>
            <a:r>
              <a:rPr lang="en-US" sz="3733" kern="1200" dirty="0" err="1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hình</a:t>
            </a:r>
            <a:r>
              <a:rPr lang="en-US" sz="3733" kern="12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tam </a:t>
            </a:r>
            <a:r>
              <a:rPr lang="en-US" sz="3733" kern="1200" dirty="0" err="1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giác</a:t>
            </a:r>
            <a:r>
              <a:rPr lang="en-US" sz="3733" kern="12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733" kern="1200" dirty="0" err="1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là</a:t>
            </a:r>
            <a:r>
              <a:rPr lang="en-US" sz="3733" kern="1200" dirty="0" smtClean="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:</a:t>
            </a:r>
            <a:endParaRPr lang="en-US" sz="3733" kern="1200" dirty="0">
              <a:solidFill>
                <a:schemeClr val="bg1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406400" y="244396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800" kern="1200" dirty="0" smtClean="0">
                <a:solidFill>
                  <a:srgbClr val="0000FF"/>
                </a:solidFill>
              </a:rPr>
              <a:t>A.101</a:t>
            </a:r>
            <a:endParaRPr lang="en-US" sz="4800" kern="1200" dirty="0">
              <a:solidFill>
                <a:srgbClr val="0000FF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454400" y="24777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400" kern="1200" dirty="0" smtClean="0">
                <a:solidFill>
                  <a:srgbClr val="0000FF"/>
                </a:solidFill>
              </a:rPr>
              <a:t>B.101cm</a:t>
            </a:r>
            <a:endParaRPr lang="en-US" sz="4400" kern="1200" dirty="0">
              <a:solidFill>
                <a:srgbClr val="0000FF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91755" y="2477700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 smtClean="0">
                <a:solidFill>
                  <a:srgbClr val="0000FF"/>
                </a:solidFill>
              </a:rPr>
              <a:t>C.91cm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47200" y="244396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5333" kern="1200" dirty="0" smtClean="0">
                <a:solidFill>
                  <a:srgbClr val="0000FF"/>
                </a:solidFill>
              </a:rPr>
              <a:t>D.91</a:t>
            </a:r>
            <a:endParaRPr lang="en-US" sz="5333" kern="1200" dirty="0">
              <a:solidFill>
                <a:srgbClr val="0000FF"/>
              </a:solidFill>
            </a:endParaRP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17338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120248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Isosceles Triangle 27"/>
          <p:cNvSpPr/>
          <p:nvPr/>
        </p:nvSpPr>
        <p:spPr>
          <a:xfrm>
            <a:off x="6548277" y="-51166"/>
            <a:ext cx="3186720" cy="1967044"/>
          </a:xfrm>
          <a:prstGeom prst="triangle">
            <a:avLst>
              <a:gd name="adj" fmla="val 73054"/>
            </a:avLst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681625" y="436187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35cm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81158" y="51712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26cm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60128" y="133893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40cm</a:t>
            </a:r>
          </a:p>
        </p:txBody>
      </p:sp>
    </p:spTree>
    <p:extLst>
      <p:ext uri="{BB962C8B-B14F-4D97-AF65-F5344CB8AC3E}">
        <p14:creationId xmlns:p14="http://schemas.microsoft.com/office/powerpoint/2010/main" val="297928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ruyện cổ tích nàng Bạch Tuyết và bảy chú lùn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6" descr="Truyện cổ tích nàng Bạch Tuyết và bảy chú lùn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9" descr="Top 43 hình ảnh bạch tuyết và 7 chú lùn đẹp nhất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 b="7468"/>
          <a:stretch/>
        </p:blipFill>
        <p:spPr bwMode="auto">
          <a:xfrm>
            <a:off x="-1" y="-27384"/>
            <a:ext cx="12213793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19943" y="-27384"/>
            <a:ext cx="2259633" cy="4925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vi-VN" sz="2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2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582</Words>
  <Application>Microsoft Office PowerPoint</Application>
  <PresentationFormat>Widescreen</PresentationFormat>
  <Paragraphs>125</Paragraphs>
  <Slides>21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Calibri</vt:lpstr>
      <vt:lpstr>Cookie</vt:lpstr>
      <vt:lpstr>Times New Roman</vt:lpstr>
      <vt:lpstr>SimSun</vt:lpstr>
      <vt:lpstr>Arial</vt:lpstr>
      <vt:lpstr>HP001 4 hàng</vt:lpstr>
      <vt:lpstr>SimSun</vt:lpstr>
      <vt:lpstr>Calibri Light</vt:lpstr>
      <vt:lpstr>ITC Avant Garde Std Bk</vt:lpstr>
      <vt:lpstr>等线</vt:lpstr>
      <vt:lpstr>Office Theme</vt:lpstr>
      <vt:lpstr>1_Office Theme</vt:lpstr>
      <vt:lpstr>2_Office Theme</vt:lpstr>
      <vt:lpstr>7_Office Theme</vt:lpstr>
      <vt:lpstr>3_Office Theme</vt:lpstr>
      <vt:lpstr>Data Pie Charts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Phạm Thanh Hằng (ADAS – GV)</dc:creator>
  <cp:lastModifiedBy>LAN HƯƠNG</cp:lastModifiedBy>
  <cp:revision>53</cp:revision>
  <dcterms:created xsi:type="dcterms:W3CDTF">2021-06-02T01:34:28Z</dcterms:created>
  <dcterms:modified xsi:type="dcterms:W3CDTF">2022-06-29T18:10:14Z</dcterms:modified>
</cp:coreProperties>
</file>