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4.wav" ContentType="audio/x-wav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70" r:id="rId2"/>
    <p:sldMasterId id="2147483685" r:id="rId3"/>
    <p:sldMasterId id="2147483714" r:id="rId4"/>
    <p:sldMasterId id="2147483755" r:id="rId5"/>
    <p:sldMasterId id="2147483767" r:id="rId6"/>
    <p:sldMasterId id="2147483779" r:id="rId7"/>
  </p:sldMasterIdLst>
  <p:notesMasterIdLst>
    <p:notesMasterId r:id="rId21"/>
  </p:notesMasterIdLst>
  <p:sldIdLst>
    <p:sldId id="268" r:id="rId8"/>
    <p:sldId id="3436" r:id="rId9"/>
    <p:sldId id="3437" r:id="rId10"/>
    <p:sldId id="256" r:id="rId11"/>
    <p:sldId id="3438" r:id="rId12"/>
    <p:sldId id="3422" r:id="rId13"/>
    <p:sldId id="3430" r:id="rId14"/>
    <p:sldId id="3424" r:id="rId15"/>
    <p:sldId id="3433" r:id="rId16"/>
    <p:sldId id="3434" r:id="rId17"/>
    <p:sldId id="3415" r:id="rId18"/>
    <p:sldId id="327" r:id="rId19"/>
    <p:sldId id="3439" r:id="rId20"/>
  </p:sldIdLst>
  <p:sldSz cx="12192000" cy="6858000"/>
  <p:notesSz cx="6858000" cy="9144000"/>
  <p:embeddedFontLst>
    <p:embeddedFont>
      <p:font typeface="HP001 4 hàng" panose="020B0604020202020204" charset="0"/>
      <p:regular r:id="rId22"/>
      <p:bold r:id="rId23"/>
    </p:embeddedFont>
    <p:embeddedFont>
      <p:font typeface="Cambria Math" panose="0204050305040603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.VnUniverseH" panose="020B7200000000000000" pitchFamily="34" charset="0"/>
      <p:regular r:id="rId29"/>
    </p:embeddedFont>
    <p:embeddedFont>
      <p:font typeface="SimSun" panose="02010600030101010101" pitchFamily="2" charset="-122"/>
      <p:regular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.VnHelvetInsH" panose="020B7200000000000000" pitchFamily="34" charset="0"/>
      <p:regular r:id="rId33"/>
    </p:embeddedFont>
    <p:embeddedFont>
      <p:font typeface="等线" panose="020B0604020202020204" charset="-122"/>
      <p:regular r:id="rId34"/>
      <p:bold r:id="rId35"/>
    </p:embeddedFont>
    <p:embeddedFont>
      <p:font typeface="Cookie" panose="020B0604020202020204" charset="0"/>
      <p:regular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1" roundtripDataSignature="AMtx7miVayu9wnEefGnDXE14CDgy/JRC4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66" y="5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font" Target="fonts/font5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3.fntdata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font" Target="fonts/font8.fntdata"/><Relationship Id="rId41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font" Target="fonts/font15.fntdata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0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43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font" Target="fonts/font4.fntdata"/><Relationship Id="rId33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713313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1783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8" name="Google Shape;259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9" name="Google Shape;259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0015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0638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48315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00313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3" name="Google Shape;261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4" name="Google Shape;26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05558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" name="Google Shape;268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3" name="Google Shape;268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50130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p1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5" name="Google Shape;15;p1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1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" name="Google Shape;17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" name="Google Shape;19;p1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" name="Google Shape;20;p1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21;p1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22;p1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23;p1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24;p1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p1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6" name="Google Shape;26;p1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7" name="Google Shape;27;p1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28;p1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9" name="Google Shape;29;p1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0" name="Google Shape;30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2" name="Google Shape;32;p1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3" name="Google Shape;33;p1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34;p1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5" name="Google Shape;35;p1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1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" name="Google Shape;37;p14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8" name="Google Shape;38;p1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1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" name="Google Shape;40;p14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41" name="Google Shape;41;p1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1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1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1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1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1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1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1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1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1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1" name="Google Shape;51;p14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52" name="Google Shape;52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" name="Google Shape;54;p14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4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" name="Google Shape;56;p14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7" name="Google Shape;57;p1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1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" name="Google Shape;59;p1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1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1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1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1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1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1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1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1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1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1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1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1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1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14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5" name="Google Shape;105;p14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6" name="Google Shape;106;p14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" name="Google Shape;107;p14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8" name="Google Shape;108;p14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109;p14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110;p14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1" name="Google Shape;111;p14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12" name="Google Shape;112;p14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14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14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14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14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14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14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14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14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14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14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14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14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14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14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14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14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14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14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14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4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14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14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14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14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14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14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14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14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14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14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14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14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14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14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14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14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14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14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14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14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14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14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14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14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14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14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14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14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14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14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14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14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14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14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14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9" name="Google Shape;169;p14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70" name="Google Shape;170;p14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1" name="Google Shape;171;p14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72" name="Google Shape;172;p14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14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14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14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14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14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14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14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14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14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14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14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14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14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14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14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14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14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14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14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2" name="Google Shape;192;p14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14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4" name="Google Shape;194;p14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5" name="Google Shape;195;p14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6" name="Google Shape;196;p14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14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14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14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14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14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14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14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14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14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14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14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14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14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14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14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14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14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14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14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14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14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14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14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14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14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14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14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14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14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4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14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6" name="Google Shape;236;p14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7" name="Google Shape;237;p14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14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14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" name="Google Shape;240;p14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41" name="Google Shape;241;p14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42" name="Google Shape;242;p14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3" name="Google Shape;243;p14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4" name="Google Shape;244;p14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14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" name="Google Shape;246;p14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14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8" name="Google Shape;248;p14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9" name="Google Shape;249;p14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Title and Content">
  <p:cSld name="22_Title and Content">
    <p:bg>
      <p:bgPr>
        <a:solidFill>
          <a:srgbClr val="002060"/>
        </a:solidFill>
        <a:effectLst/>
      </p:bgPr>
    </p:bg>
    <p:spTree>
      <p:nvGrpSpPr>
        <p:cNvPr id="1" name="Shape 1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04" name="Google Shape;1904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05" name="Google Shape;1905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06" name="Google Shape;1906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07" name="Google Shape;1907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09" name="Google Shape;1909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10" name="Google Shape;1910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11" name="Google Shape;1911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3" name="Google Shape;1913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14" name="Google Shape;1914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6" name="Google Shape;1916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17" name="Google Shape;1917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19" name="Google Shape;1919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20" name="Google Shape;1920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22" name="Google Shape;1922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23" name="Google Shape;192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25" name="Google Shape;1925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6" name="Google Shape;1926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27" name="Google Shape;1927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8" name="Google Shape;1928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29" name="Google Shape;1929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0" name="Google Shape;1930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1" name="Google Shape;1931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2" name="Google Shape;1932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3" name="Google Shape;1933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4" name="Google Shape;1934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5" name="Google Shape;1935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6" name="Google Shape;1936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7" name="Google Shape;1937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8" name="Google Shape;1938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39" name="Google Shape;1939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0" name="Google Shape;1940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1" name="Google Shape;1941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2" name="Google Shape;1942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3" name="Google Shape;1943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4" name="Google Shape;1944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5" name="Google Shape;1945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6" name="Google Shape;1946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7" name="Google Shape;1947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8" name="Google Shape;1948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9" name="Google Shape;1949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0" name="Google Shape;1950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1" name="Google Shape;1951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2" name="Google Shape;1952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3" name="Google Shape;1953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4" name="Google Shape;1954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5" name="Google Shape;1955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6" name="Google Shape;1956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7" name="Google Shape;1957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8" name="Google Shape;1958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59" name="Google Shape;1959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0" name="Google Shape;1960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1" name="Google Shape;1961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2" name="Google Shape;1962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3" name="Google Shape;1963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4" name="Google Shape;1964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5" name="Google Shape;1965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6" name="Google Shape;1966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7" name="Google Shape;1967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8" name="Google Shape;1968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9" name="Google Shape;1969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0" name="Google Shape;1970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1" name="Google Shape;1971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2" name="Google Shape;197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0_Title and Content">
  <p:cSld name="20_Title and Content">
    <p:bg>
      <p:bgPr>
        <a:solidFill>
          <a:srgbClr val="002060"/>
        </a:solidFill>
        <a:effectLst/>
      </p:bgPr>
    </p:bg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4" name="Google Shape;1974;p29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975" name="Google Shape;1975;p29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76" name="Google Shape;1976;p29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977" name="Google Shape;1977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78" name="Google Shape;1978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79" name="Google Shape;1979;p29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80" name="Google Shape;1980;p29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981" name="Google Shape;1981;p29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2" name="Google Shape;1982;p29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3" name="Google Shape;1983;p29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84" name="Google Shape;1984;p29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5" name="Google Shape;1985;p29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6" name="Google Shape;1986;p29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987" name="Google Shape;1987;p29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88" name="Google Shape;1988;p29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89" name="Google Shape;1989;p29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990" name="Google Shape;1990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1" name="Google Shape;1991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92" name="Google Shape;1992;p29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993" name="Google Shape;1993;p29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94" name="Google Shape;1994;p29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95" name="Google Shape;1995;p29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6" name="Google Shape;1996;p29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97" name="Google Shape;1997;p29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8" name="Google Shape;1998;p29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9" name="Google Shape;1999;p29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0" name="Google Shape;2000;p29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1" name="Google Shape;2001;p29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2" name="Google Shape;2002;p29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3" name="Google Shape;2003;p29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4" name="Google Shape;2004;p29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5" name="Google Shape;2005;p29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6" name="Google Shape;2006;p29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7" name="Google Shape;2007;p29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8" name="Google Shape;2008;p29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9" name="Google Shape;2009;p29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0" name="Google Shape;2010;p29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1" name="Google Shape;2011;p29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2" name="Google Shape;2012;p29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3" name="Google Shape;2013;p29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4" name="Google Shape;2014;p29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5" name="Google Shape;2015;p29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6" name="Google Shape;2016;p29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7" name="Google Shape;2017;p29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8" name="Google Shape;2018;p29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9" name="Google Shape;2019;p29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0" name="Google Shape;2020;p29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1" name="Google Shape;2021;p29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2" name="Google Shape;2022;p29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3" name="Google Shape;2023;p29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4" name="Google Shape;2024;p29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5" name="Google Shape;2025;p29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6" name="Google Shape;2026;p29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7" name="Google Shape;2027;p29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8" name="Google Shape;2028;p29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9" name="Google Shape;2029;p29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0" name="Google Shape;2030;p29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1" name="Google Shape;2031;p29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2" name="Google Shape;2032;p29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3" name="Google Shape;2033;p29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4" name="Google Shape;2034;p29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5" name="Google Shape;2035;p29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6" name="Google Shape;2036;p29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7" name="Google Shape;2037;p29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8" name="Google Shape;2038;p29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9" name="Google Shape;2039;p29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0" name="Google Shape;2040;p29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1" name="Google Shape;2041;p29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itle and Content">
  <p:cSld name="6_Title and Content">
    <p:bg>
      <p:bgPr>
        <a:solidFill>
          <a:srgbClr val="4F6128"/>
        </a:solidFill>
        <a:effectLst/>
      </p:bgPr>
    </p:bg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3" name="Google Shape;2043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044" name="Google Shape;2044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5" name="Google Shape;2045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046" name="Google Shape;2046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47" name="Google Shape;2047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48" name="Google Shape;2048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049" name="Google Shape;2049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050" name="Google Shape;2050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1" name="Google Shape;2051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2" name="Google Shape;2052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53" name="Google Shape;2053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4" name="Google Shape;2054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5" name="Google Shape;2055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056" name="Google Shape;2056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57" name="Google Shape;2057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58" name="Google Shape;2058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59" name="Google Shape;2059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0" name="Google Shape;2060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061" name="Google Shape;2061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062" name="Google Shape;2062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63" name="Google Shape;2063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064" name="Google Shape;2064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5" name="Google Shape;2065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66" name="Google Shape;2066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7" name="Google Shape;2067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8" name="Google Shape;2068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69" name="Google Shape;2069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0" name="Google Shape;2070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1" name="Google Shape;2071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2" name="Google Shape;2072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3" name="Google Shape;2073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4" name="Google Shape;2074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5" name="Google Shape;2075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6" name="Google Shape;2076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7" name="Google Shape;2077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8" name="Google Shape;2078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9" name="Google Shape;2079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0" name="Google Shape;2080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1" name="Google Shape;2081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2" name="Google Shape;2082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3" name="Google Shape;2083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4" name="Google Shape;2084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5" name="Google Shape;2085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6" name="Google Shape;2086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7" name="Google Shape;2087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8" name="Google Shape;2088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9" name="Google Shape;2089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0" name="Google Shape;2090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1" name="Google Shape;2091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2" name="Google Shape;2092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3" name="Google Shape;2093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4" name="Google Shape;2094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5" name="Google Shape;2095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6" name="Google Shape;2096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7" name="Google Shape;2097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8" name="Google Shape;2098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9" name="Google Shape;2099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0" name="Google Shape;2100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1" name="Google Shape;2101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2" name="Google Shape;2102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3" name="Google Shape;2103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4" name="Google Shape;2104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5" name="Google Shape;2105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6" name="Google Shape;2106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7" name="Google Shape;2107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8" name="Google Shape;2108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9" name="Google Shape;2109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0" name="Google Shape;2110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1" name="Google Shape;2111;p30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2" name="Google Shape;2112;p30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3" name="Google Shape;2113;p30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14" name="Google Shape;2114;p30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115" name="Google Shape;2115;p3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6" name="Google Shape;2116;p3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7" name="Google Shape;2117;p30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118" name="Google Shape;2118;p3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9" name="Google Shape;2119;p3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0" name="Google Shape;2120;p3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1" name="Google Shape;2121;p3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28" name="Google Shape;2128;p30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29" name="Google Shape;2129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0" name="Google Shape;2130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31" name="Google Shape;2131;p30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2" name="Google Shape;2132;p30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33" name="Google Shape;2133;p30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134" name="Google Shape;2134;p3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5" name="Google Shape;2135;p3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36" name="Google Shape;2136;p30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2137" name="Google Shape;2137;p30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38" name="Google Shape;2138;p30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2139" name="Google Shape;2139;p30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0" name="Google Shape;2140;p30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1" name="Google Shape;2141;p30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2" name="Google Shape;2142;p30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3" name="Google Shape;2143;p30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4" name="Google Shape;2144;p30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5" name="Google Shape;2145;p30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6" name="Google Shape;2146;p30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7" name="Google Shape;2147;p30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8" name="Google Shape;2148;p30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9" name="Google Shape;2149;p30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0" name="Google Shape;2150;p30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1" name="Google Shape;2151;p30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2" name="Google Shape;2152;p30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3" name="Google Shape;2153;p30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4" name="Google Shape;2154;p30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5" name="Google Shape;2155;p30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6" name="Google Shape;2156;p30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7" name="Google Shape;2157;p30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8" name="Google Shape;2158;p30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59" name="Google Shape;2159;p30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0" name="Google Shape;2160;p30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1" name="Google Shape;2161;p30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2" name="Google Shape;2162;p30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3" name="Google Shape;2163;p30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4" name="Google Shape;2164;p30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5" name="Google Shape;2165;p30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6" name="Google Shape;2166;p30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7" name="Google Shape;2167;p30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8" name="Google Shape;2168;p30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69" name="Google Shape;2169;p30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0" name="Google Shape;2170;p30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1" name="Google Shape;2171;p30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2" name="Google Shape;2172;p30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3" name="Google Shape;2173;p30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4" name="Google Shape;2174;p30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5" name="Google Shape;2175;p30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6" name="Google Shape;2176;p30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7" name="Google Shape;2177;p30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8" name="Google Shape;2178;p30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79" name="Google Shape;2179;p30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0" name="Google Shape;2180;p30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1" name="Google Shape;2181;p30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2" name="Google Shape;2182;p30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3" name="Google Shape;2183;p30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4" name="Google Shape;2184;p30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5" name="Google Shape;2185;p30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6" name="Google Shape;2186;p30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7" name="Google Shape;2187;p30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8" name="Google Shape;2188;p30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89" name="Google Shape;2189;p30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0" name="Google Shape;2190;p30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30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2" name="Google Shape;2192;p30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3" name="Google Shape;2193;p30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4" name="Google Shape;2194;p30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95" name="Google Shape;2195;p30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30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30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30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30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1" name="Google Shape;2201;p30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2" name="Google Shape;2202;p30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30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30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30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6" name="Google Shape;2206;p30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7" name="Google Shape;2207;p30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8" name="Google Shape;2208;p30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9" name="Google Shape;2209;p30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0" name="Google Shape;2210;p30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1" name="Google Shape;2211;p30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2" name="Google Shape;2212;p30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3" name="Google Shape;2213;p30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4" name="Google Shape;2214;p30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5" name="Google Shape;2215;p30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6" name="Google Shape;2216;p30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7" name="Google Shape;2217;p30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8" name="Google Shape;2218;p30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9" name="Google Shape;2219;p30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0" name="Google Shape;2220;p30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1" name="Google Shape;2221;p30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2" name="Google Shape;2222;p30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3" name="Google Shape;2223;p30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4" name="Google Shape;2224;p30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5" name="Google Shape;2225;p30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6" name="Google Shape;2226;p30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7" name="Google Shape;2227;p30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8" name="Google Shape;2228;p30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9" name="Google Shape;2229;p30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0" name="Google Shape;2230;p30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1" name="Google Shape;2231;p30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2" name="Google Shape;2232;p30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3" name="Google Shape;2233;p30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4" name="Google Shape;2234;p30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5" name="Google Shape;2235;p30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6" name="Google Shape;2236;p30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7" name="Google Shape;2237;p30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8" name="Google Shape;2238;p30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9" name="Google Shape;2239;p30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0" name="Google Shape;2240;p30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1" name="Google Shape;2241;p30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2" name="Google Shape;2242;p30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3" name="Google Shape;2243;p30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4" name="Google Shape;2244;p30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5" name="Google Shape;2245;p30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6" name="Google Shape;2246;p30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7" name="Google Shape;2247;p30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8" name="Google Shape;2248;p30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49" name="Google Shape;2249;p30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Title and Content">
  <p:cSld name="7_Title and Content">
    <p:bg>
      <p:bgPr>
        <a:solidFill>
          <a:srgbClr val="4F6128"/>
        </a:solidFill>
        <a:effectLst/>
      </p:bgPr>
    </p:bg>
    <p:spTree>
      <p:nvGrpSpPr>
        <p:cNvPr id="1" name="Shape 2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1" name="Google Shape;2251;p3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252" name="Google Shape;2252;p3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3" name="Google Shape;2253;p3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254" name="Google Shape;2254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5" name="Google Shape;2255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56" name="Google Shape;2256;p3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57" name="Google Shape;2257;p3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258" name="Google Shape;2258;p3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59" name="Google Shape;2259;p3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0" name="Google Shape;2260;p3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261" name="Google Shape;2261;p3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2" name="Google Shape;2262;p3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3" name="Google Shape;2263;p3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64" name="Google Shape;2264;p3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6" name="Google Shape;2266;p3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267" name="Google Shape;2267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68" name="Google Shape;2268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69" name="Google Shape;2269;p3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270" name="Google Shape;2270;p3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71" name="Google Shape;2271;p3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72" name="Google Shape;2272;p3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3" name="Google Shape;2273;p3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4" name="Google Shape;2274;p3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5" name="Google Shape;2275;p3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6" name="Google Shape;2276;p3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7" name="Google Shape;2277;p3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8" name="Google Shape;2278;p3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9" name="Google Shape;2279;p3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0" name="Google Shape;2280;p3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1" name="Google Shape;2281;p3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2" name="Google Shape;2282;p3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3" name="Google Shape;2283;p3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4" name="Google Shape;2284;p3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5" name="Google Shape;2285;p3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6" name="Google Shape;2286;p3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3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3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9" name="Google Shape;2289;p3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0" name="Google Shape;2290;p3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1" name="Google Shape;2291;p3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2" name="Google Shape;2292;p3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3" name="Google Shape;2293;p3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4" name="Google Shape;2294;p3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5" name="Google Shape;2295;p3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6" name="Google Shape;2296;p3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7" name="Google Shape;2297;p3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8" name="Google Shape;2298;p3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9" name="Google Shape;2299;p3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0" name="Google Shape;2300;p3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1" name="Google Shape;2301;p3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2" name="Google Shape;2302;p3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3" name="Google Shape;2303;p3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4" name="Google Shape;2304;p3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5" name="Google Shape;2305;p3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6" name="Google Shape;2306;p3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7" name="Google Shape;2307;p3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8" name="Google Shape;2308;p3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9" name="Google Shape;2309;p3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0" name="Google Shape;2310;p3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1" name="Google Shape;2311;p3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2" name="Google Shape;2312;p3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3" name="Google Shape;2313;p3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4" name="Google Shape;2314;p3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5" name="Google Shape;2315;p3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6" name="Google Shape;2316;p3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7" name="Google Shape;2317;p3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8" name="Google Shape;2318;p3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9" name="Google Shape;2319;p3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0" name="Google Shape;2320;p3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1" name="Google Shape;2321;p3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2" name="Google Shape;2322;p31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23" name="Google Shape;2323;p31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31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1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1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1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1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1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1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1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1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1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1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1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1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1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1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1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1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31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31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1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1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1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1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1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31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31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31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31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31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31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31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31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31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31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31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9" name="Google Shape;2359;p31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0" name="Google Shape;2360;p31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1" name="Google Shape;2361;p31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2" name="Google Shape;2362;p31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31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4" name="Google Shape;2364;p3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365" name="Google Shape;2365;p3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6" name="Google Shape;2366;p3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67" name="Google Shape;2367;p3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368" name="Google Shape;2368;p3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3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3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3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3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3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3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3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3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3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8" name="Google Shape;2378;p3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379" name="Google Shape;2379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1" name="Google Shape;2381;p3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2" name="Google Shape;2382;p3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83" name="Google Shape;2383;p3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384" name="Google Shape;2384;p3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3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86" name="Google Shape;2386;p31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8" name="Google Shape;2388;p3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389" name="Google Shape;2389;p3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0" name="Google Shape;2390;p3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91" name="Google Shape;2391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2" name="Google Shape;2392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93" name="Google Shape;2393;p3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4" name="Google Shape;2394;p3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395" name="Google Shape;2395;p3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6" name="Google Shape;2396;p3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97" name="Google Shape;2397;p3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398" name="Google Shape;2398;p3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9" name="Google Shape;2399;p3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0" name="Google Shape;2400;p3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01" name="Google Shape;2401;p3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2" name="Google Shape;2402;p3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3" name="Google Shape;2403;p3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04" name="Google Shape;2404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5" name="Google Shape;2405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06" name="Google Shape;2406;p3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07" name="Google Shape;2407;p3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8" name="Google Shape;2408;p3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09" name="Google Shape;2409;p3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3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11" name="Google Shape;2411;p3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2" name="Google Shape;2412;p3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3" name="Google Shape;2413;p3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4" name="Google Shape;2414;p3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5" name="Google Shape;2415;p3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6" name="Google Shape;2416;p3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7" name="Google Shape;2417;p3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8" name="Google Shape;2418;p3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9" name="Google Shape;2419;p3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0" name="Google Shape;2420;p3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1" name="Google Shape;2421;p3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2" name="Google Shape;2422;p3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3" name="Google Shape;2423;p3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4" name="Google Shape;2424;p3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5" name="Google Shape;2425;p3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6" name="Google Shape;2426;p3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7" name="Google Shape;2427;p3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8" name="Google Shape;2428;p3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9" name="Google Shape;2429;p3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0" name="Google Shape;2430;p3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1" name="Google Shape;2431;p3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2" name="Google Shape;2432;p3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3" name="Google Shape;2433;p3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4" name="Google Shape;2434;p3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5" name="Google Shape;2435;p3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6" name="Google Shape;2436;p3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7" name="Google Shape;2437;p3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8" name="Google Shape;2438;p3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9" name="Google Shape;2439;p3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0" name="Google Shape;2440;p3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1" name="Google Shape;2441;p3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2" name="Google Shape;2442;p3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3" name="Google Shape;2443;p3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4" name="Google Shape;2444;p3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5" name="Google Shape;2445;p3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6" name="Google Shape;2446;p3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7" name="Google Shape;2447;p3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8" name="Google Shape;2448;p3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9" name="Google Shape;2449;p3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0" name="Google Shape;2450;p3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1" name="Google Shape;2451;p3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2" name="Google Shape;2452;p3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3" name="Google Shape;2453;p3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4" name="Google Shape;2454;p3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5" name="Google Shape;2455;p3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6" name="Google Shape;2456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itle and Content">
  <p:cSld name="16_Title and Content">
    <p:bg>
      <p:bgPr>
        <a:solidFill>
          <a:srgbClr val="4F6128"/>
        </a:solidFill>
        <a:effectLst/>
      </p:bgPr>
    </p:bg>
    <p:spTree>
      <p:nvGrpSpPr>
        <p:cNvPr id="1" name="Shape 2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" name="Google Shape;2458;p3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459" name="Google Shape;2459;p3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0" name="Google Shape;2460;p3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461" name="Google Shape;2461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63" name="Google Shape;2463;p3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64" name="Google Shape;2464;p3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465" name="Google Shape;2465;p3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7" name="Google Shape;2467;p3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68" name="Google Shape;2468;p3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69" name="Google Shape;2469;p3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0" name="Google Shape;2470;p3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471" name="Google Shape;2471;p3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2" name="Google Shape;2472;p3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3" name="Google Shape;2473;p3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474" name="Google Shape;2474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76" name="Google Shape;2476;p3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477" name="Google Shape;2477;p3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79" name="Google Shape;2479;p3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0" name="Google Shape;2480;p3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81" name="Google Shape;2481;p3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2" name="Google Shape;2482;p3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3" name="Google Shape;2483;p3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4" name="Google Shape;2484;p3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5" name="Google Shape;2485;p3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6" name="Google Shape;2486;p3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7" name="Google Shape;2487;p3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8" name="Google Shape;2488;p3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9" name="Google Shape;2489;p3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0" name="Google Shape;2490;p3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1" name="Google Shape;2491;p3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2" name="Google Shape;2492;p3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3" name="Google Shape;2493;p3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4" name="Google Shape;2494;p3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5" name="Google Shape;2495;p3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6" name="Google Shape;2496;p3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7" name="Google Shape;2497;p3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8" name="Google Shape;2498;p3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9" name="Google Shape;2499;p3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0" name="Google Shape;2500;p3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1" name="Google Shape;2501;p3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2" name="Google Shape;2502;p3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3" name="Google Shape;2503;p3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4" name="Google Shape;2504;p3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5" name="Google Shape;2505;p3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6" name="Google Shape;2506;p3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7" name="Google Shape;2507;p3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8" name="Google Shape;2508;p3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9" name="Google Shape;2509;p3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0" name="Google Shape;2510;p3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1" name="Google Shape;2511;p3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2" name="Google Shape;2512;p3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3" name="Google Shape;2513;p3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4" name="Google Shape;2514;p3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5" name="Google Shape;2515;p3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6" name="Google Shape;2516;p3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7" name="Google Shape;2517;p3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8" name="Google Shape;2518;p3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9" name="Google Shape;2519;p3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0" name="Google Shape;2520;p3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1" name="Google Shape;2521;p3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2" name="Google Shape;2522;p3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3" name="Google Shape;2523;p3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4" name="Google Shape;2524;p3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5" name="Google Shape;2525;p3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26" name="Google Shape;2526;p33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Title and Content">
  <p:cSld name="17_Title and Content">
    <p:bg>
      <p:bgPr>
        <a:solidFill>
          <a:srgbClr val="4F6128"/>
        </a:solidFill>
        <a:effectLst/>
      </p:bgPr>
    </p:bg>
    <p:spTree>
      <p:nvGrpSpPr>
        <p:cNvPr id="1" name="Shape 2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8" name="Google Shape;2528;p3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2529" name="Google Shape;2529;p3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0" name="Google Shape;2530;p3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531" name="Google Shape;2531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2" name="Google Shape;2532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33" name="Google Shape;2533;p3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34" name="Google Shape;2534;p3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535" name="Google Shape;2535;p3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6" name="Google Shape;2536;p3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37" name="Google Shape;2537;p3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538" name="Google Shape;2538;p3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9" name="Google Shape;2539;p3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0" name="Google Shape;2540;p3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541" name="Google Shape;2541;p3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3" name="Google Shape;2543;p3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544" name="Google Shape;2544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5" name="Google Shape;2545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46" name="Google Shape;2546;p3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547" name="Google Shape;2547;p3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48" name="Google Shape;2548;p3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9" name="Google Shape;2549;p3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0" name="Google Shape;2550;p3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551" name="Google Shape;2551;p3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2" name="Google Shape;2552;p3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3" name="Google Shape;2553;p3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4" name="Google Shape;2554;p3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5" name="Google Shape;2555;p3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6" name="Google Shape;2556;p3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7" name="Google Shape;2557;p3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8" name="Google Shape;2558;p3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9" name="Google Shape;2559;p3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0" name="Google Shape;2560;p3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1" name="Google Shape;2561;p3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2" name="Google Shape;2562;p3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3" name="Google Shape;2563;p3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4" name="Google Shape;2564;p3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5" name="Google Shape;2565;p3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6" name="Google Shape;2566;p3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7" name="Google Shape;2567;p3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8" name="Google Shape;2568;p3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9" name="Google Shape;2569;p3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0" name="Google Shape;2570;p3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1" name="Google Shape;2571;p3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2" name="Google Shape;2572;p3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3" name="Google Shape;2573;p3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4" name="Google Shape;2574;p3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5" name="Google Shape;2575;p3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6" name="Google Shape;2576;p3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7" name="Google Shape;2577;p3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8" name="Google Shape;2578;p3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9" name="Google Shape;2579;p3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0" name="Google Shape;2580;p3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1" name="Google Shape;2581;p3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2" name="Google Shape;2582;p3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3" name="Google Shape;2583;p3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4" name="Google Shape;2584;p3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5" name="Google Shape;2585;p3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6" name="Google Shape;2586;p3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7" name="Google Shape;2587;p3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8" name="Google Shape;2588;p3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9" name="Google Shape;2589;p3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0" name="Google Shape;2590;p3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1" name="Google Shape;2591;p3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2" name="Google Shape;2592;p3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3" name="Google Shape;2593;p3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4" name="Google Shape;2594;p3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5" name="Google Shape;2595;p3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96" name="Google Shape;2596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357971"/>
            <a:ext cx="2325467" cy="11627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76737F-6E46-AD4F-8F8A-02C2E18BF0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E6B87D0-037B-9E4D-A68B-47BA5A0E85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A6FA85-5407-684C-9EE8-23D5B0742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E600894-0370-F544-A2AB-430484F36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CC84387-E59F-C74B-A0BE-93E6D89AF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69580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090288-1C02-3F45-8E58-985453912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17E8D23-0969-A444-B96C-DE1E4BB674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A4E2025-CDA0-3C46-9245-41B2EC798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F2B14D-1523-3846-A498-B690A480E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E2258C-C7FA-584E-8847-E3B35D05B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68823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2D98D2-5A84-1C4F-8B96-640D6263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02D28BF-9E76-BD46-9F38-9E3F0DD83C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66CD4F8-78A8-F347-A545-BA8B2655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0EC6140-8A38-6E45-9414-0C7B8AAC3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BA4DA18-633E-EA4A-8C2A-771833A38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7313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rgbClr val="002060"/>
        </a:solidFill>
        <a:effectLst/>
      </p:bgPr>
    </p:bg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2" name="Google Shape;752;p2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753" name="Google Shape;753;p2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4" name="Google Shape;754;p2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755" name="Google Shape;755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6" name="Google Shape;756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57" name="Google Shape;757;p2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58" name="Google Shape;758;p2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759" name="Google Shape;759;p2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2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1" name="Google Shape;761;p2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762" name="Google Shape;762;p2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2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4" name="Google Shape;764;p2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765" name="Google Shape;765;p2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2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67" name="Google Shape;767;p2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768" name="Google Shape;768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9" name="Google Shape;769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0" name="Google Shape;770;p2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771" name="Google Shape;771;p2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2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3" name="Google Shape;773;p2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4" name="Google Shape;774;p2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5" name="Google Shape;775;p20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776" name="Google Shape;776;p20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7" name="Google Shape;777;p20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78" name="Google Shape;778;p20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779" name="Google Shape;779;p20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0" name="Google Shape;780;p20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20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2" name="Google Shape;782;p20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20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20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20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p20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p20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8" name="Google Shape;788;p20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9" name="Google Shape;789;p20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790" name="Google Shape;790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2" name="Google Shape;792;p20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3" name="Google Shape;793;p20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94" name="Google Shape;794;p20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795" name="Google Shape;795;p20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20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97" name="Google Shape;797;p2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8" name="Google Shape;798;p2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9" name="Google Shape;799;p2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0" name="Google Shape;800;p2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1" name="Google Shape;801;p2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2" name="Google Shape;802;p2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3" name="Google Shape;803;p2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4" name="Google Shape;804;p2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5" name="Google Shape;805;p2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6" name="Google Shape;806;p2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7" name="Google Shape;807;p2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8" name="Google Shape;808;p2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9" name="Google Shape;809;p2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0" name="Google Shape;810;p2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1" name="Google Shape;811;p2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2" name="Google Shape;812;p2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3" name="Google Shape;813;p2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4" name="Google Shape;814;p2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5" name="Google Shape;815;p2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2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2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2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2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2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2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2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2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2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5" name="Google Shape;825;p2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6" name="Google Shape;826;p2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7" name="Google Shape;827;p2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8" name="Google Shape;828;p2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9" name="Google Shape;829;p2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0" name="Google Shape;830;p2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1" name="Google Shape;831;p2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2" name="Google Shape;832;p2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3" name="Google Shape;833;p2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4" name="Google Shape;834;p2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5" name="Google Shape;835;p2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6" name="Google Shape;836;p2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7" name="Google Shape;837;p2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8" name="Google Shape;838;p2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2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2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2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2" name="Google Shape;842;p20"/>
          <p:cNvGrpSpPr/>
          <p:nvPr/>
        </p:nvGrpSpPr>
        <p:grpSpPr>
          <a:xfrm>
            <a:off x="896619" y="1603301"/>
            <a:ext cx="9867486" cy="4770499"/>
            <a:chOff x="741115" y="865258"/>
            <a:chExt cx="7691377" cy="4010102"/>
          </a:xfrm>
        </p:grpSpPr>
        <p:sp>
          <p:nvSpPr>
            <p:cNvPr id="843" name="Google Shape;843;p20"/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solidFill>
              <a:srgbClr val="318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4" name="Google Shape;844;p20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845" name="Google Shape;845;p20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6" name="Google Shape;846;p20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7" name="Google Shape;847;p20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rgbClr val="3185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48" name="Google Shape;848;p20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849" name="Google Shape;849;p20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20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20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20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3" name="Google Shape;853;p20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4" name="Google Shape;854;p20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5" name="Google Shape;855;p20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6" name="Google Shape;856;p20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7" name="Google Shape;857;p20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20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20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0" name="Google Shape;860;p20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1" name="Google Shape;861;p20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2" name="Google Shape;862;p20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3" name="Google Shape;863;p20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4" name="Google Shape;864;p20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5" name="Google Shape;865;p20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20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20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20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9" name="Google Shape;869;p20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0" name="Google Shape;870;p20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1" name="Google Shape;871;p20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2" name="Google Shape;872;p20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3" name="Google Shape;873;p20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4" name="Google Shape;874;p20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5" name="Google Shape;875;p20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6" name="Google Shape;876;p20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7" name="Google Shape;877;p20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20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20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20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20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20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20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4" name="Google Shape;884;p20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5" name="Google Shape;885;p20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6" name="Google Shape;886;p20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20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20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20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20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20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20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3" name="Google Shape;893;p20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4" name="Google Shape;894;p20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20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20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20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20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20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0" name="Google Shape;900;p20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1" name="Google Shape;901;p20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2" name="Google Shape;902;p20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20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20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20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906" name="Google Shape;906;p20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907" name="Google Shape;907;p20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08" name="Google Shape;908;p20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909" name="Google Shape;909;p20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20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20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20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20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20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20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20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20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20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20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20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20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20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20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20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20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20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20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20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20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20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20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2" name="Google Shape;932;p20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933" name="Google Shape;933;p20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0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0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0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0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0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20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20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20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20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20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20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20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20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20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20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20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20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20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20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20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20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20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20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20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20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20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20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20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20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20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5" name="Google Shape;965;p20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6" name="Google Shape;966;p20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20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20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20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0" name="Google Shape;970;p20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p20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20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73" name="Google Shape;973;p20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974" name="Google Shape;974;p20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7" name="Google Shape;977;p20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8" name="Google Shape;978;p20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79" name="Google Shape;979;p20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980" name="Google Shape;980;p20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20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982" name="Google Shape;982;p20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20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5" name="Google Shape;985;p20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6" name="Google Shape;986;p20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7" name="Google Shape;987;p20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C7A7D3-0F98-0E42-98E4-04245EA7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4F26D19-5A2C-3F40-A5FE-EABE387C34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06A85CC6-8B1A-0540-ADD8-E35C6AFC4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CEE22EF-734F-AE46-99D1-C61DB5ABE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A7A5F4F-13DC-9441-A0CC-78737CE79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27B8BF2-BC1F-4E41-833F-907D095F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334301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45CD09-460D-1F4E-B21F-95123B17A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9B1A190-CC1A-B54B-93E7-CD16AE419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F65D43F-5662-B140-9996-BF5B1F4F5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A3B7E02B-AF40-1248-894F-F8DEA8EF87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F5A63E8-9652-2C4A-8F23-9C8AF98D7A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1DF7834-4EF2-7A4A-A5A3-7605CCFBD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8E94D-7C06-1042-8D3C-6EEE2B648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225DBAA-1079-B64C-8C10-93E33897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803605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8B518D-0F4E-564E-94E9-613E0AFBC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A77C084-A763-6B40-8796-A23749A34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F141A0A-5326-4D4C-AF05-21453FF13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9102CCC-0455-0746-997B-A13D3670F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210205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36709DA-BE6C-0E44-9FE8-F811325C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BEB0016-B587-264F-BAD5-421913A5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713BD0C2-D972-A943-87AB-07EECA94E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135596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60A07B-664B-4647-BA7F-56B4C00E3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B6CBDDE-9019-6F44-AB5B-476FCA707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26A9CD49-27C6-F14C-B298-CC542CEA8E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E4AF757-CDEA-6049-9E6A-4E1F6C0C2F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5425C5C-3AE4-5C4F-8D41-D8551A052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AC406BF-FAB9-BD46-A6A6-5C5BDFEB5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55675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FF2BFEA-1050-8742-87CF-5F000D3BB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EF1432D4-52FA-1C41-A9AF-57E882183A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A9434AF-2CE8-304F-B4ED-1ADDEAC73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67D96F-6993-1447-A22A-E04184C04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342090-9215-F340-B4FC-9876A6A6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44A5BA6-6D03-8940-8FBF-D492BF2CC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96846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5C906AB-146F-5340-B05E-D018F0AA5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D74763C-02AB-444E-9A58-A61865207A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6CA363-E680-F841-BB08-D7FA6F81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F8A77A-6083-C74A-B8B8-9A40CBE0F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B18691-6FD7-A342-BF35-D84B418F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914730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278680A-E0C6-B44C-8EBE-AEAE2BB306D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E1F15E8-1E49-F746-82B9-19F63E0F95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F5BF5B5-295E-5047-BD5B-AE91EC2EB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D635183-A584-B74C-AF34-A9C61D16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312EB46-32CE-B54F-A7E6-8C5B30639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580734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solidFill>
          <a:srgbClr val="4F6128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8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" name="Google Shape;11;p28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" name="Google Shape;12;p28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3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" name="Google Shape;15;p28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" name="Google Shape;16;p28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" name="Google Shape;17;p28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8;p28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9" name="Google Shape;19;p28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0" name="Google Shape;20;p28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p28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p28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3" name="Google Shape;23;p28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p28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5" name="Google Shape;25;p28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6" name="Google Shape;26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27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" name="Google Shape;28;p28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29" name="Google Shape;29;p28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8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" name="Google Shape;31;p28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8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8"/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4" name="Google Shape;34;p28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8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6" name="Google Shape;36;p28"/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7" name="Google Shape;37;p28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8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8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8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8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8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8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8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8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8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7" name="Google Shape;47;p28"/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8" name="Google Shape;48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p28"/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" name="Google Shape;51;p28"/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" name="Google Shape;52;p28"/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3" name="Google Shape;53;p28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8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5" name="Google Shape;55;p28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8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8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8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8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8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28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28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28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28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28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28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28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28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28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28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28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28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28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28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28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28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28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28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28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28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" name="Google Shape;81;p28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28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28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28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28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28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28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28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28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28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28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8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8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28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8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8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28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28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28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28"/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1" name="Google Shape;101;p28"/>
          <p:cNvGrpSpPr/>
          <p:nvPr/>
        </p:nvGrpSpPr>
        <p:grpSpPr>
          <a:xfrm>
            <a:off x="896619" y="1566374"/>
            <a:ext cx="9867486" cy="4807426"/>
            <a:chOff x="741115" y="853968"/>
            <a:chExt cx="7691377" cy="4021392"/>
          </a:xfrm>
        </p:grpSpPr>
        <p:sp>
          <p:nvSpPr>
            <p:cNvPr id="102" name="Google Shape;102;p28"/>
            <p:cNvSpPr/>
            <p:nvPr/>
          </p:nvSpPr>
          <p:spPr>
            <a:xfrm>
              <a:off x="3121100" y="853968"/>
              <a:ext cx="3397427" cy="14817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" name="Google Shape;103;p28"/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</p:grpSpPr>
          <p:sp>
            <p:nvSpPr>
              <p:cNvPr id="104" name="Google Shape;104;p28"/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5" name="Google Shape;105;p28"/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106;p28"/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7" name="Google Shape;107;p28"/>
          <p:cNvGrpSpPr/>
          <p:nvPr/>
        </p:nvGrpSpPr>
        <p:grpSpPr>
          <a:xfrm>
            <a:off x="8391927" y="4047629"/>
            <a:ext cx="2301387" cy="1593766"/>
            <a:chOff x="4799733" y="3457797"/>
            <a:chExt cx="2301387" cy="1593766"/>
          </a:xfrm>
        </p:grpSpPr>
        <p:sp>
          <p:nvSpPr>
            <p:cNvPr id="108" name="Google Shape;108;p28"/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8"/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8"/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8"/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8"/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8"/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8"/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8"/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8"/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8"/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8"/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8"/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8"/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8"/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8"/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8"/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8"/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8"/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8"/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8"/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8"/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8"/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8"/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8"/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8"/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8"/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8"/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8"/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8"/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8"/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8"/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8"/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8"/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8"/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8"/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8"/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8"/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8"/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8"/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8"/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8"/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8"/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8"/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8"/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53;p28"/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8"/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8"/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56;p28"/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8"/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8"/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" name="Google Shape;164;p28"/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165" name="Google Shape;165;p28"/>
            <p:cNvGrpSpPr/>
            <p:nvPr/>
          </p:nvGrpSpPr>
          <p:grpSpPr>
            <a:xfrm>
              <a:off x="1598355" y="4368136"/>
              <a:ext cx="868989" cy="1258447"/>
              <a:chOff x="3235834" y="3793115"/>
              <a:chExt cx="868989" cy="1258447"/>
            </a:xfrm>
          </p:grpSpPr>
          <p:sp>
            <p:nvSpPr>
              <p:cNvPr id="166" name="Google Shape;166;p28"/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67" name="Google Shape;167;p28"/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168" name="Google Shape;168;p28"/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" name="Google Shape;169;p28"/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0" name="Google Shape;170;p28"/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" name="Google Shape;171;p28"/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" name="Google Shape;172;p28"/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" name="Google Shape;173;p28"/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" name="Google Shape;174;p28"/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5" name="Google Shape;175;p28"/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28"/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28"/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28"/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28"/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28"/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" name="Google Shape;181;p28"/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" name="Google Shape;182;p28"/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" name="Google Shape;183;p28"/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" name="Google Shape;184;p28"/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" name="Google Shape;185;p28"/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6" name="Google Shape;186;p28"/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7" name="Google Shape;187;p28"/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8" name="Google Shape;188;p28"/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9" name="Google Shape;189;p28"/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0" name="Google Shape;190;p28"/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1" name="Google Shape;191;p28"/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chemeClr val="dk1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92" name="Google Shape;192;p28"/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28"/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28"/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28"/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28"/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8"/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28"/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28"/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8"/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8"/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8"/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8"/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8"/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8"/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8"/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8"/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8"/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8"/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8"/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8"/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28"/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28"/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28"/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8"/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8"/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28"/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28"/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8"/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8"/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8"/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8"/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8"/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8"/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8"/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8"/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8"/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8"/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8"/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8"/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28"/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2" name="Google Shape;232;p28"/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33" name="Google Shape;233;p28"/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28"/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28"/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" name="Google Shape;236;p28"/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7" name="Google Shape;237;p28"/>
          <p:cNvGrpSpPr/>
          <p:nvPr/>
        </p:nvGrpSpPr>
        <p:grpSpPr>
          <a:xfrm>
            <a:off x="1524301" y="5626805"/>
            <a:ext cx="9320239" cy="1231194"/>
            <a:chOff x="1524301" y="5626805"/>
            <a:chExt cx="9320239" cy="1231194"/>
          </a:xfrm>
        </p:grpSpPr>
        <p:sp>
          <p:nvSpPr>
            <p:cNvPr id="238" name="Google Shape;238;p28"/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9" name="Google Shape;239;p28"/>
            <p:cNvGrpSpPr/>
            <p:nvPr/>
          </p:nvGrpSpPr>
          <p:grpSpPr>
            <a:xfrm>
              <a:off x="1524301" y="5626805"/>
              <a:ext cx="9320239" cy="1231194"/>
              <a:chOff x="929285" y="5051507"/>
              <a:chExt cx="7315206" cy="1231194"/>
            </a:xfrm>
          </p:grpSpPr>
          <p:sp>
            <p:nvSpPr>
              <p:cNvPr id="240" name="Google Shape;240;p28"/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28"/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28"/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3" name="Google Shape;243;p28"/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4" name="Google Shape;244;p28"/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5" name="Google Shape;245;p28"/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55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bg>
      <p:bgPr>
        <a:solidFill>
          <a:srgbClr val="4F6128"/>
        </a:solidFill>
        <a:effectLst/>
      </p:bgPr>
    </p:bg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" name="Google Shape;455;p30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456" name="Google Shape;456;p30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57" name="Google Shape;457;p30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58" name="Google Shape;458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9" name="Google Shape;459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60" name="Google Shape;460;p30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1" name="Google Shape;461;p30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62" name="Google Shape;462;p30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3" name="Google Shape;463;p30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4" name="Google Shape;464;p30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65" name="Google Shape;465;p30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6" name="Google Shape;466;p30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67" name="Google Shape;467;p30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68" name="Google Shape;468;p30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69" name="Google Shape;469;p30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0" name="Google Shape;470;p30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71" name="Google Shape;471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73" name="Google Shape;473;p30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74" name="Google Shape;474;p30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5" name="Google Shape;475;p30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76" name="Google Shape;476;p30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7" name="Google Shape;477;p30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78" name="Google Shape;478;p30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9" name="Google Shape;479;p30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0" name="Google Shape;480;p30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p30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p30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30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4" name="Google Shape;484;p30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5" name="Google Shape;485;p30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p30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p30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p30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30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p30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p30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30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30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p30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p30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p30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p30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p30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p30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p30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p30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p30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p30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30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30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30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30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30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30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30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30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30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30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30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30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30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30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30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30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30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30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30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3" name="Google Shape;52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3894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bg>
      <p:bgPr>
        <a:solidFill>
          <a:srgbClr val="002060"/>
        </a:solidFill>
        <a:effectLst/>
      </p:bgPr>
    </p:bg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9" name="Google Shape;989;p21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990" name="Google Shape;990;p21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1" name="Google Shape;991;p21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992" name="Google Shape;992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3" name="Google Shape;993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4" name="Google Shape;994;p21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5" name="Google Shape;995;p21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996" name="Google Shape;996;p21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21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8" name="Google Shape;998;p21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999" name="Google Shape;999;p21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0" name="Google Shape;1000;p21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1" name="Google Shape;1001;p21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002" name="Google Shape;1002;p21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3" name="Google Shape;1003;p21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4" name="Google Shape;1004;p21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005" name="Google Shape;1005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6" name="Google Shape;1006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07" name="Google Shape;1007;p21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008" name="Google Shape;1008;p21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21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0" name="Google Shape;1010;p21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21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12" name="Google Shape;1012;p21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p21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4" name="Google Shape;1014;p21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5" name="Google Shape;1015;p21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6" name="Google Shape;1016;p21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7" name="Google Shape;1017;p21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8" name="Google Shape;1018;p21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9" name="Google Shape;1019;p21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21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21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21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3" name="Google Shape;1023;p21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4" name="Google Shape;1024;p21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5" name="Google Shape;1025;p21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6" name="Google Shape;1026;p21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7" name="Google Shape;1027;p21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8" name="Google Shape;1028;p21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9" name="Google Shape;1029;p21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0" name="Google Shape;1030;p21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1" name="Google Shape;1031;p21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2" name="Google Shape;1032;p21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21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21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21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6" name="Google Shape;1036;p21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p21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21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21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0" name="Google Shape;1040;p21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p21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21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21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p21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5" name="Google Shape;1045;p21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6" name="Google Shape;1046;p21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p21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8" name="Google Shape;1048;p21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21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21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p21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2" name="Google Shape;1052;p21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p21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4" name="Google Shape;1054;p21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p21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6" name="Google Shape;1056;p21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p21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8" name="Google Shape;1058;p21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p21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60" name="Google Shape;1060;p21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61" name="Google Shape;1061;p21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21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3" name="Google Shape;1063;p21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64" name="Google Shape;1064;p21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21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4" name="Google Shape;1074;p21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075" name="Google Shape;1075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77" name="Google Shape;1077;p21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8" name="Google Shape;1078;p21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79" name="Google Shape;1079;p21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080" name="Google Shape;1080;p21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2" name="Google Shape;1082;p21"/>
          <p:cNvGrpSpPr/>
          <p:nvPr/>
        </p:nvGrpSpPr>
        <p:grpSpPr>
          <a:xfrm>
            <a:off x="2548289" y="3588080"/>
            <a:ext cx="2599447" cy="2521829"/>
            <a:chOff x="5641385" y="2381306"/>
            <a:chExt cx="2599447" cy="2521829"/>
          </a:xfrm>
        </p:grpSpPr>
        <p:sp>
          <p:nvSpPr>
            <p:cNvPr id="1083" name="Google Shape;1083;p21"/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4" name="Google Shape;1084;p21"/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7" cy="1593766"/>
            </a:xfrm>
          </p:grpSpPr>
          <p:sp>
            <p:nvSpPr>
              <p:cNvPr id="1085" name="Google Shape;1085;p21"/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6" name="Google Shape;1086;p21"/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7" name="Google Shape;1087;p21"/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8" name="Google Shape;1088;p21"/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9" name="Google Shape;1089;p21"/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0" name="Google Shape;1090;p21"/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21"/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4" name="Google Shape;1094;p21"/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5" name="Google Shape;1095;p21"/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7" name="Google Shape;1097;p21"/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8" name="Google Shape;1098;p21"/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9" name="Google Shape;1099;p21"/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0" name="Google Shape;1100;p21"/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1" name="Google Shape;1101;p21"/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3" name="Google Shape;1103;p21"/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4" name="Google Shape;1104;p21"/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5" name="Google Shape;1105;p21"/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6" name="Google Shape;1106;p21"/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7" name="Google Shape;1107;p21"/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9" name="Google Shape;1109;p21"/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21"/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1" name="Google Shape;1111;p21"/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21"/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4" name="Google Shape;1114;p21"/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5" name="Google Shape;1115;p21"/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6" name="Google Shape;1116;p21"/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7" name="Google Shape;1117;p21"/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8" name="Google Shape;1118;p21"/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9" name="Google Shape;1119;p21"/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0" name="Google Shape;1120;p21"/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3" name="Google Shape;1123;p21"/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21"/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5" name="Google Shape;1125;p21"/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6" name="Google Shape;1126;p21"/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7" name="Google Shape;1127;p21"/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8" name="Google Shape;1128;p21"/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9" name="Google Shape;1129;p21"/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0" name="Google Shape;1130;p21"/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1" name="Google Shape;1131;p21"/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2" name="Google Shape;1132;p21"/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3" name="Google Shape;1133;p21"/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4" name="Google Shape;1134;p21"/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5" name="Google Shape;1135;p21"/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6" name="Google Shape;1136;p21"/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7" name="Google Shape;1137;p21"/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8" name="Google Shape;1138;p21"/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39" name="Google Shape;1139;p21"/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0" name="Google Shape;1140;p21"/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41" name="Google Shape;1141;p21"/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21"/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21"/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21"/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21"/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21"/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21"/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21"/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21"/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21"/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21"/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21"/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21"/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21"/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21"/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21"/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21"/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21"/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21"/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21"/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21"/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21"/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21"/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21"/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21"/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21"/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21"/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21"/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21"/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21"/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21"/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21"/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21"/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21"/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21"/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21"/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21"/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1"/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21"/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21"/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21"/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21"/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21"/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1"/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21"/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21"/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21"/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21"/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1"/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1"/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1"/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1"/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21"/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5" name="Google Shape;1195;p21"/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974806"/>
                </a:solidFill>
                <a:latin typeface="Cookie"/>
                <a:ea typeface="Cookie"/>
                <a:cs typeface="Cookie"/>
                <a:sym typeface="Cookie"/>
              </a:rPr>
              <a:t>KHÁM PHÁ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37930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1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8277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180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2512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5256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4094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5194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062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907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bg>
      <p:bgPr>
        <a:solidFill>
          <a:srgbClr val="002060"/>
        </a:solidFill>
        <a:effectLst/>
      </p:bgPr>
    </p:bg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7" name="Google Shape;1197;p22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198" name="Google Shape;1198;p22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99" name="Google Shape;1199;p22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200" name="Google Shape;1200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1" name="Google Shape;1201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02" name="Google Shape;1202;p22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03" name="Google Shape;1203;p22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204" name="Google Shape;1204;p22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5" name="Google Shape;1205;p22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6" name="Google Shape;1206;p22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207" name="Google Shape;1207;p22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22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09" name="Google Shape;1209;p22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210" name="Google Shape;1210;p22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1" name="Google Shape;1211;p22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22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213" name="Google Shape;1213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4" name="Google Shape;1214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15" name="Google Shape;1215;p22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216" name="Google Shape;1216;p22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17" name="Google Shape;1217;p22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18" name="Google Shape;1218;p22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0" name="Google Shape;1220;p22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1" name="Google Shape;1221;p22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2" name="Google Shape;1222;p22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3" name="Google Shape;1223;p22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4" name="Google Shape;1224;p22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22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p22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7" name="Google Shape;1227;p22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8" name="Google Shape;1228;p22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9" name="Google Shape;1229;p22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0" name="Google Shape;1230;p22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1" name="Google Shape;1231;p22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22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3" name="Google Shape;1233;p22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4" name="Google Shape;1234;p22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5" name="Google Shape;1235;p22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6" name="Google Shape;1236;p22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7" name="Google Shape;1237;p22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8" name="Google Shape;1238;p22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9" name="Google Shape;1239;p22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0" name="Google Shape;1240;p22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1" name="Google Shape;1241;p22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2" name="Google Shape;1242;p22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3" name="Google Shape;1243;p22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4" name="Google Shape;1244;p22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5" name="Google Shape;1245;p22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6" name="Google Shape;1246;p22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7" name="Google Shape;1247;p22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8" name="Google Shape;1248;p22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22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22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22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22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22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22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22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22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22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22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22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22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22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22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3" name="Google Shape;1263;p22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4" name="Google Shape;1264;p22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5" name="Google Shape;1265;p22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BD4B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6" name="Google Shape;1266;p22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B2A0C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22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8" name="Google Shape;1268;p22"/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1269" name="Google Shape;1269;p22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0" name="Google Shape;1270;p22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1" name="Google Shape;1271;p22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2" name="Google Shape;1272;p22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3" name="Google Shape;1273;p22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4" name="Google Shape;1274;p22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5" name="Google Shape;1275;p22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6" name="Google Shape;1276;p22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22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22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22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22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22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2" name="Google Shape;1282;p22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3" name="Google Shape;1283;p22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4" name="Google Shape;1284;p22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5" name="Google Shape;1285;p22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6" name="Google Shape;1286;p22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7" name="Google Shape;1287;p22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8" name="Google Shape;1288;p22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9" name="Google Shape;1289;p22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22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22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22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3" name="Google Shape;1293;p22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4" name="Google Shape;1294;p22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5" name="Google Shape;1295;p22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6" name="Google Shape;1296;p22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7" name="Google Shape;1297;p22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8" name="Google Shape;1298;p22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9" name="Google Shape;1299;p22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0" name="Google Shape;1300;p22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1" name="Google Shape;1301;p22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2" name="Google Shape;1302;p22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3" name="Google Shape;1303;p22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4" name="Google Shape;1304;p22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5" name="Google Shape;1305;p22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6" name="Google Shape;1306;p22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7" name="Google Shape;1307;p22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22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9" name="Google Shape;1309;p22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0" name="Google Shape;1310;p22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311" name="Google Shape;1311;p22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2" name="Google Shape;1312;p22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3" name="Google Shape;1313;p22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314" name="Google Shape;1314;p22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5" name="Google Shape;1315;p22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6" name="Google Shape;1316;p22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7" name="Google Shape;1317;p22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8" name="Google Shape;1318;p22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22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22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22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22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22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4" name="Google Shape;1324;p22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325" name="Google Shape;1325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27" name="Google Shape;1327;p22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8" name="Google Shape;1328;p22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29" name="Google Shape;1329;p22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330" name="Google Shape;1330;p22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22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32" name="Google Shape;1332;p22"/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C00000"/>
                </a:solidFill>
                <a:latin typeface="Cookie"/>
                <a:ea typeface="Cookie"/>
                <a:cs typeface="Cookie"/>
                <a:sym typeface="Cookie"/>
              </a:rPr>
              <a:t>HOẠT ĐỘNG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886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9577159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Title and Content">
  <p:cSld name="15_Title and Content">
    <p:bg>
      <p:bgPr>
        <a:solidFill>
          <a:srgbClr val="4F6128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" name="Google Shape;410;p16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11" name="Google Shape;411;p1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2" name="Google Shape;412;p1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13" name="Google Shape;413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4" name="Google Shape;414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15" name="Google Shape;415;p1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6" name="Google Shape;416;p1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5" name="Google Shape;425;p1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26" name="Google Shape;426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27" name="Google Shape;427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28" name="Google Shape;428;p1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29" name="Google Shape;429;p1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0" name="Google Shape;430;p1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1" name="Google Shape;431;p1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2" name="Google Shape;432;p1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33" name="Google Shape;433;p1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p16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p16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p16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p16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8" name="Google Shape;438;p16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9" name="Google Shape;439;p16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16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1" name="Google Shape;441;p16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2" name="Google Shape;442;p16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3" name="Google Shape;443;p16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16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5" name="Google Shape;445;p16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6" name="Google Shape;446;p16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7" name="Google Shape;447;p16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16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9" name="Google Shape;449;p16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0" name="Google Shape;450;p16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16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2" name="Google Shape;452;p16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p1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p16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16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p16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7" name="Google Shape;457;p16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8" name="Google Shape;458;p16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16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16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16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Google Shape;462;p16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Google Shape;463;p16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Google Shape;464;p16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Google Shape;465;p16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Google Shape;466;p16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7" name="Google Shape;467;p16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8" name="Google Shape;468;p16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p16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p16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16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p16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p1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16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5" name="Google Shape;475;p16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6" name="Google Shape;476;p16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7" name="Google Shape;477;p16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8" name="Google Shape;478;p1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32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851491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Title and Content">
  <p:cSld name="18_Title and Content">
    <p:bg>
      <p:bgPr>
        <a:solidFill>
          <a:srgbClr val="4F6128"/>
        </a:solidFill>
        <a:effectLst/>
      </p:bgPr>
    </p:bg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" name="Google Shape;480;p17"/>
          <p:cNvGrpSpPr/>
          <p:nvPr/>
        </p:nvGrpSpPr>
        <p:grpSpPr>
          <a:xfrm>
            <a:off x="395893" y="219539"/>
            <a:ext cx="11613235" cy="6240131"/>
            <a:chOff x="395894" y="219519"/>
            <a:chExt cx="8518865" cy="4788281"/>
          </a:xfrm>
        </p:grpSpPr>
        <p:sp>
          <p:nvSpPr>
            <p:cNvPr id="481" name="Google Shape;481;p1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E36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2" name="Google Shape;482;p1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83" name="Google Shape;483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4" name="Google Shape;484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5" name="Google Shape;485;p1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86" name="Google Shape;486;p1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87" name="Google Shape;487;p1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8" name="Google Shape;488;p1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89" name="Google Shape;489;p1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90" name="Google Shape;490;p1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1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2" name="Google Shape;492;p1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93" name="Google Shape;493;p1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4" name="Google Shape;494;p1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5" name="Google Shape;495;p1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496" name="Google Shape;496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7" name="Google Shape;497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98" name="Google Shape;498;p1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499" name="Google Shape;499;p1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0" name="Google Shape;500;p1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01" name="Google Shape;501;p1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3" name="Google Shape;503;p1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17"/>
          <p:cNvSpPr/>
          <p:nvPr/>
        </p:nvSpPr>
        <p:spPr>
          <a:xfrm>
            <a:off x="200414" y="906827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17"/>
          <p:cNvSpPr/>
          <p:nvPr/>
        </p:nvSpPr>
        <p:spPr>
          <a:xfrm>
            <a:off x="224097" y="98942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p17"/>
          <p:cNvSpPr/>
          <p:nvPr/>
        </p:nvSpPr>
        <p:spPr>
          <a:xfrm>
            <a:off x="524911" y="9475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7" name="Google Shape;507;p17"/>
          <p:cNvSpPr/>
          <p:nvPr/>
        </p:nvSpPr>
        <p:spPr>
          <a:xfrm>
            <a:off x="201606" y="91794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8" name="Google Shape;508;p17"/>
          <p:cNvSpPr/>
          <p:nvPr/>
        </p:nvSpPr>
        <p:spPr>
          <a:xfrm>
            <a:off x="464504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9" name="Google Shape;509;p17"/>
          <p:cNvSpPr/>
          <p:nvPr/>
        </p:nvSpPr>
        <p:spPr>
          <a:xfrm>
            <a:off x="199223" y="1520706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0" name="Google Shape;510;p17"/>
          <p:cNvSpPr/>
          <p:nvPr/>
        </p:nvSpPr>
        <p:spPr>
          <a:xfrm>
            <a:off x="222906" y="16033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17"/>
          <p:cNvSpPr/>
          <p:nvPr/>
        </p:nvSpPr>
        <p:spPr>
          <a:xfrm>
            <a:off x="523721" y="156142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7"/>
          <p:cNvSpPr/>
          <p:nvPr/>
        </p:nvSpPr>
        <p:spPr>
          <a:xfrm>
            <a:off x="200414" y="1531844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7"/>
          <p:cNvSpPr/>
          <p:nvPr/>
        </p:nvSpPr>
        <p:spPr>
          <a:xfrm>
            <a:off x="463313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7"/>
          <p:cNvSpPr/>
          <p:nvPr/>
        </p:nvSpPr>
        <p:spPr>
          <a:xfrm>
            <a:off x="198033" y="2134585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5" name="Google Shape;515;p17"/>
          <p:cNvSpPr/>
          <p:nvPr/>
        </p:nvSpPr>
        <p:spPr>
          <a:xfrm>
            <a:off x="221714" y="22172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17"/>
          <p:cNvSpPr/>
          <p:nvPr/>
        </p:nvSpPr>
        <p:spPr>
          <a:xfrm>
            <a:off x="522530" y="217529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7" name="Google Shape;517;p17"/>
          <p:cNvSpPr/>
          <p:nvPr/>
        </p:nvSpPr>
        <p:spPr>
          <a:xfrm>
            <a:off x="199223" y="2145723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8" name="Google Shape;518;p17"/>
          <p:cNvSpPr/>
          <p:nvPr/>
        </p:nvSpPr>
        <p:spPr>
          <a:xfrm>
            <a:off x="462121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17"/>
          <p:cNvSpPr/>
          <p:nvPr/>
        </p:nvSpPr>
        <p:spPr>
          <a:xfrm>
            <a:off x="196828" y="2748464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0" name="Google Shape;520;p17"/>
          <p:cNvSpPr/>
          <p:nvPr/>
        </p:nvSpPr>
        <p:spPr>
          <a:xfrm>
            <a:off x="220523" y="28310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1" name="Google Shape;521;p17"/>
          <p:cNvSpPr/>
          <p:nvPr/>
        </p:nvSpPr>
        <p:spPr>
          <a:xfrm>
            <a:off x="521338" y="278917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2" name="Google Shape;522;p17"/>
          <p:cNvSpPr/>
          <p:nvPr/>
        </p:nvSpPr>
        <p:spPr>
          <a:xfrm>
            <a:off x="198033" y="2759602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3" name="Google Shape;523;p1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p17"/>
          <p:cNvSpPr/>
          <p:nvPr/>
        </p:nvSpPr>
        <p:spPr>
          <a:xfrm>
            <a:off x="195644" y="3362343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5" name="Google Shape;525;p17"/>
          <p:cNvSpPr/>
          <p:nvPr/>
        </p:nvSpPr>
        <p:spPr>
          <a:xfrm>
            <a:off x="219333" y="344494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6" name="Google Shape;526;p17"/>
          <p:cNvSpPr/>
          <p:nvPr/>
        </p:nvSpPr>
        <p:spPr>
          <a:xfrm>
            <a:off x="520147" y="340305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7" name="Google Shape;527;p17"/>
          <p:cNvSpPr/>
          <p:nvPr/>
        </p:nvSpPr>
        <p:spPr>
          <a:xfrm>
            <a:off x="196842" y="337348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8" name="Google Shape;528;p17"/>
          <p:cNvSpPr/>
          <p:nvPr/>
        </p:nvSpPr>
        <p:spPr>
          <a:xfrm>
            <a:off x="459741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9" name="Google Shape;529;p17"/>
          <p:cNvSpPr/>
          <p:nvPr/>
        </p:nvSpPr>
        <p:spPr>
          <a:xfrm>
            <a:off x="194459" y="3976222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0" name="Google Shape;530;p17"/>
          <p:cNvSpPr/>
          <p:nvPr/>
        </p:nvSpPr>
        <p:spPr>
          <a:xfrm>
            <a:off x="218142" y="40588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1" name="Google Shape;531;p17"/>
          <p:cNvSpPr/>
          <p:nvPr/>
        </p:nvSpPr>
        <p:spPr>
          <a:xfrm>
            <a:off x="518957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2" name="Google Shape;532;p17"/>
          <p:cNvSpPr/>
          <p:nvPr/>
        </p:nvSpPr>
        <p:spPr>
          <a:xfrm>
            <a:off x="195650" y="3987341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17"/>
          <p:cNvSpPr/>
          <p:nvPr/>
        </p:nvSpPr>
        <p:spPr>
          <a:xfrm>
            <a:off x="458549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4" name="Google Shape;534;p17"/>
          <p:cNvSpPr/>
          <p:nvPr/>
        </p:nvSpPr>
        <p:spPr>
          <a:xfrm>
            <a:off x="193269" y="4590101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7"/>
          <p:cNvSpPr/>
          <p:nvPr/>
        </p:nvSpPr>
        <p:spPr>
          <a:xfrm>
            <a:off x="216950" y="46727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7"/>
          <p:cNvSpPr/>
          <p:nvPr/>
        </p:nvSpPr>
        <p:spPr>
          <a:xfrm>
            <a:off x="517766" y="463081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7"/>
          <p:cNvSpPr/>
          <p:nvPr/>
        </p:nvSpPr>
        <p:spPr>
          <a:xfrm>
            <a:off x="194452" y="4601239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8" name="Google Shape;538;p17"/>
          <p:cNvSpPr/>
          <p:nvPr/>
        </p:nvSpPr>
        <p:spPr>
          <a:xfrm>
            <a:off x="457357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9" name="Google Shape;539;p17"/>
          <p:cNvSpPr/>
          <p:nvPr/>
        </p:nvSpPr>
        <p:spPr>
          <a:xfrm>
            <a:off x="192078" y="5203980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17"/>
          <p:cNvSpPr/>
          <p:nvPr/>
        </p:nvSpPr>
        <p:spPr>
          <a:xfrm>
            <a:off x="215759" y="52865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17"/>
          <p:cNvSpPr/>
          <p:nvPr/>
        </p:nvSpPr>
        <p:spPr>
          <a:xfrm>
            <a:off x="516574" y="524469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2" name="Google Shape;542;p17"/>
          <p:cNvSpPr/>
          <p:nvPr/>
        </p:nvSpPr>
        <p:spPr>
          <a:xfrm>
            <a:off x="193268" y="5215118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3" name="Google Shape;543;p1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4" name="Google Shape;544;p17"/>
          <p:cNvSpPr/>
          <p:nvPr/>
        </p:nvSpPr>
        <p:spPr>
          <a:xfrm>
            <a:off x="190886" y="5817859"/>
            <a:ext cx="449375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5" name="Google Shape;545;p17"/>
          <p:cNvSpPr/>
          <p:nvPr/>
        </p:nvSpPr>
        <p:spPr>
          <a:xfrm>
            <a:off x="214569" y="59004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6" name="Google Shape;546;p17"/>
          <p:cNvSpPr/>
          <p:nvPr/>
        </p:nvSpPr>
        <p:spPr>
          <a:xfrm>
            <a:off x="515383" y="585857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7"/>
          <p:cNvSpPr/>
          <p:nvPr/>
        </p:nvSpPr>
        <p:spPr>
          <a:xfrm>
            <a:off x="192078" y="5828997"/>
            <a:ext cx="447727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4582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6424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139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850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0126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9794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3109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and Content">
  <p:cSld name="5_Title and Content">
    <p:bg>
      <p:bgPr>
        <a:solidFill>
          <a:srgbClr val="002060"/>
        </a:solidFill>
        <a:effectLst/>
      </p:bgPr>
    </p:bg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4" name="Google Shape;1334;p23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335" name="Google Shape;1335;p23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36" name="Google Shape;1336;p23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337" name="Google Shape;1337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8" name="Google Shape;1338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9" name="Google Shape;1339;p23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340" name="Google Shape;1340;p23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341" name="Google Shape;1341;p23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23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3" name="Google Shape;1343;p23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344" name="Google Shape;1344;p23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23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6" name="Google Shape;1346;p23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347" name="Google Shape;1347;p23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8" name="Google Shape;1348;p23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9" name="Google Shape;1349;p23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350" name="Google Shape;1350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1" name="Google Shape;1351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52" name="Google Shape;1352;p23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53" name="Google Shape;1353;p23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54" name="Google Shape;1354;p23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55" name="Google Shape;1355;p23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6" name="Google Shape;1356;p23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7" name="Google Shape;1357;p23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23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23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23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23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23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23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23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23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23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23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8" name="Google Shape;1368;p23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23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23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23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23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23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23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5" name="Google Shape;1375;p23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6" name="Google Shape;1376;p23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7" name="Google Shape;1377;p23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8" name="Google Shape;1378;p23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9" name="Google Shape;1379;p23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0" name="Google Shape;1380;p23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1" name="Google Shape;1381;p23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2" name="Google Shape;1382;p23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3" name="Google Shape;1383;p23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4" name="Google Shape;1384;p23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5" name="Google Shape;1385;p23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6" name="Google Shape;1386;p23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7" name="Google Shape;1387;p23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8" name="Google Shape;1388;p23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23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0" name="Google Shape;1390;p23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1" name="Google Shape;1391;p23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2" name="Google Shape;1392;p23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3" name="Google Shape;1393;p23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4" name="Google Shape;1394;p23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23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6" name="Google Shape;1396;p23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7" name="Google Shape;1397;p23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8" name="Google Shape;1398;p23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9" name="Google Shape;1399;p23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0" name="Google Shape;1400;p23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23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23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23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23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05" name="Google Shape;1405;p23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406" name="Google Shape;1406;p23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9" name="Google Shape;1469;p23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470" name="Google Shape;1470;p2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2" name="Google Shape;1472;p23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473" name="Google Shape;1473;p2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83" name="Google Shape;1483;p23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484" name="Google Shape;1484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86" name="Google Shape;1486;p23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7" name="Google Shape;1487;p23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88" name="Google Shape;1488;p23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489" name="Google Shape;1489;p2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2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91" name="Google Shape;1491;p23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002060"/>
                </a:solidFill>
                <a:latin typeface="Cookie"/>
                <a:ea typeface="Cookie"/>
                <a:cs typeface="Cookie"/>
                <a:sym typeface="Cookie"/>
              </a:rPr>
              <a:t>LUYỆN TẬP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algn="ctr"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09038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192917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42870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18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791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6682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72030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=""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 dirty="0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=""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=""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=""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=""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=""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kumimoji="1" lang="zh-CN" altLang="en-US">
              <a:solidFill>
                <a:prstClr val="white"/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9181493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81619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181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Title and Content">
  <p:cSld name="9_Title and Content">
    <p:bg>
      <p:bgPr>
        <a:solidFill>
          <a:srgbClr val="002060"/>
        </a:solidFill>
        <a:effectLst/>
      </p:bgPr>
    </p:bg>
    <p:spTree>
      <p:nvGrpSpPr>
        <p:cNvPr id="1" name="Shape 1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3" name="Google Shape;1493;p24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494" name="Google Shape;1494;p24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5" name="Google Shape;1495;p24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496" name="Google Shape;1496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97" name="Google Shape;1497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98" name="Google Shape;1498;p24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99" name="Google Shape;1499;p24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500" name="Google Shape;1500;p24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1" name="Google Shape;1501;p24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2" name="Google Shape;1502;p24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503" name="Google Shape;1503;p24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4" name="Google Shape;1504;p24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5" name="Google Shape;1505;p24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506" name="Google Shape;1506;p24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24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08" name="Google Shape;1508;p24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09" name="Google Shape;1509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511" name="Google Shape;1511;p24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512" name="Google Shape;1512;p24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3" name="Google Shape;1513;p24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14" name="Google Shape;1514;p24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24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16" name="Google Shape;1516;p24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7" name="Google Shape;1517;p24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8" name="Google Shape;1518;p24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9" name="Google Shape;1519;p24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0" name="Google Shape;1520;p24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1" name="Google Shape;1521;p24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2" name="Google Shape;1522;p24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3" name="Google Shape;1523;p24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4" name="Google Shape;1524;p24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5" name="Google Shape;1525;p24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6" name="Google Shape;1526;p24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7" name="Google Shape;1527;p24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8" name="Google Shape;1528;p24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9" name="Google Shape;1529;p24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0" name="Google Shape;1530;p24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1" name="Google Shape;1531;p24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24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24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4" name="Google Shape;1534;p24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5" name="Google Shape;1535;p24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6" name="Google Shape;1536;p24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7" name="Google Shape;1537;p24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8" name="Google Shape;1538;p24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9" name="Google Shape;1539;p24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0" name="Google Shape;1540;p24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1" name="Google Shape;1541;p24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2" name="Google Shape;1542;p24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3" name="Google Shape;1543;p24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4" name="Google Shape;1544;p24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5" name="Google Shape;1545;p24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6" name="Google Shape;1546;p24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7" name="Google Shape;1547;p24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8" name="Google Shape;1548;p24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9" name="Google Shape;1549;p24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0" name="Google Shape;1550;p24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1" name="Google Shape;1551;p24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2" name="Google Shape;1552;p24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3" name="Google Shape;1553;p24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4" name="Google Shape;1554;p24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5" name="Google Shape;1555;p24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6" name="Google Shape;1556;p24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7" name="Google Shape;1557;p24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8" name="Google Shape;1558;p24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9" name="Google Shape;1559;p24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0" name="Google Shape;1560;p24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1" name="Google Shape;1561;p24"/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B2CB7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2" name="Google Shape;1562;p24"/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24"/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</a:pPr>
            <a:endParaRPr sz="5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564" name="Google Shape;1564;p24"/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565" name="Google Shape;1565;p24"/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24"/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7" name="Google Shape;1567;p24"/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8" name="Google Shape;1568;p24"/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9" name="Google Shape;1569;p24"/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0" name="Google Shape;1570;p24"/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24"/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2" name="Google Shape;1572;p24"/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3" name="Google Shape;1573;p24"/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24"/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5" name="Google Shape;1575;p24"/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6" name="Google Shape;1576;p24"/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7" name="Google Shape;1577;p24"/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8" name="Google Shape;1578;p24"/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9" name="Google Shape;1579;p24"/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24"/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1" name="Google Shape;1581;p24"/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2" name="Google Shape;1582;p24"/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24"/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24"/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24"/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24"/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24"/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24"/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9" name="Google Shape;1589;p24"/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0" name="Google Shape;1590;p24"/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1" name="Google Shape;1591;p24"/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2" name="Google Shape;1592;p24"/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3" name="Google Shape;1593;p24"/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4" name="Google Shape;1594;p24"/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5" name="Google Shape;1595;p24"/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6" name="Google Shape;1596;p24"/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7" name="Google Shape;1597;p24"/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8" name="Google Shape;1598;p24"/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9" name="Google Shape;1599;p24"/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0" name="Google Shape;1600;p24"/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1" name="Google Shape;1601;p24"/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2" name="Google Shape;1602;p24"/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3" name="Google Shape;1603;p24"/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4" name="Google Shape;1604;p24"/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5" name="Google Shape;1605;p24"/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6" name="Google Shape;1606;p24"/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7" name="Google Shape;1607;p24"/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8" name="Google Shape;1608;p24"/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09" name="Google Shape;1609;p24"/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0" name="Google Shape;1610;p24"/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1" name="Google Shape;1611;p24"/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2" name="Google Shape;1612;p24"/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3" name="Google Shape;1613;p24"/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4" name="Google Shape;1614;p24"/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5" name="Google Shape;1615;p24"/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6" name="Google Shape;1616;p24"/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7" name="Google Shape;1617;p24"/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8" name="Google Shape;1618;p24"/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9" name="Google Shape;1619;p24"/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0" name="Google Shape;1620;p24"/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1" name="Google Shape;1621;p24"/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2" name="Google Shape;1622;p24"/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3" name="Google Shape;1623;p24"/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4" name="Google Shape;1624;p24"/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5" name="Google Shape;1625;p24"/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6" name="Google Shape;1626;p24"/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7" name="Google Shape;1627;p24"/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8" name="Google Shape;1628;p24"/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629" name="Google Shape;1629;p24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0" name="Google Shape;1630;p24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31" name="Google Shape;1631;p24"/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632" name="Google Shape;1632;p24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3" name="Google Shape;1633;p24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4" name="Google Shape;1634;p24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5" name="Google Shape;1635;p24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6" name="Google Shape;1636;p24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7" name="Google Shape;1637;p24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8" name="Google Shape;1638;p24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9" name="Google Shape;1639;p24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0" name="Google Shape;1640;p24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1" name="Google Shape;1641;p24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42" name="Google Shape;1642;p24"/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643" name="Google Shape;1643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4" name="Google Shape;1644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45" name="Google Shape;1645;p24"/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6" name="Google Shape;1646;p24"/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47" name="Google Shape;1647;p24"/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648" name="Google Shape;1648;p24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24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650" name="Google Shape;1650;p24"/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>
                <a:solidFill>
                  <a:srgbClr val="FABF8E"/>
                </a:solidFill>
                <a:latin typeface="Cookie"/>
                <a:ea typeface="Cookie"/>
                <a:cs typeface="Cookie"/>
                <a:sym typeface="Cookie"/>
              </a:rPr>
              <a:t>TRÒ CHƠI</a:t>
            </a:r>
            <a:endParaRPr sz="11500">
              <a:solidFill>
                <a:srgbClr val="FABF8E"/>
              </a:solidFill>
              <a:latin typeface="Cookie"/>
              <a:ea typeface="Cookie"/>
              <a:cs typeface="Cookie"/>
              <a:sym typeface="Cookie"/>
            </a:endParaRPr>
          </a:p>
        </p:txBody>
      </p:sp>
      <p:grpSp>
        <p:nvGrpSpPr>
          <p:cNvPr id="1651" name="Google Shape;1651;p24"/>
          <p:cNvGrpSpPr/>
          <p:nvPr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1652" name="Google Shape;1652;p24"/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24"/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24"/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24"/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24"/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24"/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24"/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24"/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24"/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24"/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2" name="Google Shape;1662;p24"/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3" name="Google Shape;1663;p24"/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24"/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24"/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24"/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24"/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24"/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24"/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24"/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24"/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24"/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24"/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24"/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24"/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24"/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24"/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24"/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24"/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24"/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24"/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24"/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24"/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24"/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24"/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24"/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24"/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24"/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24"/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24"/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24"/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1747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30244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92185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7854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62210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196298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435249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58140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55933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464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Title and Content">
  <p:cSld name="13_Title and Content">
    <p:bg>
      <p:bgPr>
        <a:solidFill>
          <a:srgbClr val="002060"/>
        </a:solidFill>
        <a:effectLst/>
      </p:bgPr>
    </p:bg>
    <p:spTree>
      <p:nvGrpSpPr>
        <p:cNvPr id="1" name="Shape 1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4" name="Google Shape;1694;p25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695" name="Google Shape;1695;p25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96" name="Google Shape;1696;p25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697" name="Google Shape;1697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8" name="Google Shape;1698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99" name="Google Shape;1699;p25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00" name="Google Shape;1700;p25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01" name="Google Shape;1701;p25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2" name="Google Shape;1702;p25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3" name="Google Shape;1703;p25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04" name="Google Shape;1704;p25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5" name="Google Shape;1705;p25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6" name="Google Shape;1706;p25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07" name="Google Shape;1707;p25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8" name="Google Shape;1708;p25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09" name="Google Shape;1709;p25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10" name="Google Shape;1710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1" name="Google Shape;1711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12" name="Google Shape;1712;p25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13" name="Google Shape;1713;p25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4" name="Google Shape;1714;p25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15" name="Google Shape;1715;p25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25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17" name="Google Shape;1717;p25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8" name="Google Shape;1718;p25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19" name="Google Shape;1719;p25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0" name="Google Shape;1720;p25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1" name="Google Shape;1721;p25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2" name="Google Shape;1722;p25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3" name="Google Shape;1723;p25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4" name="Google Shape;1724;p25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5" name="Google Shape;1725;p25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6" name="Google Shape;1726;p25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7" name="Google Shape;1727;p25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8" name="Google Shape;1728;p25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29" name="Google Shape;1729;p25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0" name="Google Shape;1730;p25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1" name="Google Shape;1731;p25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2" name="Google Shape;1732;p25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3" name="Google Shape;1733;p25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4" name="Google Shape;1734;p25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5" name="Google Shape;1735;p25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6" name="Google Shape;1736;p25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7" name="Google Shape;1737;p25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8" name="Google Shape;1738;p25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39" name="Google Shape;1739;p25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0" name="Google Shape;1740;p25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1" name="Google Shape;1741;p25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2" name="Google Shape;1742;p25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3" name="Google Shape;1743;p25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4" name="Google Shape;1744;p25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5" name="Google Shape;1745;p25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6" name="Google Shape;1746;p25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7" name="Google Shape;1747;p25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8" name="Google Shape;1748;p25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49" name="Google Shape;1749;p25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0" name="Google Shape;1750;p25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1" name="Google Shape;1751;p25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2" name="Google Shape;1752;p25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3" name="Google Shape;1753;p25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4" name="Google Shape;1754;p25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5" name="Google Shape;1755;p25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6" name="Google Shape;1756;p25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7" name="Google Shape;1757;p25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8" name="Google Shape;1758;p25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59" name="Google Shape;1759;p25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0" name="Google Shape;1760;p25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1" name="Google Shape;1761;p25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62" name="Google Shape;1762;p2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9345" y="364703"/>
            <a:ext cx="2069886" cy="10349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415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07103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8246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2155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9846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1352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6105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1944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0900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6/29/2022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348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Title and Content">
  <p:cSld name="21_Title and Content">
    <p:bg>
      <p:bgPr>
        <a:solidFill>
          <a:srgbClr val="002060"/>
        </a:solidFill>
        <a:effectLst/>
      </p:bgPr>
    </p:bg>
    <p:spTree>
      <p:nvGrpSpPr>
        <p:cNvPr id="1" name="Shape 1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4" name="Google Shape;1764;p26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765" name="Google Shape;1765;p26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66" name="Google Shape;1766;p26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767" name="Google Shape;1767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8" name="Google Shape;1768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69" name="Google Shape;1769;p26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70" name="Google Shape;1770;p26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771" name="Google Shape;1771;p26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26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3" name="Google Shape;1773;p26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774" name="Google Shape;1774;p26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26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6" name="Google Shape;1776;p26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77" name="Google Shape;1777;p26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26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79" name="Google Shape;1779;p26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780" name="Google Shape;1780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782" name="Google Shape;1782;p26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783" name="Google Shape;1783;p26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26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85" name="Google Shape;1785;p26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6" name="Google Shape;1786;p26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87" name="Google Shape;1787;p26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8" name="Google Shape;1788;p26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9" name="Google Shape;1789;p26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0" name="Google Shape;1790;p26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1" name="Google Shape;1791;p26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2" name="Google Shape;1792;p26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3" name="Google Shape;1793;p26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4" name="Google Shape;1794;p26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5" name="Google Shape;1795;p26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6" name="Google Shape;1796;p26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p26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p26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9" name="Google Shape;1799;p26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0" name="Google Shape;1800;p26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1" name="Google Shape;1801;p26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2" name="Google Shape;1802;p26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3" name="Google Shape;1803;p26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4" name="Google Shape;1804;p26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5" name="Google Shape;1805;p26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6" name="Google Shape;1806;p26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7" name="Google Shape;1807;p26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8" name="Google Shape;1808;p26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9" name="Google Shape;1809;p26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0" name="Google Shape;1810;p26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1" name="Google Shape;1811;p26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2" name="Google Shape;1812;p26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3" name="Google Shape;1813;p26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4" name="Google Shape;1814;p26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5" name="Google Shape;1815;p26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6" name="Google Shape;1816;p26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7" name="Google Shape;1817;p26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8" name="Google Shape;1818;p26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9" name="Google Shape;1819;p26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0" name="Google Shape;1820;p26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1" name="Google Shape;1821;p26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2" name="Google Shape;1822;p26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3" name="Google Shape;1823;p26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4" name="Google Shape;1824;p26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p26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6" name="Google Shape;1826;p26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7" name="Google Shape;1827;p26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8" name="Google Shape;1828;p26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9" name="Google Shape;1829;p26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0" name="Google Shape;1830;p26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1" name="Google Shape;1831;p26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32" name="Google Shape;1832;p26" descr="C:\Users\TUAN\Downloads\Luyện tập 1.png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85396" y="450429"/>
            <a:ext cx="2237784" cy="863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635014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51441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41100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056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2191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22704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76181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10717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3298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153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3_Title and Content">
  <p:cSld name="23_Title and Content">
    <p:bg>
      <p:bgPr>
        <a:solidFill>
          <a:srgbClr val="002060"/>
        </a:solidFill>
        <a:effectLst/>
      </p:bgPr>
    </p:bg>
    <p:spTree>
      <p:nvGrpSpPr>
        <p:cNvPr id="1" name="Shape 1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4" name="Google Shape;1834;p27"/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1835" name="Google Shape;1835;p27"/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C2D5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36" name="Google Shape;1836;p27"/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1837" name="Google Shape;1837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39" name="Google Shape;1839;p27"/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840" name="Google Shape;1840;p27"/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1841" name="Google Shape;1841;p27"/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27"/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3" name="Google Shape;1843;p27"/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844" name="Google Shape;1844;p27"/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5" name="Google Shape;1845;p27"/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6" name="Google Shape;1846;p27"/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847" name="Google Shape;1847;p27"/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27"/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49" name="Google Shape;1849;p27"/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850" name="Google Shape;1850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52" name="Google Shape;1852;p27"/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53" name="Google Shape;1853;p27"/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09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27"/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800"/>
                  <a:buFont typeface="Arial"/>
                  <a:buNone/>
                </a:pPr>
                <a:endParaRPr sz="18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55" name="Google Shape;1855;p27"/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6" name="Google Shape;1856;p27"/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57" name="Google Shape;1857;p27"/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8" name="Google Shape;1858;p27"/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9" name="Google Shape;1859;p27"/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0" name="Google Shape;1860;p27"/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1" name="Google Shape;1861;p27"/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2" name="Google Shape;1862;p27"/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3" name="Google Shape;1863;p27"/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4" name="Google Shape;1864;p27"/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5" name="Google Shape;1865;p27"/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6" name="Google Shape;1866;p27"/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7" name="Google Shape;1867;p27"/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8" name="Google Shape;1868;p27"/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9" name="Google Shape;1869;p27"/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0" name="Google Shape;1870;p27"/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1" name="Google Shape;1871;p27"/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2" name="Google Shape;1872;p27"/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3" name="Google Shape;1873;p27"/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4" name="Google Shape;1874;p27"/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5" name="Google Shape;1875;p27"/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6" name="Google Shape;1876;p27"/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7" name="Google Shape;1877;p27"/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8" name="Google Shape;1878;p27"/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9" name="Google Shape;1879;p27"/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0" name="Google Shape;1880;p27"/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1" name="Google Shape;1881;p27"/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2" name="Google Shape;1882;p27"/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3" name="Google Shape;1883;p27"/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4" name="Google Shape;1884;p27"/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5" name="Google Shape;1885;p27"/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6" name="Google Shape;1886;p27"/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7" name="Google Shape;1887;p27"/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8" name="Google Shape;1888;p27"/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9" name="Google Shape;1889;p27"/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0" name="Google Shape;1890;p27"/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1" name="Google Shape;1891;p27"/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2" name="Google Shape;1892;p27"/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3" name="Google Shape;1893;p27"/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4" name="Google Shape;1894;p27"/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5" name="Google Shape;1895;p27"/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6" name="Google Shape;1896;p27"/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7" name="Google Shape;1897;p27"/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8" name="Google Shape;1898;p27"/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9" name="Google Shape;1899;p27"/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0" name="Google Shape;1900;p27"/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1" name="Google Shape;1901;p27"/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02" name="Google Shape;1902;p27" descr="Không có mô tả.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9013" y="438261"/>
            <a:ext cx="2330549" cy="8878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64D1D8-E598-468B-8AB9-3E8F137D159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6/30/2022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E9F1B-514E-43F0-8CD1-9DF36DAB83E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270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2" Type="http://schemas.openxmlformats.org/officeDocument/2006/relationships/slideLayout" Target="../slideLayouts/slideLayout45.xml"/><Relationship Id="rId16" Type="http://schemas.openxmlformats.org/officeDocument/2006/relationships/image" Target="../media/image5.jpeg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ookie"/>
              <a:buNone/>
              <a:defRPr sz="4400" b="0" i="0" u="none" strike="noStrike" cap="none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FeistyForwarders_0968120672</a:t>
            </a:r>
            <a:endParaRPr sz="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27433CF6-CF7C-E042-ACEC-0A26FDA3F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A2F3EE-3EDA-724F-AB34-46DA3FF1D8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AF61D2D-DDE0-964D-BEB3-1A9DDE96F1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0CFB3A-1AE8-A748-9D56-D24D56F33432}" type="datetimeFigureOut">
              <a:rPr lang="x-none" smtClean="0"/>
              <a:t>6/29/2022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AFF29D4-8240-F045-9296-A507ABC45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5975FD-C9B2-8741-A89E-3AD776422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E074D-8649-DB4B-BA83-C7F43704237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395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6/29/2022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60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729" r:id="rId13"/>
    <p:sldLayoutId id="214748373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6/29/2022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954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E64D1D8-E598-468B-8AB9-3E8F137D159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6/29/2022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E8E9F1B-514E-43F0-8CD1-9DF36DAB83E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34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E64D1D8-E598-468B-8AB9-3E8F137D159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6/29/2022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E8E9F1B-514E-43F0-8CD1-9DF36DAB83E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4654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BE64D1D8-E598-468B-8AB9-3E8F137D1591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6/30/2022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FE8E9F1B-514E-43F0-8CD1-9DF36DAB83E8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2458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audio" Target="../media/audio3.wav"/><Relationship Id="rId10" Type="http://schemas.openxmlformats.org/officeDocument/2006/relationships/image" Target="../media/image13.png"/><Relationship Id="rId4" Type="http://schemas.openxmlformats.org/officeDocument/2006/relationships/audio" Target="../media/audio2.wav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479387B-C8E0-A545-8A78-AF7BC53C0BF4}"/>
              </a:ext>
            </a:extLst>
          </p:cNvPr>
          <p:cNvSpPr txBox="1"/>
          <p:nvPr/>
        </p:nvSpPr>
        <p:spPr>
          <a:xfrm>
            <a:off x="-196645" y="2008278"/>
            <a:ext cx="124279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Chào mừng các em đến với tiết </a:t>
            </a:r>
            <a:r>
              <a:rPr kumimoji="0" lang="x-none" sz="9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  <a:sym typeface="Arial"/>
              </a:rPr>
              <a:t>Toán</a:t>
            </a:r>
            <a:endParaRPr kumimoji="0" lang="x-none" sz="9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" name="Text Box 1"/>
          <p:cNvSpPr txBox="1"/>
          <p:nvPr/>
        </p:nvSpPr>
        <p:spPr>
          <a:xfrm>
            <a:off x="7083188" y="143795"/>
            <a:ext cx="4748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Trường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Tiểu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học</a:t>
            </a:r>
            <a:r>
              <a:rPr kumimoji="0" lang="en-US" sz="1800" b="0" i="0" u="none" strike="noStrike" kern="1200" cap="none" spc="0" normalizeH="0" baseline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baseline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Tân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Phong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– 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TP</a:t>
            </a:r>
            <a:r>
              <a:rPr kumimoji="0" lang="en-US" sz="1800" b="0" i="0" u="none" strike="noStrike" kern="1200" cap="none" spc="0" normalizeH="0" noProof="0" dirty="0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 Lai </a:t>
            </a:r>
            <a:r>
              <a:rPr kumimoji="0" lang="en-US" sz="1800" b="0" i="0" u="none" strike="noStrike" kern="1200" cap="none" spc="0" normalizeH="0" noProof="0" dirty="0" err="1" smtClean="0">
                <a:ln w="9525" cmpd="sng">
                  <a:noFill/>
                  <a:prstDash val="solid"/>
                </a:ln>
                <a:solidFill>
                  <a:srgbClr val="0070C0"/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uLnTx/>
                <a:uFillTx/>
                <a:ea typeface="+mn-ea"/>
              </a:rPr>
              <a:t>Châu</a:t>
            </a:r>
            <a:endParaRPr kumimoji="0" lang="en-US" sz="1800" b="0" i="0" u="none" strike="noStrike" kern="1200" cap="none" spc="0" normalizeH="0" baseline="0" noProof="0" dirty="0" smtClean="0">
              <a:ln w="9525" cmpd="sng">
                <a:noFill/>
                <a:prstDash val="solid"/>
              </a:ln>
              <a:solidFill>
                <a:srgbClr val="0070C0"/>
              </a:solidFill>
              <a:effectLst>
                <a:glow rad="38100">
                  <a:srgbClr val="FC6E5B">
                    <a:alpha val="40000"/>
                  </a:srgbClr>
                </a:glow>
              </a:effectLst>
              <a:uLnTx/>
              <a:uFillTx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4055567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662941" y="649936"/>
            <a:ext cx="10538460" cy="2246729"/>
            <a:chOff x="1296327" y="1616578"/>
            <a:chExt cx="9904898" cy="2246729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866914" y="1616578"/>
              <a:ext cx="9334311" cy="2246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just"/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đỡ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sinh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hưởng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bởi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lụt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góp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sz="2800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góp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gấp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lần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Hỏi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tuần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trường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góp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tất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bao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thùng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đựng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sách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vở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 smtClean="0">
                  <a:solidFill>
                    <a:prstClr val="white"/>
                  </a:solidFill>
                </a:rPr>
                <a:t>5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959" y="2837113"/>
            <a:ext cx="8543362" cy="20351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85146" y="3376626"/>
            <a:ext cx="11464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20 </a:t>
            </a:r>
            <a:r>
              <a:rPr lang="en-US" sz="1600" dirty="0" err="1" smtClean="0"/>
              <a:t>thùng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385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2" b="43474"/>
          <a:stretch/>
        </p:blipFill>
        <p:spPr>
          <a:xfrm>
            <a:off x="525743" y="523624"/>
            <a:ext cx="11053590" cy="54636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99479" y="877274"/>
            <a:ext cx="74955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Thứ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….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ngày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….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tháng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…..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năm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2022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553378" y="1456441"/>
            <a:ext cx="96099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     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Ôn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tập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chung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(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tiết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2)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3378" y="2059526"/>
            <a:ext cx="81570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5/</a:t>
            </a:r>
            <a:r>
              <a:rPr kumimoji="0" lang="en-US" sz="3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trang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121:</a:t>
            </a:r>
            <a:endParaRPr kumimoji="0" lang="en-US" sz="3000" b="1" i="0" u="sng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38581" y="2639413"/>
            <a:ext cx="17822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Bài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giải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39537" y="3806006"/>
            <a:ext cx="56799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2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0 </a:t>
            </a:r>
            <a:r>
              <a:rPr kumimoji="0" lang="en-US" sz="300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n-lt"/>
                <a:ea typeface="+mn-ea"/>
                <a:cs typeface="Arial"/>
                <a:sym typeface="Arial"/>
              </a:rPr>
              <a:t>x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3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=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60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sym typeface="Arial"/>
              </a:rPr>
              <a:t>(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th</a:t>
            </a:r>
            <a:r>
              <a:rPr lang="en-US" sz="3000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ù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ng</a:t>
            </a:r>
            <a:r>
              <a:rPr kumimoji="0" lang="en-US" sz="30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sym typeface="Arial"/>
              </a:rPr>
              <a:t>) </a:t>
            </a:r>
            <a:endParaRPr kumimoji="0" lang="en-US" sz="3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sym typeface="Arial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="" xmlns:a16="http://schemas.microsoft.com/office/drawing/2014/main" id="{F607402C-EC94-432A-A071-ED2E5E7FB366}"/>
              </a:ext>
            </a:extLst>
          </p:cNvPr>
          <p:cNvSpPr txBox="1"/>
          <p:nvPr/>
        </p:nvSpPr>
        <p:spPr>
          <a:xfrm>
            <a:off x="1122318" y="3200317"/>
            <a:ext cx="966001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</a:t>
            </a:r>
            <a:r>
              <a:rPr lang="en-US" sz="3000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Tuần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rgbClr val="002060"/>
                </a:solidFill>
                <a:latin typeface="HP001 4 hàng" panose="020B0603050302020204" pitchFamily="34" charset="0"/>
              </a:rPr>
              <a:t>sau</a:t>
            </a:r>
            <a:r>
              <a:rPr lang="en-US" sz="3000" b="1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 s</a:t>
            </a:r>
            <a:r>
              <a:rPr kumimoji="0" lang="en-US" sz="3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ố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sách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vở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và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đồ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dùng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học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tập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góp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được</a:t>
            </a:r>
            <a:r>
              <a:rPr kumimoji="0" lang="en-US" sz="3000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kumimoji="0" lang="en-US" sz="3000" b="1" i="0" u="none" strike="noStrike" kern="0" cap="none" spc="0" normalizeH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là</a:t>
            </a:r>
            <a:r>
              <a:rPr kumimoji="0" lang="en-US" sz="3000" b="1" i="0" u="none" strike="noStrike" kern="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anose="020B0603050302020204" pitchFamily="34" charset="0"/>
              <a:cs typeface="Arial"/>
              <a:sym typeface="Arial"/>
            </a:endParaRPr>
          </a:p>
        </p:txBody>
      </p:sp>
      <p:cxnSp>
        <p:nvCxnSpPr>
          <p:cNvPr id="10" name="Đường nối Thẳng 9">
            <a:extLst>
              <a:ext uri="{FF2B5EF4-FFF2-40B4-BE49-F238E27FC236}">
                <a16:creationId xmlns="" xmlns:a16="http://schemas.microsoft.com/office/drawing/2014/main" id="{EC79944A-BE9C-494B-A158-58FA34C86D8E}"/>
              </a:ext>
            </a:extLst>
          </p:cNvPr>
          <p:cNvCxnSpPr>
            <a:cxnSpLocks/>
          </p:cNvCxnSpPr>
          <p:nvPr/>
        </p:nvCxnSpPr>
        <p:spPr>
          <a:xfrm>
            <a:off x="1789471" y="1941615"/>
            <a:ext cx="6878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Đường nối Thẳng 13">
            <a:extLst>
              <a:ext uri="{FF2B5EF4-FFF2-40B4-BE49-F238E27FC236}">
                <a16:creationId xmlns="" xmlns:a16="http://schemas.microsoft.com/office/drawing/2014/main" id="{826A3900-AC1B-4723-B512-D3DE343D9929}"/>
              </a:ext>
            </a:extLst>
          </p:cNvPr>
          <p:cNvCxnSpPr/>
          <p:nvPr/>
        </p:nvCxnSpPr>
        <p:spPr>
          <a:xfrm>
            <a:off x="1759975" y="2534868"/>
            <a:ext cx="9235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="" xmlns:a16="http://schemas.microsoft.com/office/drawing/2014/main" id="{F1FBDF5B-FFC4-4CC9-9D2F-058342C2B124}"/>
              </a:ext>
            </a:extLst>
          </p:cNvPr>
          <p:cNvCxnSpPr/>
          <p:nvPr/>
        </p:nvCxnSpPr>
        <p:spPr>
          <a:xfrm>
            <a:off x="5053781" y="3060137"/>
            <a:ext cx="1275062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576566A-3D66-4B06-8487-F79DBBC87A3E}"/>
              </a:ext>
            </a:extLst>
          </p:cNvPr>
          <p:cNvSpPr txBox="1"/>
          <p:nvPr/>
        </p:nvSpPr>
        <p:spPr>
          <a:xfrm>
            <a:off x="2880821" y="4993809"/>
            <a:ext cx="6001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b="1" kern="1200" dirty="0">
                <a:solidFill>
                  <a:srgbClr val="002060"/>
                </a:solidFill>
                <a:latin typeface="HP001 4 hàng" pitchFamily="34" charset="0"/>
                <a:ea typeface="+mn-ea"/>
              </a:rPr>
              <a:t>2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0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+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60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= </a:t>
            </a:r>
            <a:r>
              <a:rPr kumimoji="0" lang="en-US" sz="30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80(</a:t>
            </a:r>
            <a:r>
              <a:rPr kumimoji="0" lang="en-US" sz="30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th</a:t>
            </a:r>
            <a:r>
              <a:rPr kumimoji="0" lang="en-US" sz="300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ù</a:t>
            </a:r>
            <a:r>
              <a:rPr kumimoji="0" lang="en-US" sz="3000" b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ng</a:t>
            </a:r>
            <a:r>
              <a:rPr kumimoji="0" lang="en-US" sz="3000" b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)</a:t>
            </a:r>
            <a:endParaRPr kumimoji="0" lang="en-US" sz="3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B576566A-3D66-4B06-8487-F79DBBC87A3E}"/>
              </a:ext>
            </a:extLst>
          </p:cNvPr>
          <p:cNvSpPr txBox="1"/>
          <p:nvPr/>
        </p:nvSpPr>
        <p:spPr>
          <a:xfrm>
            <a:off x="4591289" y="5619573"/>
            <a:ext cx="60018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Đáp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số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P001 4 hàng" pitchFamily="34" charset="0"/>
                <a:ea typeface="+mn-ea"/>
                <a:cs typeface="Arial"/>
                <a:sym typeface="Arial"/>
              </a:rPr>
              <a:t>: </a:t>
            </a:r>
            <a:r>
              <a:rPr lang="en-US" sz="3000" b="1" kern="1200" dirty="0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80 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th</a:t>
            </a:r>
            <a:r>
              <a:rPr lang="en-US" sz="3000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ù</a:t>
            </a:r>
            <a:r>
              <a:rPr lang="en-US" sz="3000" b="1" kern="1200" dirty="0" err="1" smtClean="0">
                <a:solidFill>
                  <a:srgbClr val="002060"/>
                </a:solidFill>
                <a:latin typeface="HP001 4 hàng" pitchFamily="34" charset="0"/>
                <a:ea typeface="+mn-ea"/>
              </a:rPr>
              <a:t>ng</a:t>
            </a:r>
            <a:endParaRPr kumimoji="0" lang="en-US" sz="3000" b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HP001 4 hàng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53378" y="4363655"/>
            <a:ext cx="10014280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nl-NL" sz="3000" dirty="0">
                <a:solidFill>
                  <a:srgbClr val="002060"/>
                </a:solidFill>
                <a:latin typeface="HP001 4 hàng" panose="020B0603050302020204" pitchFamily="34" charset="0"/>
              </a:rPr>
              <a:t>Số </a:t>
            </a:r>
            <a:r>
              <a:rPr lang="nl-NL" sz="3000" dirty="0" smtClean="0">
                <a:solidFill>
                  <a:srgbClr val="002060"/>
                </a:solidFill>
                <a:latin typeface="HP001 4 hàng" panose="020B0603050302020204" pitchFamily="34" charset="0"/>
              </a:rPr>
              <a:t>sách </a:t>
            </a:r>
            <a:r>
              <a:rPr lang="nl-NL" sz="3000" dirty="0">
                <a:solidFill>
                  <a:srgbClr val="002060"/>
                </a:solidFill>
                <a:latin typeface="HP001 4 hàng" panose="020B0603050302020204" pitchFamily="34" charset="0"/>
              </a:rPr>
              <a:t>vở và đồ dùng học tập góp được trong tuần sau là:</a:t>
            </a:r>
            <a:endParaRPr lang="en-US" sz="3000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4240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6" grpId="0"/>
      <p:bldP spid="15" grpId="0"/>
      <p:bldP spid="1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ề Đĩa Bay Của Ngươi Đi  Chun Chin">
            <a:hlinkClick r:id="" action="ppaction://media"/>
            <a:extLst>
              <a:ext uri="{FF2B5EF4-FFF2-40B4-BE49-F238E27FC236}">
                <a16:creationId xmlns="" xmlns:a16="http://schemas.microsoft.com/office/drawing/2014/main" id="{16E86978-C731-4DD6-9436-9E2812B9DA3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260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DuongLam-co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3290837" y="4819649"/>
            <a:ext cx="184730" cy="748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buClrTx/>
              <a:buFontTx/>
              <a:buNone/>
            </a:pPr>
            <a:endParaRPr lang="vi-VN" sz="4267" kern="1200"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3048000" y="4495801"/>
            <a:ext cx="883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ClrTx/>
              <a:buFontTx/>
              <a:buNone/>
            </a:pPr>
            <a:r>
              <a:rPr lang="en-US" sz="4800" kern="1200">
                <a:solidFill>
                  <a:srgbClr val="0000FF"/>
                </a:solidFill>
                <a:latin typeface=".VnUniverseH" pitchFamily="34" charset="0"/>
                <a:ea typeface="+mn-ea"/>
                <a:cs typeface="+mn-cs"/>
              </a:rPr>
              <a:t>      </a:t>
            </a:r>
            <a:endParaRPr lang="en-US" sz="4267" kern="1200">
              <a:solidFill>
                <a:srgbClr val="1F497D"/>
              </a:solidFill>
              <a:latin typeface=".VnUniverseH" pitchFamily="34" charset="0"/>
              <a:ea typeface="+mn-ea"/>
              <a:cs typeface="+mn-cs"/>
            </a:endParaRPr>
          </a:p>
        </p:txBody>
      </p:sp>
      <p:sp>
        <p:nvSpPr>
          <p:cNvPr id="57354" name="WordArt 10"/>
          <p:cNvSpPr>
            <a:spLocks noChangeArrowheads="1" noChangeShapeType="1" noTextEdit="1"/>
          </p:cNvSpPr>
          <p:nvPr/>
        </p:nvSpPr>
        <p:spPr bwMode="auto">
          <a:xfrm>
            <a:off x="1320800" y="1219200"/>
            <a:ext cx="9652000" cy="34290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Chào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các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em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 !</a:t>
            </a:r>
          </a:p>
          <a:p>
            <a:pPr algn="ctr">
              <a:buClrTx/>
              <a:buFontTx/>
              <a:buNone/>
            </a:pPr>
            <a:r>
              <a:rPr lang="en-US" sz="4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Chúc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các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em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chăm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ngoan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, </a:t>
            </a:r>
            <a:r>
              <a:rPr lang="en-US" sz="4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học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800" kern="10" dirty="0" err="1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giỏi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CC"/>
                </a:solidFill>
                <a:latin typeface="Times New Roman"/>
                <a:ea typeface="+mn-ea"/>
                <a:cs typeface="Times New Roman"/>
              </a:rPr>
              <a:t> </a:t>
            </a:r>
            <a:r>
              <a:rPr lang="en-US" sz="4800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ea typeface="+mn-ea"/>
                <a:cs typeface="Times New Roman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378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7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73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4343400" y="1524000"/>
            <a:ext cx="5867400" cy="3124200"/>
          </a:xfrm>
        </p:spPr>
        <p:txBody>
          <a:bodyPr/>
          <a:lstStyle/>
          <a:p>
            <a:pPr eaLnBrk="1" hangingPunct="1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/>
            </a:r>
            <a:b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4978400" y="1984091"/>
            <a:ext cx="5638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vi-VN" sz="6600" b="1" kern="1200" dirty="0">
                <a:solidFill>
                  <a:srgbClr val="333399"/>
                </a:solidFill>
                <a:latin typeface="Times New Roman" panose="02020603050405020304" pitchFamily="18" charset="0"/>
                <a:ea typeface="+mn-ea"/>
                <a:cs typeface="+mn-cs"/>
              </a:rPr>
              <a:t>KHỞI ĐỘNG </a:t>
            </a:r>
          </a:p>
        </p:txBody>
      </p:sp>
    </p:spTree>
    <p:extLst>
      <p:ext uri="{BB962C8B-B14F-4D97-AF65-F5344CB8AC3E}">
        <p14:creationId xmlns:p14="http://schemas.microsoft.com/office/powerpoint/2010/main" val="30516308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1296537" y="3445462"/>
            <a:ext cx="4291463" cy="666786"/>
          </a:xfrm>
          <a:prstGeom prst="rect">
            <a:avLst/>
          </a:prstGeom>
          <a:solidFill>
            <a:srgbClr val="FFFF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>
              <a:buClrTx/>
              <a:buFontTx/>
              <a:buNone/>
            </a:pPr>
            <a:r>
              <a:rPr lang="en-US" sz="3733" kern="1200" dirty="0" smtClean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84m : 2 </a:t>
            </a:r>
            <a:r>
              <a:rPr lang="en-US" sz="3733" kern="1200" dirty="0">
                <a:solidFill>
                  <a:srgbClr val="0070C0"/>
                </a:solidFill>
                <a:latin typeface="Calibri"/>
                <a:ea typeface="+mn-ea"/>
                <a:cs typeface="+mn-cs"/>
              </a:rPr>
              <a:t>= ………...m</a:t>
            </a:r>
            <a:endParaRPr lang="en-US" sz="3733" b="1" kern="1200" dirty="0">
              <a:solidFill>
                <a:srgbClr val="0070C0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361617" y="5333308"/>
            <a:ext cx="5626075" cy="666786"/>
          </a:xfrm>
          <a:prstGeom prst="rect">
            <a:avLst/>
          </a:prstGeom>
          <a:solidFill>
            <a:srgbClr val="FFFF00"/>
          </a:solidFill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3733" kern="12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8cm × 7 + 44cm </a:t>
            </a:r>
            <a:r>
              <a:rPr lang="en-US" sz="3733" kern="1200" dirty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= …. </a:t>
            </a:r>
            <a:r>
              <a:rPr lang="en-US" sz="3733" kern="1200" dirty="0" smtClean="0">
                <a:solidFill>
                  <a:srgbClr val="0000CC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   m</a:t>
            </a:r>
            <a:endParaRPr lang="en-US" sz="3733" kern="1200" dirty="0">
              <a:solidFill>
                <a:srgbClr val="0000CC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3661599" y="1339696"/>
                <a:ext cx="4303093" cy="666786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rgbClr val="00B050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3733" kern="12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8</m:t>
                    </m:r>
                    <m:r>
                      <m:rPr>
                        <m:sty m:val="p"/>
                      </m:rPr>
                      <a:rPr lang="en-US" sz="3733" kern="1200">
                        <a:solidFill>
                          <a:srgbClr val="0000CC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d</m:t>
                    </m:r>
                  </m:oMath>
                </a14:m>
                <a:r>
                  <a:rPr lang="en-US" sz="3733" kern="1200" dirty="0">
                    <a:solidFill>
                      <a:srgbClr val="0000CC"/>
                    </a:solidFill>
                    <a:latin typeface="Calibri"/>
                    <a:ea typeface="+mn-ea"/>
                    <a:cs typeface="+mn-cs"/>
                  </a:rPr>
                  <a:t>m </a:t>
                </a:r>
                <a:r>
                  <a:rPr lang="en-US" sz="3733" kern="1200" dirty="0" smtClean="0">
                    <a:solidFill>
                      <a:srgbClr val="0000CC"/>
                    </a:solidFill>
                    <a:latin typeface="Calibri"/>
                    <a:ea typeface="+mn-ea"/>
                    <a:cs typeface="+mn-cs"/>
                  </a:rPr>
                  <a:t> x 7 </a:t>
                </a:r>
                <a:r>
                  <a:rPr lang="en-US" sz="3733" kern="1200" dirty="0">
                    <a:solidFill>
                      <a:srgbClr val="0000CC"/>
                    </a:solidFill>
                    <a:latin typeface="Calibri"/>
                    <a:ea typeface="+mn-ea"/>
                    <a:cs typeface="+mn-cs"/>
                  </a:rPr>
                  <a:t>= ..……… </a:t>
                </a:r>
                <a:r>
                  <a:rPr lang="en-US" sz="3733" kern="1200" dirty="0" err="1">
                    <a:solidFill>
                      <a:srgbClr val="0000CC"/>
                    </a:solidFill>
                    <a:latin typeface="Calibri"/>
                    <a:ea typeface="+mn-ea"/>
                    <a:cs typeface="+mn-cs"/>
                  </a:rPr>
                  <a:t>dm</a:t>
                </a:r>
                <a:r>
                  <a:rPr lang="en-US" sz="3733" kern="1200" dirty="0">
                    <a:solidFill>
                      <a:srgbClr val="0000CC"/>
                    </a:solidFill>
                    <a:latin typeface="Calibri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1599" y="1339696"/>
                <a:ext cx="4303093" cy="666786"/>
              </a:xfrm>
              <a:prstGeom prst="rect">
                <a:avLst/>
              </a:prstGeom>
              <a:blipFill rotWithShape="0">
                <a:blip r:embed="rId6"/>
                <a:stretch>
                  <a:fillRect t="-14414" r="-3814" b="-35135"/>
                </a:stretch>
              </a:blipFill>
              <a:ln>
                <a:solidFill>
                  <a:srgbClr val="00B05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5" descr="C:\Users\Admin\Desktop\553-5530222_hinh-anh-con-ong-n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819" y="2659500"/>
            <a:ext cx="1789404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553-5530222_hinh-anh-con-ong-nau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3627" y="464549"/>
            <a:ext cx="1815323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5" descr="C:\Users\Admin\Desktop\553-5530222_hinh-anh-con-ong-nau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02" y="4619428"/>
            <a:ext cx="1789404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hũ mật ong.jf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701" y="487036"/>
            <a:ext cx="1041401" cy="146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" name="Oval 2"/>
              <p:cNvSpPr/>
              <p:nvPr/>
            </p:nvSpPr>
            <p:spPr>
              <a:xfrm>
                <a:off x="8559797" y="3044354"/>
                <a:ext cx="914400" cy="802213"/>
              </a:xfrm>
              <a:prstGeom prst="ellipse">
                <a:avLst/>
              </a:prstGeom>
              <a:solidFill>
                <a:srgbClr val="0000CC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b="1" i="1" kern="120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7" b="1" i="1" kern="120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sz="2667" b="1" i="1" kern="1200">
                              <a:solidFill>
                                <a:prstClr val="white"/>
                              </a:solidFill>
                              <a:latin typeface="Cambria Math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667" b="1" kern="1200" dirty="0">
                  <a:solidFill>
                    <a:prstClr val="white"/>
                  </a:solidFill>
                </a:endParaRPr>
              </a:p>
            </p:txBody>
          </p:sp>
        </mc:Choice>
        <mc:Fallback>
          <p:sp>
            <p:nvSpPr>
              <p:cNvPr id="3" name="Oval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9797" y="3044354"/>
                <a:ext cx="914400" cy="802213"/>
              </a:xfrm>
              <a:prstGeom prst="ellipse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31" name="Picture 7" descr="C:\Users\Admin\Desktop\hũ mật ong.jf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798" y="2413001"/>
            <a:ext cx="1193801" cy="143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Oval 47"/>
          <p:cNvSpPr/>
          <p:nvPr/>
        </p:nvSpPr>
        <p:spPr>
          <a:xfrm>
            <a:off x="9570618" y="1096519"/>
            <a:ext cx="910864" cy="859866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133" b="1" kern="1200" dirty="0" smtClean="0">
                <a:solidFill>
                  <a:srgbClr val="FF0000"/>
                </a:solidFill>
              </a:rPr>
              <a:t>1</a:t>
            </a:r>
            <a:endParaRPr lang="en-US" sz="2133" b="1" kern="1200" dirty="0">
              <a:solidFill>
                <a:srgbClr val="FF0000"/>
              </a:solidFill>
            </a:endParaRPr>
          </a:p>
        </p:txBody>
      </p:sp>
      <p:pic>
        <p:nvPicPr>
          <p:cNvPr id="49" name="Picture 7" descr="C:\Users\Admin\Desktop\hũ mật ong.jf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2" y="4398541"/>
            <a:ext cx="1193796" cy="1495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Oval 49"/>
          <p:cNvSpPr/>
          <p:nvPr/>
        </p:nvSpPr>
        <p:spPr>
          <a:xfrm>
            <a:off x="7112002" y="4851400"/>
            <a:ext cx="1193796" cy="1042640"/>
          </a:xfrm>
          <a:prstGeom prst="ellipse">
            <a:avLst/>
          </a:prstGeom>
          <a:solidFill>
            <a:srgbClr val="CC66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400" b="1" kern="1200" dirty="0" smtClean="0">
                <a:solidFill>
                  <a:srgbClr val="FF0000"/>
                </a:solidFill>
              </a:rPr>
              <a:t>42</a:t>
            </a:r>
            <a:endParaRPr lang="en-US" sz="2400" b="1" kern="1200" dirty="0">
              <a:solidFill>
                <a:srgbClr val="FF0000"/>
              </a:solidFill>
            </a:endParaRPr>
          </a:p>
        </p:txBody>
      </p:sp>
      <p:sp>
        <p:nvSpPr>
          <p:cNvPr id="51" name="Oval 50"/>
          <p:cNvSpPr/>
          <p:nvPr/>
        </p:nvSpPr>
        <p:spPr>
          <a:xfrm>
            <a:off x="8417980" y="2845567"/>
            <a:ext cx="1107961" cy="1001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r>
              <a:rPr lang="en-US" sz="2667" b="1" kern="1200" dirty="0" smtClean="0">
                <a:solidFill>
                  <a:prstClr val="white"/>
                </a:solidFill>
              </a:rPr>
              <a:t>56</a:t>
            </a:r>
            <a:endParaRPr lang="en-US" sz="2667" b="1" kern="1200" dirty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429332" y="1757719"/>
            <a:ext cx="332142" cy="46166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9621192" y="3619904"/>
            <a:ext cx="34657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8404327" y="5647820"/>
            <a:ext cx="314510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80027" y="444325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(1)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741131" y="2562576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(2)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11200" y="4425732"/>
            <a:ext cx="526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Tx/>
              <a:buFontTx/>
              <a:buNone/>
            </a:pPr>
            <a:r>
              <a:rPr lang="en-US" sz="2400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(3)</a:t>
            </a:r>
          </a:p>
        </p:txBody>
      </p:sp>
      <p:sp>
        <p:nvSpPr>
          <p:cNvPr id="56" name="Rectangle 5"/>
          <p:cNvSpPr>
            <a:spLocks noChangeArrowheads="1"/>
          </p:cNvSpPr>
          <p:nvPr/>
        </p:nvSpPr>
        <p:spPr bwMode="auto">
          <a:xfrm>
            <a:off x="41608" y="74993"/>
            <a:ext cx="4689113" cy="584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32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Trò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chơi</a:t>
            </a:r>
            <a:r>
              <a:rPr lang="en-US" sz="3200" b="1" kern="1200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“ Ong 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tìm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en-US" sz="32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mật</a:t>
            </a:r>
            <a:r>
              <a:rPr lang="en-US" sz="32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”</a:t>
            </a:r>
            <a:endParaRPr lang="vi-VN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WordArt 33"/>
          <p:cNvSpPr>
            <a:spLocks noChangeArrowheads="1" noChangeShapeType="1" noTextEdit="1"/>
          </p:cNvSpPr>
          <p:nvPr/>
        </p:nvSpPr>
        <p:spPr bwMode="auto">
          <a:xfrm>
            <a:off x="105319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0</a:t>
            </a:r>
          </a:p>
        </p:txBody>
      </p:sp>
      <p:sp>
        <p:nvSpPr>
          <p:cNvPr id="23" name="WordArt 34"/>
          <p:cNvSpPr>
            <a:spLocks noChangeArrowheads="1" noChangeShapeType="1" noTextEdit="1"/>
          </p:cNvSpPr>
          <p:nvPr/>
        </p:nvSpPr>
        <p:spPr bwMode="auto">
          <a:xfrm>
            <a:off x="105319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</a:t>
            </a:r>
          </a:p>
        </p:txBody>
      </p:sp>
      <p:sp>
        <p:nvSpPr>
          <p:cNvPr id="24" name="WordArt 35"/>
          <p:cNvSpPr>
            <a:spLocks noChangeArrowheads="1" noChangeShapeType="1" noTextEdit="1"/>
          </p:cNvSpPr>
          <p:nvPr/>
        </p:nvSpPr>
        <p:spPr bwMode="auto">
          <a:xfrm>
            <a:off x="10538253" y="35584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</a:t>
            </a:r>
          </a:p>
        </p:txBody>
      </p:sp>
      <p:sp>
        <p:nvSpPr>
          <p:cNvPr id="25" name="WordArt 36"/>
          <p:cNvSpPr>
            <a:spLocks noChangeArrowheads="1" noChangeShapeType="1" noTextEdit="1"/>
          </p:cNvSpPr>
          <p:nvPr/>
        </p:nvSpPr>
        <p:spPr bwMode="auto">
          <a:xfrm>
            <a:off x="105319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</a:t>
            </a:r>
          </a:p>
        </p:txBody>
      </p:sp>
      <p:sp>
        <p:nvSpPr>
          <p:cNvPr id="26" name="WordArt 37"/>
          <p:cNvSpPr>
            <a:spLocks noChangeArrowheads="1" noChangeShapeType="1" noTextEdit="1"/>
          </p:cNvSpPr>
          <p:nvPr/>
        </p:nvSpPr>
        <p:spPr bwMode="auto">
          <a:xfrm>
            <a:off x="105954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</a:t>
            </a:r>
          </a:p>
        </p:txBody>
      </p:sp>
      <p:sp>
        <p:nvSpPr>
          <p:cNvPr id="27" name="WordArt 38"/>
          <p:cNvSpPr>
            <a:spLocks noChangeArrowheads="1" noChangeShapeType="1" noTextEdit="1"/>
          </p:cNvSpPr>
          <p:nvPr/>
        </p:nvSpPr>
        <p:spPr bwMode="auto">
          <a:xfrm>
            <a:off x="1055095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</a:t>
            </a:r>
          </a:p>
        </p:txBody>
      </p:sp>
      <p:sp>
        <p:nvSpPr>
          <p:cNvPr id="28" name="WordArt 39"/>
          <p:cNvSpPr>
            <a:spLocks noChangeArrowheads="1" noChangeShapeType="1" noTextEdit="1"/>
          </p:cNvSpPr>
          <p:nvPr/>
        </p:nvSpPr>
        <p:spPr bwMode="auto">
          <a:xfrm>
            <a:off x="105319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6</a:t>
            </a:r>
          </a:p>
        </p:txBody>
      </p:sp>
      <p:sp>
        <p:nvSpPr>
          <p:cNvPr id="29" name="WordArt 40"/>
          <p:cNvSpPr>
            <a:spLocks noChangeArrowheads="1" noChangeShapeType="1" noTextEdit="1"/>
          </p:cNvSpPr>
          <p:nvPr/>
        </p:nvSpPr>
        <p:spPr bwMode="auto">
          <a:xfrm>
            <a:off x="105319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7</a:t>
            </a:r>
          </a:p>
        </p:txBody>
      </p:sp>
      <p:sp>
        <p:nvSpPr>
          <p:cNvPr id="30" name="WordArt 41"/>
          <p:cNvSpPr>
            <a:spLocks noChangeArrowheads="1" noChangeShapeType="1" noTextEdit="1"/>
          </p:cNvSpPr>
          <p:nvPr/>
        </p:nvSpPr>
        <p:spPr bwMode="auto">
          <a:xfrm>
            <a:off x="10538253" y="357750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8</a:t>
            </a:r>
          </a:p>
        </p:txBody>
      </p:sp>
      <p:sp>
        <p:nvSpPr>
          <p:cNvPr id="32" name="WordArt 42"/>
          <p:cNvSpPr>
            <a:spLocks noChangeArrowheads="1" noChangeShapeType="1" noTextEdit="1"/>
          </p:cNvSpPr>
          <p:nvPr/>
        </p:nvSpPr>
        <p:spPr bwMode="auto">
          <a:xfrm>
            <a:off x="105319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9</a:t>
            </a:r>
          </a:p>
        </p:txBody>
      </p:sp>
      <p:sp>
        <p:nvSpPr>
          <p:cNvPr id="33" name="WordArt 43"/>
          <p:cNvSpPr>
            <a:spLocks noChangeArrowheads="1" noChangeShapeType="1" noTextEdit="1"/>
          </p:cNvSpPr>
          <p:nvPr/>
        </p:nvSpPr>
        <p:spPr bwMode="auto">
          <a:xfrm>
            <a:off x="105319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10</a:t>
            </a:r>
          </a:p>
        </p:txBody>
      </p:sp>
      <p:sp>
        <p:nvSpPr>
          <p:cNvPr id="34" name="WordArt 44"/>
          <p:cNvSpPr>
            <a:spLocks noChangeArrowheads="1" noChangeShapeType="1" noTextEdit="1"/>
          </p:cNvSpPr>
          <p:nvPr/>
        </p:nvSpPr>
        <p:spPr bwMode="auto">
          <a:xfrm>
            <a:off x="105319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11</a:t>
            </a:r>
          </a:p>
        </p:txBody>
      </p:sp>
      <p:sp>
        <p:nvSpPr>
          <p:cNvPr id="35" name="WordArt 45"/>
          <p:cNvSpPr>
            <a:spLocks noChangeArrowheads="1" noChangeShapeType="1" noTextEdit="1"/>
          </p:cNvSpPr>
          <p:nvPr/>
        </p:nvSpPr>
        <p:spPr bwMode="auto">
          <a:xfrm>
            <a:off x="105319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12</a:t>
            </a:r>
          </a:p>
        </p:txBody>
      </p:sp>
      <p:sp>
        <p:nvSpPr>
          <p:cNvPr id="36" name="WordArt 46"/>
          <p:cNvSpPr>
            <a:spLocks noChangeArrowheads="1" noChangeShapeType="1" noTextEdit="1"/>
          </p:cNvSpPr>
          <p:nvPr/>
        </p:nvSpPr>
        <p:spPr bwMode="auto">
          <a:xfrm>
            <a:off x="10519203" y="3571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13</a:t>
            </a:r>
          </a:p>
        </p:txBody>
      </p:sp>
      <p:sp>
        <p:nvSpPr>
          <p:cNvPr id="37" name="WordArt 47"/>
          <p:cNvSpPr>
            <a:spLocks noChangeArrowheads="1" noChangeShapeType="1" noTextEdit="1"/>
          </p:cNvSpPr>
          <p:nvPr/>
        </p:nvSpPr>
        <p:spPr bwMode="auto">
          <a:xfrm>
            <a:off x="10531903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14</a:t>
            </a:r>
          </a:p>
        </p:txBody>
      </p:sp>
      <p:sp>
        <p:nvSpPr>
          <p:cNvPr id="38" name="WordArt 48"/>
          <p:cNvSpPr>
            <a:spLocks noChangeArrowheads="1" noChangeShapeType="1" noTextEdit="1"/>
          </p:cNvSpPr>
          <p:nvPr/>
        </p:nvSpPr>
        <p:spPr bwMode="auto">
          <a:xfrm>
            <a:off x="10633504" y="35366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16</a:t>
            </a:r>
          </a:p>
        </p:txBody>
      </p:sp>
      <p:grpSp>
        <p:nvGrpSpPr>
          <p:cNvPr id="39" name="Group 49"/>
          <p:cNvGrpSpPr>
            <a:grpSpLocks/>
          </p:cNvGrpSpPr>
          <p:nvPr/>
        </p:nvGrpSpPr>
        <p:grpSpPr bwMode="auto">
          <a:xfrm>
            <a:off x="9857823" y="5028458"/>
            <a:ext cx="2336800" cy="1572684"/>
            <a:chOff x="4320" y="2928"/>
            <a:chExt cx="1104" cy="1104"/>
          </a:xfrm>
        </p:grpSpPr>
        <p:sp>
          <p:nvSpPr>
            <p:cNvPr id="40" name="AutoShape 50"/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buClrTx/>
                <a:buFontTx/>
                <a:buNone/>
              </a:pPr>
              <a:endParaRPr lang="vi-VN" altLang="vi-VN" sz="8000" b="1" kern="1200">
                <a:solidFill>
                  <a:srgbClr val="FF0066"/>
                </a:solidFill>
                <a:latin typeface=".VnHelvetInsH" pitchFamily="34" charset="0"/>
                <a:ea typeface="+mn-ea"/>
                <a:cs typeface="+mn-cs"/>
              </a:endParaRPr>
            </a:p>
          </p:txBody>
        </p:sp>
        <p:sp>
          <p:nvSpPr>
            <p:cNvPr id="41" name="WordArt 51"/>
            <p:cNvSpPr>
              <a:spLocks noChangeArrowheads="1" noChangeShapeType="1" noTextEdit="1"/>
            </p:cNvSpPr>
            <p:nvPr/>
          </p:nvSpPr>
          <p:spPr bwMode="auto">
            <a:xfrm>
              <a:off x="4581" y="3142"/>
              <a:ext cx="672" cy="576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>
                <a:buClrTx/>
                <a:buFontTx/>
                <a:buNone/>
              </a:pP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ea typeface="+mn-ea"/>
                  <a:cs typeface="Times New Roman"/>
                </a:rPr>
                <a:t>Hết</a:t>
              </a:r>
              <a:r>
                <a:rPr lang="en-US" sz="4800" kern="10" dirty="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ea typeface="+mn-ea"/>
                  <a:cs typeface="Times New Roman"/>
                </a:rPr>
                <a:t> </a:t>
              </a:r>
              <a:r>
                <a:rPr lang="en-US" sz="4800" kern="10" dirty="0" err="1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latin typeface="Times New Roman"/>
                  <a:ea typeface="+mn-ea"/>
                  <a:cs typeface="Times New Roman"/>
                </a:rPr>
                <a:t>giờ</a:t>
              </a:r>
              <a:endParaRPr lang="en-US" sz="48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Times New Roman"/>
                <a:ea typeface="+mn-ea"/>
                <a:cs typeface="Times New Roman"/>
              </a:endParaRPr>
            </a:p>
          </p:txBody>
        </p:sp>
      </p:grpSp>
      <p:sp>
        <p:nvSpPr>
          <p:cNvPr id="42" name="WordArt 48"/>
          <p:cNvSpPr>
            <a:spLocks noChangeArrowheads="1" noChangeShapeType="1" noTextEdit="1"/>
          </p:cNvSpPr>
          <p:nvPr/>
        </p:nvSpPr>
        <p:spPr bwMode="auto">
          <a:xfrm>
            <a:off x="10595403" y="357750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15</a:t>
            </a:r>
          </a:p>
        </p:txBody>
      </p:sp>
      <p:sp>
        <p:nvSpPr>
          <p:cNvPr id="43" name="WordArt 48"/>
          <p:cNvSpPr>
            <a:spLocks noChangeArrowheads="1" noChangeShapeType="1" noTextEdit="1"/>
          </p:cNvSpPr>
          <p:nvPr/>
        </p:nvSpPr>
        <p:spPr bwMode="auto">
          <a:xfrm>
            <a:off x="10633504" y="3536332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18</a:t>
            </a:r>
          </a:p>
        </p:txBody>
      </p:sp>
      <p:sp>
        <p:nvSpPr>
          <p:cNvPr id="45" name="WordArt 48"/>
          <p:cNvSpPr>
            <a:spLocks noChangeArrowheads="1" noChangeShapeType="1" noTextEdit="1"/>
          </p:cNvSpPr>
          <p:nvPr/>
        </p:nvSpPr>
        <p:spPr bwMode="auto">
          <a:xfrm>
            <a:off x="10650437" y="35493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19</a:t>
            </a:r>
          </a:p>
        </p:txBody>
      </p:sp>
      <p:sp>
        <p:nvSpPr>
          <p:cNvPr id="57" name="WordArt 48"/>
          <p:cNvSpPr>
            <a:spLocks noChangeArrowheads="1" noChangeShapeType="1" noTextEdit="1"/>
          </p:cNvSpPr>
          <p:nvPr/>
        </p:nvSpPr>
        <p:spPr bwMode="auto">
          <a:xfrm>
            <a:off x="10595403" y="359412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20</a:t>
            </a:r>
          </a:p>
        </p:txBody>
      </p:sp>
      <p:sp>
        <p:nvSpPr>
          <p:cNvPr id="58" name="WordArt 48"/>
          <p:cNvSpPr>
            <a:spLocks noChangeArrowheads="1" noChangeShapeType="1" noTextEdit="1"/>
          </p:cNvSpPr>
          <p:nvPr/>
        </p:nvSpPr>
        <p:spPr bwMode="auto">
          <a:xfrm>
            <a:off x="10633504" y="357750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21</a:t>
            </a:r>
          </a:p>
        </p:txBody>
      </p:sp>
      <p:sp>
        <p:nvSpPr>
          <p:cNvPr id="59" name="WordArt 48"/>
          <p:cNvSpPr>
            <a:spLocks noChangeArrowheads="1" noChangeShapeType="1" noTextEdit="1"/>
          </p:cNvSpPr>
          <p:nvPr/>
        </p:nvSpPr>
        <p:spPr bwMode="auto">
          <a:xfrm>
            <a:off x="10595403" y="3549032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22</a:t>
            </a:r>
          </a:p>
        </p:txBody>
      </p:sp>
      <p:sp>
        <p:nvSpPr>
          <p:cNvPr id="60" name="WordArt 48"/>
          <p:cNvSpPr>
            <a:spLocks noChangeArrowheads="1" noChangeShapeType="1" noTextEdit="1"/>
          </p:cNvSpPr>
          <p:nvPr/>
        </p:nvSpPr>
        <p:spPr bwMode="auto">
          <a:xfrm>
            <a:off x="10633504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23</a:t>
            </a:r>
          </a:p>
        </p:txBody>
      </p:sp>
      <p:sp>
        <p:nvSpPr>
          <p:cNvPr id="61" name="WordArt 48"/>
          <p:cNvSpPr>
            <a:spLocks noChangeArrowheads="1" noChangeShapeType="1" noTextEdit="1"/>
          </p:cNvSpPr>
          <p:nvPr/>
        </p:nvSpPr>
        <p:spPr bwMode="auto">
          <a:xfrm>
            <a:off x="10650437" y="3562369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24</a:t>
            </a:r>
          </a:p>
        </p:txBody>
      </p:sp>
      <p:sp>
        <p:nvSpPr>
          <p:cNvPr id="62" name="WordArt 48"/>
          <p:cNvSpPr>
            <a:spLocks noChangeArrowheads="1" noChangeShapeType="1" noTextEdit="1"/>
          </p:cNvSpPr>
          <p:nvPr/>
        </p:nvSpPr>
        <p:spPr bwMode="auto">
          <a:xfrm>
            <a:off x="10650437" y="35493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25</a:t>
            </a:r>
          </a:p>
        </p:txBody>
      </p:sp>
      <p:sp>
        <p:nvSpPr>
          <p:cNvPr id="63" name="WordArt 48"/>
          <p:cNvSpPr>
            <a:spLocks noChangeArrowheads="1" noChangeShapeType="1" noTextEdit="1"/>
          </p:cNvSpPr>
          <p:nvPr/>
        </p:nvSpPr>
        <p:spPr bwMode="auto">
          <a:xfrm>
            <a:off x="10650437" y="3562369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26</a:t>
            </a:r>
          </a:p>
        </p:txBody>
      </p:sp>
      <p:sp>
        <p:nvSpPr>
          <p:cNvPr id="64" name="WordArt 48"/>
          <p:cNvSpPr>
            <a:spLocks noChangeArrowheads="1" noChangeShapeType="1" noTextEdit="1"/>
          </p:cNvSpPr>
          <p:nvPr/>
        </p:nvSpPr>
        <p:spPr bwMode="auto">
          <a:xfrm>
            <a:off x="10633504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27</a:t>
            </a:r>
          </a:p>
        </p:txBody>
      </p:sp>
      <p:sp>
        <p:nvSpPr>
          <p:cNvPr id="65" name="WordArt 48"/>
          <p:cNvSpPr>
            <a:spLocks noChangeArrowheads="1" noChangeShapeType="1" noTextEdit="1"/>
          </p:cNvSpPr>
          <p:nvPr/>
        </p:nvSpPr>
        <p:spPr bwMode="auto">
          <a:xfrm>
            <a:off x="10650437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28</a:t>
            </a:r>
          </a:p>
        </p:txBody>
      </p:sp>
      <p:sp>
        <p:nvSpPr>
          <p:cNvPr id="66" name="WordArt 48"/>
          <p:cNvSpPr>
            <a:spLocks noChangeArrowheads="1" noChangeShapeType="1" noTextEdit="1"/>
          </p:cNvSpPr>
          <p:nvPr/>
        </p:nvSpPr>
        <p:spPr bwMode="auto">
          <a:xfrm>
            <a:off x="10633504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29</a:t>
            </a:r>
          </a:p>
        </p:txBody>
      </p:sp>
      <p:sp>
        <p:nvSpPr>
          <p:cNvPr id="67" name="WordArt 48"/>
          <p:cNvSpPr>
            <a:spLocks noChangeArrowheads="1" noChangeShapeType="1" noTextEdit="1"/>
          </p:cNvSpPr>
          <p:nvPr/>
        </p:nvSpPr>
        <p:spPr bwMode="auto">
          <a:xfrm>
            <a:off x="10650437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30</a:t>
            </a:r>
          </a:p>
        </p:txBody>
      </p:sp>
      <p:sp>
        <p:nvSpPr>
          <p:cNvPr id="68" name="WordArt 48"/>
          <p:cNvSpPr>
            <a:spLocks noChangeArrowheads="1" noChangeShapeType="1" noTextEdit="1"/>
          </p:cNvSpPr>
          <p:nvPr/>
        </p:nvSpPr>
        <p:spPr bwMode="auto">
          <a:xfrm>
            <a:off x="10650437" y="357750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17</a:t>
            </a:r>
          </a:p>
        </p:txBody>
      </p:sp>
      <p:sp>
        <p:nvSpPr>
          <p:cNvPr id="69" name="WordArt 48"/>
          <p:cNvSpPr>
            <a:spLocks noChangeArrowheads="1" noChangeShapeType="1" noTextEdit="1"/>
          </p:cNvSpPr>
          <p:nvPr/>
        </p:nvSpPr>
        <p:spPr bwMode="auto">
          <a:xfrm>
            <a:off x="10722404" y="3571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31</a:t>
            </a:r>
          </a:p>
        </p:txBody>
      </p:sp>
      <p:sp>
        <p:nvSpPr>
          <p:cNvPr id="70" name="WordArt 48"/>
          <p:cNvSpPr>
            <a:spLocks noChangeArrowheads="1" noChangeShapeType="1" noTextEdit="1"/>
          </p:cNvSpPr>
          <p:nvPr/>
        </p:nvSpPr>
        <p:spPr bwMode="auto">
          <a:xfrm>
            <a:off x="10722404" y="362882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32</a:t>
            </a:r>
          </a:p>
        </p:txBody>
      </p:sp>
      <p:sp>
        <p:nvSpPr>
          <p:cNvPr id="71" name="WordArt 48"/>
          <p:cNvSpPr>
            <a:spLocks noChangeArrowheads="1" noChangeShapeType="1" noTextEdit="1"/>
          </p:cNvSpPr>
          <p:nvPr/>
        </p:nvSpPr>
        <p:spPr bwMode="auto">
          <a:xfrm>
            <a:off x="10722404" y="3603429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33</a:t>
            </a:r>
          </a:p>
        </p:txBody>
      </p:sp>
      <p:sp>
        <p:nvSpPr>
          <p:cNvPr id="72" name="WordArt 48"/>
          <p:cNvSpPr>
            <a:spLocks noChangeArrowheads="1" noChangeShapeType="1" noTextEdit="1"/>
          </p:cNvSpPr>
          <p:nvPr/>
        </p:nvSpPr>
        <p:spPr bwMode="auto">
          <a:xfrm>
            <a:off x="10703353" y="3620363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34</a:t>
            </a:r>
          </a:p>
        </p:txBody>
      </p:sp>
      <p:sp>
        <p:nvSpPr>
          <p:cNvPr id="73" name="WordArt 48"/>
          <p:cNvSpPr>
            <a:spLocks noChangeArrowheads="1" noChangeShapeType="1" noTextEdit="1"/>
          </p:cNvSpPr>
          <p:nvPr/>
        </p:nvSpPr>
        <p:spPr bwMode="auto">
          <a:xfrm>
            <a:off x="10661020" y="362882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35</a:t>
            </a:r>
          </a:p>
        </p:txBody>
      </p:sp>
      <p:sp>
        <p:nvSpPr>
          <p:cNvPr id="74" name="WordArt 48"/>
          <p:cNvSpPr>
            <a:spLocks noChangeArrowheads="1" noChangeShapeType="1" noTextEdit="1"/>
          </p:cNvSpPr>
          <p:nvPr/>
        </p:nvSpPr>
        <p:spPr bwMode="auto">
          <a:xfrm>
            <a:off x="10622920" y="3545117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36</a:t>
            </a:r>
          </a:p>
        </p:txBody>
      </p:sp>
      <p:sp>
        <p:nvSpPr>
          <p:cNvPr id="75" name="WordArt 48"/>
          <p:cNvSpPr>
            <a:spLocks noChangeArrowheads="1" noChangeShapeType="1" noTextEdit="1"/>
          </p:cNvSpPr>
          <p:nvPr/>
        </p:nvSpPr>
        <p:spPr bwMode="auto">
          <a:xfrm>
            <a:off x="10703353" y="355358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37</a:t>
            </a:r>
          </a:p>
        </p:txBody>
      </p:sp>
      <p:sp>
        <p:nvSpPr>
          <p:cNvPr id="76" name="WordArt 48"/>
          <p:cNvSpPr>
            <a:spLocks noChangeArrowheads="1" noChangeShapeType="1" noTextEdit="1"/>
          </p:cNvSpPr>
          <p:nvPr/>
        </p:nvSpPr>
        <p:spPr bwMode="auto">
          <a:xfrm>
            <a:off x="10644087" y="352458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38</a:t>
            </a:r>
          </a:p>
        </p:txBody>
      </p:sp>
      <p:sp>
        <p:nvSpPr>
          <p:cNvPr id="77" name="WordArt 48"/>
          <p:cNvSpPr>
            <a:spLocks noChangeArrowheads="1" noChangeShapeType="1" noTextEdit="1"/>
          </p:cNvSpPr>
          <p:nvPr/>
        </p:nvSpPr>
        <p:spPr bwMode="auto">
          <a:xfrm>
            <a:off x="10661019" y="35584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39</a:t>
            </a:r>
          </a:p>
        </p:txBody>
      </p:sp>
      <p:sp>
        <p:nvSpPr>
          <p:cNvPr id="78" name="WordArt 48"/>
          <p:cNvSpPr>
            <a:spLocks noChangeArrowheads="1" noChangeShapeType="1" noTextEdit="1"/>
          </p:cNvSpPr>
          <p:nvPr/>
        </p:nvSpPr>
        <p:spPr bwMode="auto">
          <a:xfrm>
            <a:off x="10656787" y="35711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40</a:t>
            </a:r>
          </a:p>
        </p:txBody>
      </p:sp>
      <p:sp>
        <p:nvSpPr>
          <p:cNvPr id="79" name="WordArt 48"/>
          <p:cNvSpPr>
            <a:spLocks noChangeArrowheads="1" noChangeShapeType="1" noTextEdit="1"/>
          </p:cNvSpPr>
          <p:nvPr/>
        </p:nvSpPr>
        <p:spPr bwMode="auto">
          <a:xfrm>
            <a:off x="10561536" y="365422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41</a:t>
            </a:r>
          </a:p>
        </p:txBody>
      </p:sp>
      <p:sp>
        <p:nvSpPr>
          <p:cNvPr id="80" name="WordArt 48"/>
          <p:cNvSpPr>
            <a:spLocks noChangeArrowheads="1" noChangeShapeType="1" noTextEdit="1"/>
          </p:cNvSpPr>
          <p:nvPr/>
        </p:nvSpPr>
        <p:spPr bwMode="auto">
          <a:xfrm>
            <a:off x="10510736" y="352458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42</a:t>
            </a:r>
          </a:p>
        </p:txBody>
      </p:sp>
      <p:sp>
        <p:nvSpPr>
          <p:cNvPr id="81" name="WordArt 48"/>
          <p:cNvSpPr>
            <a:spLocks noChangeArrowheads="1" noChangeShapeType="1" noTextEdit="1"/>
          </p:cNvSpPr>
          <p:nvPr/>
        </p:nvSpPr>
        <p:spPr bwMode="auto">
          <a:xfrm>
            <a:off x="10612336" y="360342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43</a:t>
            </a:r>
          </a:p>
        </p:txBody>
      </p:sp>
      <p:sp>
        <p:nvSpPr>
          <p:cNvPr id="82" name="WordArt 48"/>
          <p:cNvSpPr>
            <a:spLocks noChangeArrowheads="1" noChangeShapeType="1" noTextEdit="1"/>
          </p:cNvSpPr>
          <p:nvPr/>
        </p:nvSpPr>
        <p:spPr bwMode="auto">
          <a:xfrm>
            <a:off x="10650437" y="3586496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44</a:t>
            </a:r>
          </a:p>
        </p:txBody>
      </p:sp>
      <p:sp>
        <p:nvSpPr>
          <p:cNvPr id="83" name="WordArt 48"/>
          <p:cNvSpPr>
            <a:spLocks noChangeArrowheads="1" noChangeShapeType="1" noTextEdit="1"/>
          </p:cNvSpPr>
          <p:nvPr/>
        </p:nvSpPr>
        <p:spPr bwMode="auto">
          <a:xfrm>
            <a:off x="10688537" y="360342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45</a:t>
            </a:r>
          </a:p>
        </p:txBody>
      </p:sp>
      <p:sp>
        <p:nvSpPr>
          <p:cNvPr id="84" name="WordArt 48"/>
          <p:cNvSpPr>
            <a:spLocks noChangeArrowheads="1" noChangeShapeType="1" noTextEdit="1"/>
          </p:cNvSpPr>
          <p:nvPr/>
        </p:nvSpPr>
        <p:spPr bwMode="auto">
          <a:xfrm>
            <a:off x="10703353" y="356268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46</a:t>
            </a:r>
          </a:p>
        </p:txBody>
      </p:sp>
      <p:sp>
        <p:nvSpPr>
          <p:cNvPr id="85" name="WordArt 48"/>
          <p:cNvSpPr>
            <a:spLocks noChangeArrowheads="1" noChangeShapeType="1" noTextEdit="1"/>
          </p:cNvSpPr>
          <p:nvPr/>
        </p:nvSpPr>
        <p:spPr bwMode="auto">
          <a:xfrm>
            <a:off x="10650437" y="356268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47</a:t>
            </a:r>
          </a:p>
        </p:txBody>
      </p:sp>
      <p:sp>
        <p:nvSpPr>
          <p:cNvPr id="86" name="WordArt 48"/>
          <p:cNvSpPr>
            <a:spLocks noChangeArrowheads="1" noChangeShapeType="1" noTextEdit="1"/>
          </p:cNvSpPr>
          <p:nvPr/>
        </p:nvSpPr>
        <p:spPr bwMode="auto">
          <a:xfrm>
            <a:off x="10650437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48</a:t>
            </a:r>
          </a:p>
        </p:txBody>
      </p:sp>
      <p:sp>
        <p:nvSpPr>
          <p:cNvPr id="87" name="WordArt 48"/>
          <p:cNvSpPr>
            <a:spLocks noChangeArrowheads="1" noChangeShapeType="1" noTextEdit="1"/>
          </p:cNvSpPr>
          <p:nvPr/>
        </p:nvSpPr>
        <p:spPr bwMode="auto">
          <a:xfrm>
            <a:off x="10661019" y="359412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49</a:t>
            </a:r>
          </a:p>
        </p:txBody>
      </p:sp>
      <p:sp>
        <p:nvSpPr>
          <p:cNvPr id="88" name="WordArt 48"/>
          <p:cNvSpPr>
            <a:spLocks noChangeArrowheads="1" noChangeShapeType="1" noTextEdit="1"/>
          </p:cNvSpPr>
          <p:nvPr/>
        </p:nvSpPr>
        <p:spPr bwMode="auto">
          <a:xfrm>
            <a:off x="10633504" y="3603428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50</a:t>
            </a:r>
          </a:p>
        </p:txBody>
      </p:sp>
      <p:sp>
        <p:nvSpPr>
          <p:cNvPr id="89" name="WordArt 48"/>
          <p:cNvSpPr>
            <a:spLocks noChangeArrowheads="1" noChangeShapeType="1" noTextEdit="1"/>
          </p:cNvSpPr>
          <p:nvPr/>
        </p:nvSpPr>
        <p:spPr bwMode="auto">
          <a:xfrm>
            <a:off x="10584820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51</a:t>
            </a:r>
          </a:p>
        </p:txBody>
      </p:sp>
      <p:sp>
        <p:nvSpPr>
          <p:cNvPr id="90" name="WordArt 48"/>
          <p:cNvSpPr>
            <a:spLocks noChangeArrowheads="1" noChangeShapeType="1" noTextEdit="1"/>
          </p:cNvSpPr>
          <p:nvPr/>
        </p:nvSpPr>
        <p:spPr bwMode="auto">
          <a:xfrm>
            <a:off x="10656787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52</a:t>
            </a:r>
          </a:p>
        </p:txBody>
      </p:sp>
      <p:sp>
        <p:nvSpPr>
          <p:cNvPr id="91" name="WordArt 48"/>
          <p:cNvSpPr>
            <a:spLocks noChangeArrowheads="1" noChangeShapeType="1" noTextEdit="1"/>
          </p:cNvSpPr>
          <p:nvPr/>
        </p:nvSpPr>
        <p:spPr bwMode="auto">
          <a:xfrm>
            <a:off x="10629269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53</a:t>
            </a:r>
          </a:p>
        </p:txBody>
      </p:sp>
      <p:sp>
        <p:nvSpPr>
          <p:cNvPr id="92" name="WordArt 48"/>
          <p:cNvSpPr>
            <a:spLocks noChangeArrowheads="1" noChangeShapeType="1" noTextEdit="1"/>
          </p:cNvSpPr>
          <p:nvPr/>
        </p:nvSpPr>
        <p:spPr bwMode="auto">
          <a:xfrm>
            <a:off x="10633504" y="35965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54</a:t>
            </a:r>
          </a:p>
        </p:txBody>
      </p:sp>
      <p:sp>
        <p:nvSpPr>
          <p:cNvPr id="93" name="WordArt 48"/>
          <p:cNvSpPr>
            <a:spLocks noChangeArrowheads="1" noChangeShapeType="1" noTextEdit="1"/>
          </p:cNvSpPr>
          <p:nvPr/>
        </p:nvSpPr>
        <p:spPr bwMode="auto">
          <a:xfrm>
            <a:off x="10688537" y="359136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55</a:t>
            </a:r>
          </a:p>
        </p:txBody>
      </p:sp>
      <p:sp>
        <p:nvSpPr>
          <p:cNvPr id="94" name="WordArt 48"/>
          <p:cNvSpPr>
            <a:spLocks noChangeArrowheads="1" noChangeShapeType="1" noTextEdit="1"/>
          </p:cNvSpPr>
          <p:nvPr/>
        </p:nvSpPr>
        <p:spPr bwMode="auto">
          <a:xfrm>
            <a:off x="10633504" y="3586496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56</a:t>
            </a:r>
          </a:p>
        </p:txBody>
      </p:sp>
      <p:sp>
        <p:nvSpPr>
          <p:cNvPr id="95" name="WordArt 48"/>
          <p:cNvSpPr>
            <a:spLocks noChangeArrowheads="1" noChangeShapeType="1" noTextEdit="1"/>
          </p:cNvSpPr>
          <p:nvPr/>
        </p:nvSpPr>
        <p:spPr bwMode="auto">
          <a:xfrm>
            <a:off x="10688537" y="3568924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57</a:t>
            </a:r>
          </a:p>
        </p:txBody>
      </p:sp>
      <p:sp>
        <p:nvSpPr>
          <p:cNvPr id="96" name="WordArt 48"/>
          <p:cNvSpPr>
            <a:spLocks noChangeArrowheads="1" noChangeShapeType="1" noTextEdit="1"/>
          </p:cNvSpPr>
          <p:nvPr/>
        </p:nvSpPr>
        <p:spPr bwMode="auto">
          <a:xfrm>
            <a:off x="10688537" y="3558455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58</a:t>
            </a:r>
          </a:p>
        </p:txBody>
      </p:sp>
      <p:sp>
        <p:nvSpPr>
          <p:cNvPr id="97" name="WordArt 48"/>
          <p:cNvSpPr>
            <a:spLocks noChangeArrowheads="1" noChangeShapeType="1" noTextEdit="1"/>
          </p:cNvSpPr>
          <p:nvPr/>
        </p:nvSpPr>
        <p:spPr bwMode="auto">
          <a:xfrm>
            <a:off x="10595403" y="3536651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59</a:t>
            </a:r>
          </a:p>
        </p:txBody>
      </p:sp>
      <p:sp>
        <p:nvSpPr>
          <p:cNvPr id="98" name="WordArt 48"/>
          <p:cNvSpPr>
            <a:spLocks noChangeArrowheads="1" noChangeShapeType="1" noTextEdit="1"/>
          </p:cNvSpPr>
          <p:nvPr/>
        </p:nvSpPr>
        <p:spPr bwMode="auto">
          <a:xfrm>
            <a:off x="10703353" y="3594120"/>
            <a:ext cx="8890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buClrTx/>
              <a:buFontTx/>
              <a:buNone/>
            </a:pPr>
            <a:r>
              <a:rPr lang="en-US" sz="48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ea typeface="+mn-ea"/>
              </a:rPr>
              <a:t>60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7790" y="1096519"/>
            <a:ext cx="4286250" cy="4286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5634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500"/>
                            </p:stCondLst>
                            <p:childTnLst>
                              <p:par>
                                <p:cTn id="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7500"/>
                            </p:stCondLst>
                            <p:childTnLst>
                              <p:par>
                                <p:cTn id="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9000"/>
                            </p:stCondLst>
                            <p:childTnLst>
                              <p:par>
                                <p:cTn id="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3000"/>
                            </p:stCondLst>
                            <p:childTnLst>
                              <p:par>
                                <p:cTn id="1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500"/>
                            </p:stCondLst>
                            <p:childTnLst>
                              <p:par>
                                <p:cTn id="1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7" dur="2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4200"/>
                            </p:stCondLst>
                            <p:childTnLst>
                              <p:par>
                                <p:cTn id="1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4700"/>
                            </p:stCondLst>
                            <p:childTnLst>
                              <p:par>
                                <p:cTn id="1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5200"/>
                            </p:stCondLst>
                            <p:childTnLst>
                              <p:par>
                                <p:cTn id="1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5700"/>
                            </p:stCondLst>
                            <p:childTnLst>
                              <p:par>
                                <p:cTn id="1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16200"/>
                            </p:stCondLst>
                            <p:childTnLst>
                              <p:par>
                                <p:cTn id="1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16700"/>
                            </p:stCondLst>
                            <p:childTnLst>
                              <p:par>
                                <p:cTn id="1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7200"/>
                            </p:stCondLst>
                            <p:childTnLst>
                              <p:par>
                                <p:cTn id="1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0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77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8200"/>
                            </p:stCondLst>
                            <p:childTnLst>
                              <p:par>
                                <p:cTn id="1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0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8700"/>
                            </p:stCondLst>
                            <p:childTnLst>
                              <p:par>
                                <p:cTn id="1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19200"/>
                            </p:stCondLst>
                            <p:childTnLst>
                              <p:par>
                                <p:cTn id="1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19700"/>
                            </p:stCondLst>
                            <p:childTnLst>
                              <p:par>
                                <p:cTn id="2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20200"/>
                            </p:stCondLst>
                            <p:childTnLst>
                              <p:par>
                                <p:cTn id="2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0700"/>
                            </p:stCondLst>
                            <p:childTnLst>
                              <p:par>
                                <p:cTn id="2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21200"/>
                            </p:stCondLst>
                            <p:childTnLst>
                              <p:par>
                                <p:cTn id="2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1700"/>
                            </p:stCondLst>
                            <p:childTnLst>
                              <p:par>
                                <p:cTn id="2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22200"/>
                            </p:stCondLst>
                            <p:childTnLst>
                              <p:par>
                                <p:cTn id="2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22700"/>
                            </p:stCondLst>
                            <p:childTnLst>
                              <p:par>
                                <p:cTn id="2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3200"/>
                            </p:stCondLst>
                            <p:childTnLst>
                              <p:par>
                                <p:cTn id="2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3700"/>
                            </p:stCondLst>
                            <p:childTnLst>
                              <p:par>
                                <p:cTn id="2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24200"/>
                            </p:stCondLst>
                            <p:childTnLst>
                              <p:par>
                                <p:cTn id="2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0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4" fill="hold">
                            <p:stCondLst>
                              <p:cond delay="24700"/>
                            </p:stCondLst>
                            <p:childTnLst>
                              <p:par>
                                <p:cTn id="2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25200"/>
                            </p:stCondLst>
                            <p:childTnLst>
                              <p:par>
                                <p:cTn id="2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0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5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25700"/>
                            </p:stCondLst>
                            <p:childTnLst>
                              <p:par>
                                <p:cTn id="2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8" fill="hold">
                            <p:stCondLst>
                              <p:cond delay="26200"/>
                            </p:stCondLst>
                            <p:childTnLst>
                              <p:par>
                                <p:cTn id="2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0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5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6700"/>
                            </p:stCondLst>
                            <p:childTnLst>
                              <p:par>
                                <p:cTn id="2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8" fill="hold">
                            <p:stCondLst>
                              <p:cond delay="27200"/>
                            </p:stCondLst>
                            <p:childTnLst>
                              <p:par>
                                <p:cTn id="2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0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4" fill="hold">
                            <p:stCondLst>
                              <p:cond delay="27700"/>
                            </p:stCondLst>
                            <p:childTnLst>
                              <p:par>
                                <p:cTn id="2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28200"/>
                            </p:stCondLst>
                            <p:childTnLst>
                              <p:par>
                                <p:cTn id="2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0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1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28700"/>
                            </p:stCondLst>
                            <p:childTnLst>
                              <p:par>
                                <p:cTn id="2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29200"/>
                            </p:stCondLst>
                            <p:childTnLst>
                              <p:par>
                                <p:cTn id="2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4" fill="hold">
                            <p:stCondLst>
                              <p:cond delay="29700"/>
                            </p:stCondLst>
                            <p:childTnLst>
                              <p:par>
                                <p:cTn id="3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30200"/>
                            </p:stCondLst>
                            <p:childTnLst>
                              <p:par>
                                <p:cTn id="3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4" fill="hold">
                            <p:stCondLst>
                              <p:cond delay="30700"/>
                            </p:stCondLst>
                            <p:childTnLst>
                              <p:par>
                                <p:cTn id="3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31200"/>
                            </p:stCondLst>
                            <p:childTnLst>
                              <p:par>
                                <p:cTn id="3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0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31700"/>
                            </p:stCondLst>
                            <p:childTnLst>
                              <p:par>
                                <p:cTn id="3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8" fill="hold">
                            <p:stCondLst>
                              <p:cond delay="32200"/>
                            </p:stCondLst>
                            <p:childTnLst>
                              <p:par>
                                <p:cTn id="3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32700"/>
                            </p:stCondLst>
                            <p:childTnLst>
                              <p:par>
                                <p:cTn id="3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8" fill="hold">
                            <p:stCondLst>
                              <p:cond delay="33200"/>
                            </p:stCondLst>
                            <p:childTnLst>
                              <p:par>
                                <p:cTn id="3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0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1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33700"/>
                            </p:stCondLst>
                            <p:childTnLst>
                              <p:par>
                                <p:cTn id="3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34200"/>
                            </p:stCondLst>
                            <p:childTnLst>
                              <p:par>
                                <p:cTn id="3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0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34700"/>
                            </p:stCondLst>
                            <p:childTnLst>
                              <p:par>
                                <p:cTn id="3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8" fill="hold">
                            <p:stCondLst>
                              <p:cond delay="35200"/>
                            </p:stCondLst>
                            <p:childTnLst>
                              <p:par>
                                <p:cTn id="3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0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1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4" fill="hold">
                            <p:stCondLst>
                              <p:cond delay="35700"/>
                            </p:stCondLst>
                            <p:childTnLst>
                              <p:par>
                                <p:cTn id="3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8" fill="hold">
                            <p:stCondLst>
                              <p:cond delay="36200"/>
                            </p:stCondLst>
                            <p:childTnLst>
                              <p:par>
                                <p:cTn id="3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0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4" fill="hold">
                            <p:stCondLst>
                              <p:cond delay="36700"/>
                            </p:stCondLst>
                            <p:childTnLst>
                              <p:par>
                                <p:cTn id="3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37200"/>
                            </p:stCondLst>
                            <p:childTnLst>
                              <p:par>
                                <p:cTn id="3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0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1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37700"/>
                            </p:stCondLst>
                            <p:childTnLst>
                              <p:par>
                                <p:cTn id="3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8" fill="hold">
                            <p:stCondLst>
                              <p:cond delay="38200"/>
                            </p:stCondLst>
                            <p:childTnLst>
                              <p:par>
                                <p:cTn id="3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4" fill="hold">
                            <p:stCondLst>
                              <p:cond delay="38700"/>
                            </p:stCondLst>
                            <p:childTnLst>
                              <p:par>
                                <p:cTn id="3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8" fill="hold">
                            <p:stCondLst>
                              <p:cond delay="39200"/>
                            </p:stCondLst>
                            <p:childTnLst>
                              <p:par>
                                <p:cTn id="3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4" fill="hold">
                            <p:stCondLst>
                              <p:cond delay="39700"/>
                            </p:stCondLst>
                            <p:childTnLst>
                              <p:par>
                                <p:cTn id="4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40200"/>
                            </p:stCondLst>
                            <p:childTnLst>
                              <p:par>
                                <p:cTn id="4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0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40700"/>
                            </p:stCondLst>
                            <p:childTnLst>
                              <p:par>
                                <p:cTn id="4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8" fill="hold">
                            <p:stCondLst>
                              <p:cond delay="41200"/>
                            </p:stCondLst>
                            <p:childTnLst>
                              <p:par>
                                <p:cTn id="4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4" fill="hold">
                            <p:stCondLst>
                              <p:cond delay="41700"/>
                            </p:stCondLst>
                            <p:childTnLst>
                              <p:par>
                                <p:cTn id="4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8" fill="hold">
                            <p:stCondLst>
                              <p:cond delay="42200"/>
                            </p:stCondLst>
                            <p:childTnLst>
                              <p:par>
                                <p:cTn id="4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1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4" fill="hold">
                            <p:stCondLst>
                              <p:cond delay="42700"/>
                            </p:stCondLst>
                            <p:childTnLst>
                              <p:par>
                                <p:cTn id="4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43200"/>
                            </p:stCondLst>
                            <p:childTnLst>
                              <p:par>
                                <p:cTn id="4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0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43700"/>
                            </p:stCondLst>
                            <p:childTnLst>
                              <p:par>
                                <p:cTn id="4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8" fill="hold">
                            <p:stCondLst>
                              <p:cond delay="44200"/>
                            </p:stCondLst>
                            <p:childTnLst>
                              <p:par>
                                <p:cTn id="4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4" fill="hold">
                            <p:stCondLst>
                              <p:cond delay="44700"/>
                            </p:stCondLst>
                            <p:childTnLst>
                              <p:par>
                                <p:cTn id="4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8" fill="hold">
                            <p:stCondLst>
                              <p:cond delay="45200"/>
                            </p:stCondLst>
                            <p:childTnLst>
                              <p:par>
                                <p:cTn id="4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0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4" fill="hold">
                            <p:stCondLst>
                              <p:cond delay="45700"/>
                            </p:stCondLst>
                            <p:childTnLst>
                              <p:par>
                                <p:cTn id="4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46200"/>
                            </p:stCondLst>
                            <p:childTnLst>
                              <p:par>
                                <p:cTn id="4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0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46700"/>
                            </p:stCondLst>
                            <p:childTnLst>
                              <p:par>
                                <p:cTn id="4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8" fill="hold">
                            <p:stCondLst>
                              <p:cond delay="47200"/>
                            </p:stCondLst>
                            <p:childTnLst>
                              <p:par>
                                <p:cTn id="4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0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4" fill="hold">
                            <p:stCondLst>
                              <p:cond delay="47700"/>
                            </p:stCondLst>
                            <p:childTnLst>
                              <p:par>
                                <p:cTn id="4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8" fill="hold">
                            <p:stCondLst>
                              <p:cond delay="48200"/>
                            </p:stCondLst>
                            <p:childTnLst>
                              <p:par>
                                <p:cTn id="4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0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4" fill="hold">
                            <p:stCondLst>
                              <p:cond delay="48700"/>
                            </p:stCondLst>
                            <p:childTnLst>
                              <p:par>
                                <p:cTn id="4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49200"/>
                            </p:stCondLst>
                            <p:childTnLst>
                              <p:par>
                                <p:cTn id="4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0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49700"/>
                            </p:stCondLst>
                            <p:childTnLst>
                              <p:par>
                                <p:cTn id="5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8" fill="hold">
                            <p:stCondLst>
                              <p:cond delay="50200"/>
                            </p:stCondLst>
                            <p:childTnLst>
                              <p:par>
                                <p:cTn id="5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0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4" fill="hold">
                            <p:stCondLst>
                              <p:cond delay="50700"/>
                            </p:stCondLst>
                            <p:childTnLst>
                              <p:par>
                                <p:cTn id="5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8" fill="hold">
                            <p:stCondLst>
                              <p:cond delay="51200"/>
                            </p:stCondLst>
                            <p:childTnLst>
                              <p:par>
                                <p:cTn id="51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4" fill="hold">
                            <p:stCondLst>
                              <p:cond delay="51700"/>
                            </p:stCondLst>
                            <p:childTnLst>
                              <p:par>
                                <p:cTn id="5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52200"/>
                            </p:stCondLst>
                            <p:childTnLst>
                              <p:par>
                                <p:cTn id="52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52700"/>
                            </p:stCondLst>
                            <p:childTnLst>
                              <p:par>
                                <p:cTn id="53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8" fill="hold">
                            <p:stCondLst>
                              <p:cond delay="53200"/>
                            </p:stCondLst>
                            <p:childTnLst>
                              <p:par>
                                <p:cTn id="53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0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4" fill="hold">
                            <p:stCondLst>
                              <p:cond delay="53700"/>
                            </p:stCondLst>
                            <p:childTnLst>
                              <p:par>
                                <p:cTn id="5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8" fill="hold">
                            <p:stCondLst>
                              <p:cond delay="54200"/>
                            </p:stCondLst>
                            <p:childTnLst>
                              <p:par>
                                <p:cTn id="54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0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4" fill="hold">
                            <p:stCondLst>
                              <p:cond delay="54700"/>
                            </p:stCondLst>
                            <p:childTnLst>
                              <p:par>
                                <p:cTn id="5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55200"/>
                            </p:stCondLst>
                            <p:childTnLst>
                              <p:par>
                                <p:cTn id="55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55700"/>
                            </p:stCondLst>
                            <p:childTnLst>
                              <p:par>
                                <p:cTn id="56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8" fill="hold">
                            <p:stCondLst>
                              <p:cond delay="56200"/>
                            </p:stCondLst>
                            <p:childTnLst>
                              <p:par>
                                <p:cTn id="56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4" fill="hold">
                            <p:stCondLst>
                              <p:cond delay="56700"/>
                            </p:stCondLst>
                            <p:childTnLst>
                              <p:par>
                                <p:cTn id="5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8" fill="hold">
                            <p:stCondLst>
                              <p:cond delay="57200"/>
                            </p:stCondLst>
                            <p:childTnLst>
                              <p:par>
                                <p:cTn id="57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4" fill="hold">
                            <p:stCondLst>
                              <p:cond delay="57700"/>
                            </p:stCondLst>
                            <p:childTnLst>
                              <p:par>
                                <p:cTn id="5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58200"/>
                            </p:stCondLst>
                            <p:childTnLst>
                              <p:par>
                                <p:cTn id="58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58700"/>
                            </p:stCondLst>
                            <p:childTnLst>
                              <p:par>
                                <p:cTn id="59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8" fill="hold">
                            <p:stCondLst>
                              <p:cond delay="59200"/>
                            </p:stCondLst>
                            <p:childTnLst>
                              <p:par>
                                <p:cTn id="59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4" fill="hold">
                            <p:stCondLst>
                              <p:cond delay="59700"/>
                            </p:stCondLst>
                            <p:childTnLst>
                              <p:par>
                                <p:cTn id="6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8" fill="hold">
                            <p:stCondLst>
                              <p:cond delay="60200"/>
                            </p:stCondLst>
                            <p:childTnLst>
                              <p:par>
                                <p:cTn id="609" presetID="53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4" fill="hold">
                            <p:stCondLst>
                              <p:cond delay="60700"/>
                            </p:stCondLst>
                            <p:childTnLst>
                              <p:par>
                                <p:cTn id="6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0" fill="hold">
                            <p:stCondLst>
                              <p:cond delay="61200"/>
                            </p:stCondLst>
                            <p:childTnLst>
                              <p:par>
                                <p:cTn id="621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5" fill="hold">
                      <p:stCondLst>
                        <p:cond delay="indefinite"/>
                      </p:stCondLst>
                      <p:childTnLst>
                        <p:par>
                          <p:cTn id="626" fill="hold">
                            <p:stCondLst>
                              <p:cond delay="0"/>
                            </p:stCondLst>
                            <p:childTnLst>
                              <p:par>
                                <p:cTn id="627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98 0.01482 L 0.13672 0.01482 C 0.17006 0.01482 0.21159 0.07685 0.21159 0.12732 L 0.21159 0.24005 " pathEditMode="relative" rAng="0" ptsTypes="AAAA">
                                      <p:cBhvr>
                                        <p:cTn id="62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4" y="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9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77 -0.01875 L 0.04023 -0.01875 C 0.09635 -0.01875 0.16523 0.05 0.16523 0.10625 L 0.16523 0.23125 " pathEditMode="relative" rAng="0" ptsTypes="AAAA">
                                      <p:cBhvr>
                                        <p:cTn id="6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</p:cTn>
                              </p:par>
                              <p:par>
                                <p:cTn id="631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72 -0.00062 L 0.05695 -0.00062 C 0.10903 -0.00062 0.17361 0.06823 0.17361 0.12473 L 0.17361 0.25008 " pathEditMode="relative" rAng="0" ptsTypes="FfFF">
                                      <p:cBhvr>
                                        <p:cTn id="6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67" y="125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5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948 -0.02747 L 0.17448 -0.02747 C 0.23056 -0.02747 0.29948 0.04135 0.29948 0.09753 L 0.29948 0.22253 " pathEditMode="relative" rAng="0" ptsTypes="AAAA">
                                      <p:cBhvr>
                                        <p:cTn id="63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7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795 -0.03581 L 0.04705 -0.03581 C 0.10313 -0.03581 0.17205 0.03304 0.17205 0.08923 L 0.17205 0.21426 " pathEditMode="relative" rAng="0" ptsTypes="FfFF">
                                      <p:cBhvr>
                                        <p:cTn id="638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4"/>
                                    </p:animMotion>
                                  </p:childTnLst>
                                </p:cTn>
                              </p:par>
                              <p:par>
                                <p:cTn id="639" presetID="5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5 -0.02809 L 0.07465 -0.02809 C 0.13073 -0.02809 0.19965 0.04076 0.19965 0.09695 L 0.19965 0.22199 " pathEditMode="relative" rAng="0" ptsTypes="FfFF">
                                      <p:cBhvr>
                                        <p:cTn id="640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2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1" fill="hold">
                      <p:stCondLst>
                        <p:cond delay="indefinite"/>
                      </p:stCondLst>
                      <p:childTnLst>
                        <p:par>
                          <p:cTn id="642" fill="hold">
                            <p:stCondLst>
                              <p:cond delay="0"/>
                            </p:stCondLst>
                            <p:childTnLst>
                              <p:par>
                                <p:cTn id="643" presetID="56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651 0.06319 L 0.36849 -0.6037 " pathEditMode="relative" rAng="0" ptsTypes="AA">
                                      <p:cBhvr>
                                        <p:cTn id="644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50" y="-3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677 0.03518 L 0.52656 -0.6169 " pathEditMode="relative" rAng="0" ptsTypes="AA">
                                      <p:cBhvr>
                                        <p:cTn id="64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67" y="-32616"/>
                                    </p:animMotion>
                                  </p:childTnLst>
                                </p:cTn>
                              </p:par>
                              <p:par>
                                <p:cTn id="64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4.9151E-6 L 0.54914 -0.61315 " pathEditMode="relative" rAng="0" ptsTypes="AA">
                                      <p:cBhvr>
                                        <p:cTn id="64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48" y="-306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9" fill="hold">
                      <p:stCondLst>
                        <p:cond delay="indefinite"/>
                      </p:stCondLst>
                      <p:childTnLst>
                        <p:par>
                          <p:cTn id="650" fill="hold">
                            <p:stCondLst>
                              <p:cond delay="0"/>
                            </p:stCondLst>
                            <p:childTnLst>
                              <p:par>
                                <p:cTn id="6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4" grpId="0" animBg="1"/>
      <p:bldP spid="2" grpId="0" animBg="1"/>
      <p:bldP spid="6" grpId="0"/>
      <p:bldP spid="54" grpId="0"/>
      <p:bldP spid="55" grpId="0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2" grpId="0" animBg="1"/>
      <p:bldP spid="42" grpId="1" animBg="1"/>
      <p:bldP spid="43" grpId="0" animBg="1"/>
      <p:bldP spid="43" grpId="1" animBg="1"/>
      <p:bldP spid="45" grpId="0" animBg="1"/>
      <p:bldP spid="45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78" grpId="0" animBg="1"/>
      <p:bldP spid="78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84" grpId="0" animBg="1"/>
      <p:bldP spid="84" grpId="1" animBg="1"/>
      <p:bldP spid="85" grpId="0" animBg="1"/>
      <p:bldP spid="85" grpId="1" animBg="1"/>
      <p:bldP spid="86" grpId="0" animBg="1"/>
      <p:bldP spid="86" grpId="1" animBg="1"/>
      <p:bldP spid="87" grpId="0" animBg="1"/>
      <p:bldP spid="87" grpId="1" animBg="1"/>
      <p:bldP spid="88" grpId="0" animBg="1"/>
      <p:bldP spid="88" grpId="1" animBg="1"/>
      <p:bldP spid="89" grpId="0" animBg="1"/>
      <p:bldP spid="89" grpId="1" animBg="1"/>
      <p:bldP spid="90" grpId="0" animBg="1"/>
      <p:bldP spid="90" grpId="1" animBg="1"/>
      <p:bldP spid="91" grpId="0" animBg="1"/>
      <p:bldP spid="91" grpId="1" animBg="1"/>
      <p:bldP spid="92" grpId="0" animBg="1"/>
      <p:bldP spid="92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1" name="Google Shape;2601;p1"/>
          <p:cNvGrpSpPr/>
          <p:nvPr/>
        </p:nvGrpSpPr>
        <p:grpSpPr>
          <a:xfrm>
            <a:off x="711199" y="421522"/>
            <a:ext cx="2383475" cy="782720"/>
            <a:chOff x="1331275" y="197940"/>
            <a:chExt cx="2383475" cy="782720"/>
          </a:xfrm>
        </p:grpSpPr>
        <p:grpSp>
          <p:nvGrpSpPr>
            <p:cNvPr id="2602" name="Google Shape;2602;p1"/>
            <p:cNvGrpSpPr/>
            <p:nvPr/>
          </p:nvGrpSpPr>
          <p:grpSpPr>
            <a:xfrm>
              <a:off x="1331275" y="197940"/>
              <a:ext cx="2383475" cy="782720"/>
              <a:chOff x="1410915" y="369131"/>
              <a:chExt cx="1398546" cy="1459667"/>
            </a:xfrm>
          </p:grpSpPr>
          <p:sp>
            <p:nvSpPr>
              <p:cNvPr id="2603" name="Google Shape;2603;p1"/>
              <p:cNvSpPr/>
              <p:nvPr/>
            </p:nvSpPr>
            <p:spPr>
              <a:xfrm rot="10800000">
                <a:off x="1410915" y="369135"/>
                <a:ext cx="1398546" cy="145966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rgbClr val="76923C"/>
              </a:solidFill>
              <a:ln w="12700" cap="flat" cmpd="sng">
                <a:solidFill>
                  <a:srgbClr val="4F6128"/>
                </a:solidFill>
                <a:prstDash val="solid"/>
                <a:miter lim="800000"/>
                <a:headEnd type="none" w="sm" len="sm"/>
                <a:tailEnd type="none" w="sm" len="sm"/>
              </a:ln>
              <a:effectLst>
                <a:outerShdw blurRad="63500" sx="102000" sy="102000" algn="ctr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04" name="Google Shape;2604;p1"/>
              <p:cNvSpPr/>
              <p:nvPr/>
            </p:nvSpPr>
            <p:spPr>
              <a:xfrm rot="10800000">
                <a:off x="1446683" y="369131"/>
                <a:ext cx="1360445" cy="1416803"/>
              </a:xfrm>
              <a:prstGeom prst="round2SameRect">
                <a:avLst>
                  <a:gd name="adj1" fmla="val 16667"/>
                  <a:gd name="adj2" fmla="val 0"/>
                </a:avLst>
              </a:prstGeom>
              <a:solidFill>
                <a:schemeClr val="lt1"/>
              </a:solidFill>
              <a:ln w="12700" cap="flat" cmpd="sng">
                <a:solidFill>
                  <a:srgbClr val="4F6128"/>
                </a:solidFill>
                <a:prstDash val="lgDash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rgbClr val="00206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05" name="Google Shape;2605;p1"/>
            <p:cNvSpPr txBox="1"/>
            <p:nvPr/>
          </p:nvSpPr>
          <p:spPr>
            <a:xfrm>
              <a:off x="1331276" y="197943"/>
              <a:ext cx="2383473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CHỦ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</a:t>
              </a:r>
              <a:r>
                <a:rPr lang="en-US" sz="3200" b="1" i="0" u="none" strike="noStrike" cap="none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ĐỀ</a:t>
              </a:r>
              <a:r>
                <a:rPr lang="en-US" sz="3200" b="1" i="0" u="none" strike="noStrike" cap="none" dirty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 </a:t>
              </a:r>
              <a:r>
                <a:rPr lang="en-US" sz="3200" b="1" i="0" u="none" strike="noStrike" cap="none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Cookie"/>
                  <a:cs typeface="Times New Roman" panose="02020603050405020304" pitchFamily="18" charset="0"/>
                  <a:sym typeface="Cookie"/>
                </a:rPr>
                <a:t>7</a:t>
              </a:r>
              <a:endParaRPr sz="3200" b="1" i="0" u="none" strike="noStrike" cap="none" dirty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endParaRPr>
            </a:p>
          </p:txBody>
        </p:sp>
      </p:grpSp>
      <p:sp>
        <p:nvSpPr>
          <p:cNvPr id="2606" name="Google Shape;2606;p1"/>
          <p:cNvSpPr txBox="1"/>
          <p:nvPr/>
        </p:nvSpPr>
        <p:spPr>
          <a:xfrm>
            <a:off x="3107421" y="290067"/>
            <a:ext cx="675503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1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HỌC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KÌ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I</a:t>
            </a:r>
            <a:endParaRPr sz="3600" b="1" i="0" u="none" strike="noStrike" cap="none" dirty="0">
              <a:solidFill>
                <a:srgbClr val="FF000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  <p:sp>
        <p:nvSpPr>
          <p:cNvPr id="2607" name="Google Shape;2607;p1"/>
          <p:cNvSpPr txBox="1"/>
          <p:nvPr/>
        </p:nvSpPr>
        <p:spPr>
          <a:xfrm>
            <a:off x="2166891" y="1886675"/>
            <a:ext cx="7695567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BÀI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6000" b="1" i="0" u="none" strike="noStrike" cap="none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44:</a:t>
            </a:r>
            <a:endParaRPr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ÔN</a:t>
            </a:r>
            <a:r>
              <a:rPr lang="en-US" sz="6000" b="1" i="0" u="none" strike="noStrike" cap="none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6000" b="1" i="0" u="none" strike="noStrike" cap="none" dirty="0" err="1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TẬP</a:t>
            </a:r>
            <a:r>
              <a:rPr lang="en-US" sz="6000" b="1" i="0" u="none" strike="noStrike" cap="none" dirty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6000" b="1" i="0" u="none" strike="noStrike" cap="none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CHUNG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(</a:t>
            </a:r>
            <a:r>
              <a:rPr lang="en-US" sz="6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tiết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 </a:t>
            </a:r>
            <a:r>
              <a:rPr lang="en-US" sz="6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ookie"/>
                <a:cs typeface="Times New Roman" panose="02020603050405020304" pitchFamily="18" charset="0"/>
                <a:sym typeface="Cookie"/>
              </a:rPr>
              <a:t>2)</a:t>
            </a:r>
            <a:endParaRPr sz="6000" b="1" i="0" u="none" strike="noStrike" cap="none" dirty="0">
              <a:solidFill>
                <a:srgbClr val="002060"/>
              </a:solidFill>
              <a:latin typeface="Times New Roman" panose="02020603050405020304" pitchFamily="18" charset="0"/>
              <a:ea typeface="Cookie"/>
              <a:cs typeface="Times New Roman" panose="02020603050405020304" pitchFamily="18" charset="0"/>
              <a:sym typeface="Cooki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76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title"/>
          </p:nvPr>
        </p:nvSpPr>
        <p:spPr>
          <a:xfrm>
            <a:off x="4343400" y="1524000"/>
            <a:ext cx="5867400" cy="3124200"/>
          </a:xfrm>
        </p:spPr>
        <p:txBody>
          <a:bodyPr/>
          <a:lstStyle/>
          <a:p>
            <a:pPr eaLnBrk="1" hangingPunct="1"/>
            <a: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/>
            </a:r>
            <a:br>
              <a:rPr lang="en-US" sz="5400" b="1" dirty="0">
                <a:solidFill>
                  <a:srgbClr val="0000FF"/>
                </a:solidFill>
                <a:latin typeface="Times New Roman" panose="02020603050405020304" pitchFamily="18" charset="0"/>
              </a:rPr>
            </a:br>
            <a:endParaRPr lang="en-US" sz="5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4978400" y="1984091"/>
            <a:ext cx="5638800" cy="1107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6600" b="1" kern="1200" dirty="0">
                <a:solidFill>
                  <a:srgbClr val="333399"/>
                </a:solidFill>
                <a:latin typeface="Times New Roman" panose="02020603050405020304" pitchFamily="18" charset="0"/>
                <a:ea typeface="+mn-ea"/>
                <a:cs typeface="+mn-cs"/>
              </a:rPr>
              <a:t>LUYỆN TẬP</a:t>
            </a:r>
            <a:endParaRPr lang="vi-VN" sz="6600" b="1" kern="1200" dirty="0">
              <a:solidFill>
                <a:srgbClr val="333399"/>
              </a:solidFill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331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00429" y="2132876"/>
            <a:ext cx="9964219" cy="1080119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95881" y="1412781"/>
            <a:ext cx="3614219" cy="570588"/>
            <a:chOff x="1296327" y="1647588"/>
            <a:chExt cx="3614218" cy="570588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66915" y="1694956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 ?</a:t>
              </a:r>
              <a:endParaRPr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0" name="Google Shape;2620;p3"/>
          <p:cNvGrpSpPr/>
          <p:nvPr/>
        </p:nvGrpSpPr>
        <p:grpSpPr>
          <a:xfrm>
            <a:off x="1534071" y="3342673"/>
            <a:ext cx="1180202" cy="1384954"/>
            <a:chOff x="1534059" y="2095726"/>
            <a:chExt cx="1180201" cy="1384954"/>
          </a:xfrm>
        </p:grpSpPr>
        <p:grpSp>
          <p:nvGrpSpPr>
            <p:cNvPr id="2621" name="Google Shape;2621;p3"/>
            <p:cNvGrpSpPr/>
            <p:nvPr/>
          </p:nvGrpSpPr>
          <p:grpSpPr>
            <a:xfrm>
              <a:off x="1534059" y="2095726"/>
              <a:ext cx="1180201" cy="1384954"/>
              <a:chOff x="1664600" y="2095726"/>
              <a:chExt cx="1180201" cy="1384954"/>
            </a:xfrm>
          </p:grpSpPr>
          <p:sp>
            <p:nvSpPr>
              <p:cNvPr id="2622" name="Google Shape;2622;p3"/>
              <p:cNvSpPr txBox="1"/>
              <p:nvPr/>
            </p:nvSpPr>
            <p:spPr>
              <a:xfrm>
                <a:off x="1934771" y="2095726"/>
                <a:ext cx="910030" cy="1384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72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dk1"/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dk1"/>
                    </a:solidFill>
                  </a:rPr>
                  <a:t>3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3" name="Google Shape;2623;p3"/>
              <p:cNvSpPr txBox="1"/>
              <p:nvPr/>
            </p:nvSpPr>
            <p:spPr>
              <a:xfrm>
                <a:off x="1664600" y="2512797"/>
                <a:ext cx="523063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×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24" name="Google Shape;2624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25" name="Google Shape;2625;p3"/>
          <p:cNvGrpSpPr/>
          <p:nvPr/>
        </p:nvGrpSpPr>
        <p:grpSpPr>
          <a:xfrm>
            <a:off x="4077699" y="3342673"/>
            <a:ext cx="1147791" cy="1384954"/>
            <a:chOff x="1566470" y="2095726"/>
            <a:chExt cx="1147790" cy="1384954"/>
          </a:xfrm>
        </p:grpSpPr>
        <p:grpSp>
          <p:nvGrpSpPr>
            <p:cNvPr id="2626" name="Google Shape;2626;p3"/>
            <p:cNvGrpSpPr/>
            <p:nvPr/>
          </p:nvGrpSpPr>
          <p:grpSpPr>
            <a:xfrm>
              <a:off x="1566470" y="2095726"/>
              <a:ext cx="1147790" cy="1384954"/>
              <a:chOff x="1697011" y="2095726"/>
              <a:chExt cx="1147790" cy="1384954"/>
            </a:xfrm>
          </p:grpSpPr>
          <p:sp>
            <p:nvSpPr>
              <p:cNvPr id="2627" name="Google Shape;2627;p3"/>
              <p:cNvSpPr txBox="1"/>
              <p:nvPr/>
            </p:nvSpPr>
            <p:spPr>
              <a:xfrm>
                <a:off x="1934771" y="2095726"/>
                <a:ext cx="910030" cy="1384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116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sz="2800" dirty="0">
                    <a:solidFill>
                      <a:schemeClr val="dk1"/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dk1"/>
                    </a:solidFill>
                  </a:rPr>
                  <a:t> </a:t>
                </a:r>
                <a:r>
                  <a:rPr lang="en-US" sz="2800" dirty="0" smtClean="0">
                    <a:solidFill>
                      <a:schemeClr val="dk1"/>
                    </a:solidFill>
                  </a:rPr>
                  <a:t>6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28" name="Google Shape;2628;p3"/>
              <p:cNvSpPr txBox="1"/>
              <p:nvPr/>
            </p:nvSpPr>
            <p:spPr>
              <a:xfrm>
                <a:off x="1697011" y="2418890"/>
                <a:ext cx="363930" cy="738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×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2629" name="Google Shape;2629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2630" name="Google Shape;2630;p3"/>
          <p:cNvGrpSpPr/>
          <p:nvPr/>
        </p:nvGrpSpPr>
        <p:grpSpPr>
          <a:xfrm>
            <a:off x="6804818" y="3342673"/>
            <a:ext cx="1147791" cy="1384954"/>
            <a:chOff x="1566470" y="2095726"/>
            <a:chExt cx="1147790" cy="1384954"/>
          </a:xfrm>
        </p:grpSpPr>
        <p:grpSp>
          <p:nvGrpSpPr>
            <p:cNvPr id="2631" name="Google Shape;2631;p3"/>
            <p:cNvGrpSpPr/>
            <p:nvPr/>
          </p:nvGrpSpPr>
          <p:grpSpPr>
            <a:xfrm>
              <a:off x="1566470" y="2095726"/>
              <a:ext cx="1147790" cy="1384954"/>
              <a:chOff x="1697011" y="2095726"/>
              <a:chExt cx="1147790" cy="1384954"/>
            </a:xfrm>
          </p:grpSpPr>
          <p:sp>
            <p:nvSpPr>
              <p:cNvPr id="2632" name="Google Shape;2632;p3"/>
              <p:cNvSpPr txBox="1"/>
              <p:nvPr/>
            </p:nvSpPr>
            <p:spPr>
              <a:xfrm>
                <a:off x="1934771" y="2095726"/>
                <a:ext cx="910030" cy="13849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 smtClean="0">
                    <a:solidFill>
                      <a:schemeClr val="dk1"/>
                    </a:solidFill>
                  </a:rPr>
                  <a:t>106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800" dirty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  </a:t>
                </a:r>
                <a:r>
                  <a:rPr lang="en-US" sz="2800" dirty="0" smtClean="0">
                    <a:solidFill>
                      <a:schemeClr val="dk1"/>
                    </a:solidFill>
                    <a:latin typeface="Arial"/>
                    <a:ea typeface="Arial"/>
                    <a:cs typeface="Arial"/>
                    <a:sym typeface="Arial"/>
                  </a:rPr>
                  <a:t>8</a:t>
                </a:r>
                <a:endParaRPr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33" name="Google Shape;2633;p3"/>
              <p:cNvSpPr txBox="1"/>
              <p:nvPr/>
            </p:nvSpPr>
            <p:spPr>
              <a:xfrm>
                <a:off x="1697011" y="2418890"/>
                <a:ext cx="23776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400" dirty="0" smtClean="0"/>
                  <a:t>x</a:t>
                </a:r>
                <a:endParaRPr sz="2400" dirty="0"/>
              </a:p>
            </p:txBody>
          </p:sp>
        </p:grpSp>
        <p:cxnSp>
          <p:nvCxnSpPr>
            <p:cNvPr id="2634" name="Google Shape;2634;p3"/>
            <p:cNvCxnSpPr/>
            <p:nvPr/>
          </p:nvCxnSpPr>
          <p:spPr>
            <a:xfrm>
              <a:off x="1689100" y="3378200"/>
              <a:ext cx="8890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40" name="Google Shape;2640;p3"/>
          <p:cNvSpPr txBox="1"/>
          <p:nvPr/>
        </p:nvSpPr>
        <p:spPr>
          <a:xfrm>
            <a:off x="1674861" y="4498367"/>
            <a:ext cx="910031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216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1" name="Google Shape;2641;p3"/>
          <p:cNvSpPr txBox="1"/>
          <p:nvPr/>
        </p:nvSpPr>
        <p:spPr>
          <a:xfrm>
            <a:off x="4305471" y="4498367"/>
            <a:ext cx="825343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696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2" name="Google Shape;2642;p3"/>
          <p:cNvSpPr txBox="1"/>
          <p:nvPr/>
        </p:nvSpPr>
        <p:spPr>
          <a:xfrm>
            <a:off x="7035799" y="4498367"/>
            <a:ext cx="972636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848</a:t>
            </a:r>
            <a:endParaRPr sz="28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4" name="Google Shape;2644;p3"/>
          <p:cNvSpPr txBox="1"/>
          <p:nvPr/>
        </p:nvSpPr>
        <p:spPr>
          <a:xfrm>
            <a:off x="1281179" y="2396379"/>
            <a:ext cx="96027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72 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 3		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116 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106 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x 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8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178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00429" y="2132876"/>
            <a:ext cx="9964219" cy="1080119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95881" y="1412781"/>
            <a:ext cx="3614219" cy="570588"/>
            <a:chOff x="1296327" y="1647588"/>
            <a:chExt cx="3614218" cy="570588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66915" y="1694956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Đặt tính rồi tính ?</a:t>
              </a:r>
              <a:endParaRPr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 smtClean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20" name="Google Shape;2620;p3"/>
          <p:cNvGrpSpPr/>
          <p:nvPr/>
        </p:nvGrpSpPr>
        <p:grpSpPr>
          <a:xfrm>
            <a:off x="1398385" y="3308409"/>
            <a:ext cx="2285281" cy="2677616"/>
            <a:chOff x="1901298" y="2095726"/>
            <a:chExt cx="2285279" cy="2677616"/>
          </a:xfrm>
        </p:grpSpPr>
        <p:sp>
          <p:nvSpPr>
            <p:cNvPr id="2622" name="Google Shape;2622;p3"/>
            <p:cNvSpPr txBox="1"/>
            <p:nvPr/>
          </p:nvSpPr>
          <p:spPr>
            <a:xfrm>
              <a:off x="1901298" y="2095726"/>
              <a:ext cx="2285279" cy="2677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693  </a:t>
              </a:r>
              <a:r>
                <a:rPr lang="en-US" sz="2800" dirty="0" smtClean="0">
                  <a:solidFill>
                    <a:schemeClr val="dk1"/>
                  </a:solidFill>
                </a:rPr>
                <a:t>3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09 </a:t>
              </a:r>
              <a:r>
                <a:rPr lang="en-US" sz="28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 </a:t>
              </a:r>
              <a:r>
                <a:rPr lang="en-US" sz="28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23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  </a:t>
              </a:r>
              <a:r>
                <a:rPr lang="en-US" sz="2800" dirty="0" smtClean="0">
                  <a:solidFill>
                    <a:schemeClr val="dk1"/>
                  </a:solidFill>
                </a:rPr>
                <a:t>03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0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624" name="Google Shape;2624;p3"/>
            <p:cNvCxnSpPr/>
            <p:nvPr/>
          </p:nvCxnSpPr>
          <p:spPr>
            <a:xfrm>
              <a:off x="2726060" y="2788203"/>
              <a:ext cx="611491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644" name="Google Shape;2644;p3"/>
          <p:cNvSpPr txBox="1"/>
          <p:nvPr/>
        </p:nvSpPr>
        <p:spPr>
          <a:xfrm>
            <a:off x="1281179" y="2396379"/>
            <a:ext cx="960272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smtClean="0">
                <a:solidFill>
                  <a:schemeClr val="dk1"/>
                </a:solidFill>
              </a:rPr>
              <a:t>693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smtClean="0">
                <a:solidFill>
                  <a:schemeClr val="dk1"/>
                </a:solidFill>
              </a:rPr>
              <a:t>: 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3		  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265: 5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 720 : 4</a:t>
            </a:r>
            <a:endParaRPr sz="28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" name="Google Shape;2624;p3"/>
          <p:cNvCxnSpPr/>
          <p:nvPr/>
        </p:nvCxnSpPr>
        <p:spPr>
          <a:xfrm flipH="1" flipV="1">
            <a:off x="2206741" y="3547098"/>
            <a:ext cx="16728" cy="1111949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28" name="Google Shape;2620;p3"/>
          <p:cNvGrpSpPr/>
          <p:nvPr/>
        </p:nvGrpSpPr>
        <p:grpSpPr>
          <a:xfrm>
            <a:off x="4002701" y="3366014"/>
            <a:ext cx="2672419" cy="2031285"/>
            <a:chOff x="-1482647" y="1593844"/>
            <a:chExt cx="2620120" cy="2031285"/>
          </a:xfrm>
        </p:grpSpPr>
        <p:sp>
          <p:nvSpPr>
            <p:cNvPr id="29" name="Google Shape;2622;p3"/>
            <p:cNvSpPr txBox="1"/>
            <p:nvPr/>
          </p:nvSpPr>
          <p:spPr>
            <a:xfrm>
              <a:off x="-1482647" y="1593844"/>
              <a:ext cx="2620120" cy="20312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 265   5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   15    53</a:t>
              </a:r>
              <a:endPara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smtClean="0">
                  <a:solidFill>
                    <a:schemeClr val="dk1"/>
                  </a:solidFill>
                </a:rPr>
                <a:t>   </a:t>
              </a:r>
              <a:r>
                <a:rPr lang="en-US" sz="2800" dirty="0" smtClean="0">
                  <a:solidFill>
                    <a:schemeClr val="dk1"/>
                  </a:solidFill>
                </a:rPr>
                <a:t>0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0" name="Google Shape;2624;p3"/>
            <p:cNvCxnSpPr/>
            <p:nvPr/>
          </p:nvCxnSpPr>
          <p:spPr>
            <a:xfrm>
              <a:off x="-468941" y="2296415"/>
              <a:ext cx="620258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32" name="Google Shape;2624;p3"/>
          <p:cNvCxnSpPr/>
          <p:nvPr/>
        </p:nvCxnSpPr>
        <p:spPr>
          <a:xfrm flipH="1" flipV="1">
            <a:off x="5013781" y="3615678"/>
            <a:ext cx="19032" cy="97277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4" name="Google Shape;2620;p3"/>
          <p:cNvGrpSpPr/>
          <p:nvPr/>
        </p:nvGrpSpPr>
        <p:grpSpPr>
          <a:xfrm>
            <a:off x="7255481" y="3301996"/>
            <a:ext cx="2940079" cy="2677616"/>
            <a:chOff x="-1482647" y="169491"/>
            <a:chExt cx="2620120" cy="2564558"/>
          </a:xfrm>
        </p:grpSpPr>
        <p:sp>
          <p:nvSpPr>
            <p:cNvPr id="35" name="Google Shape;2622;p3"/>
            <p:cNvSpPr txBox="1"/>
            <p:nvPr/>
          </p:nvSpPr>
          <p:spPr>
            <a:xfrm>
              <a:off x="-1482647" y="169491"/>
              <a:ext cx="2620120" cy="256455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72</a:t>
              </a:r>
              <a:r>
                <a:rPr lang="en-US" sz="2800" dirty="0" smtClean="0">
                  <a:solidFill>
                    <a:schemeClr val="dk1"/>
                  </a:solidFill>
                </a:rPr>
                <a:t>0     </a:t>
              </a:r>
              <a:r>
                <a:rPr lang="en-US" sz="2800" dirty="0" smtClean="0">
                  <a:solidFill>
                    <a:schemeClr val="dk1"/>
                  </a:solidFill>
                </a:rPr>
                <a:t>5</a:t>
              </a:r>
              <a:endPara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22      144</a:t>
              </a:r>
              <a:endParaRPr lang="en-US" sz="28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 smtClean="0">
                  <a:solidFill>
                    <a:schemeClr val="dk1"/>
                  </a:solidFill>
                </a:rPr>
                <a:t>  </a:t>
              </a:r>
              <a:r>
                <a:rPr lang="en-US" sz="2800" dirty="0" smtClean="0">
                  <a:solidFill>
                    <a:schemeClr val="dk1"/>
                  </a:solidFill>
                </a:rPr>
                <a:t>20</a:t>
              </a:r>
            </a:p>
            <a:p>
              <a:pPr marR="0" lvl="0" algn="l" rtl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lang="en-US" sz="2800" dirty="0" smtClean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  0</a:t>
              </a:r>
              <a:endParaRPr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6" name="Google Shape;2624;p3"/>
            <p:cNvCxnSpPr/>
            <p:nvPr/>
          </p:nvCxnSpPr>
          <p:spPr>
            <a:xfrm>
              <a:off x="-670689" y="898044"/>
              <a:ext cx="708062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cxnSp>
        <p:nvCxnSpPr>
          <p:cNvPr id="37" name="Google Shape;2624;p3"/>
          <p:cNvCxnSpPr/>
          <p:nvPr/>
        </p:nvCxnSpPr>
        <p:spPr>
          <a:xfrm flipH="1" flipV="1">
            <a:off x="8167871" y="3609266"/>
            <a:ext cx="21584" cy="979181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412503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85" name="Google Shape;2685;p5"/>
          <p:cNvGrpSpPr/>
          <p:nvPr/>
        </p:nvGrpSpPr>
        <p:grpSpPr>
          <a:xfrm>
            <a:off x="737888" y="649936"/>
            <a:ext cx="4999972" cy="954067"/>
            <a:chOff x="1090586" y="1616578"/>
            <a:chExt cx="4999972" cy="954067"/>
          </a:xfrm>
        </p:grpSpPr>
        <p:sp>
          <p:nvSpPr>
            <p:cNvPr id="2686" name="Google Shape;2686;p5"/>
            <p:cNvSpPr txBox="1"/>
            <p:nvPr/>
          </p:nvSpPr>
          <p:spPr>
            <a:xfrm>
              <a:off x="1090586" y="1616578"/>
              <a:ext cx="4999972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514350" marR="0" lvl="0" indent="-514350" algn="just" rtl="0">
                <a:spcBef>
                  <a:spcPts val="0"/>
                </a:spcBef>
                <a:spcAft>
                  <a:spcPts val="0"/>
                </a:spcAft>
                <a:buAutoNum type="alphaLcParenR"/>
              </a:pPr>
              <a:r>
                <a:rPr lang="en-US" sz="2800" dirty="0" smtClean="0">
                  <a:solidFill>
                    <a:schemeClr val="dk1"/>
                  </a:solidFill>
                </a:rPr>
                <a:t>a)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Tính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độ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dài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đường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gấp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khúc</a:t>
              </a:r>
              <a:r>
                <a:rPr lang="en-US" sz="2800" dirty="0" smtClean="0">
                  <a:solidFill>
                    <a:schemeClr val="dk1"/>
                  </a:solidFill>
                </a:rPr>
                <a:t> 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ABC</a:t>
              </a:r>
              <a:r>
                <a:rPr lang="en-US" sz="2800" dirty="0" err="1" smtClean="0">
                  <a:solidFill>
                    <a:schemeClr val="dk1"/>
                  </a:solidFill>
                </a:rPr>
                <a:t>D</a:t>
              </a:r>
              <a:r>
                <a:rPr lang="en-US" sz="2800" dirty="0" smtClean="0">
                  <a:solidFill>
                    <a:schemeClr val="dk1"/>
                  </a:solidFill>
                </a:rPr>
                <a:t>.</a:t>
              </a:r>
              <a:endParaRPr lang="en-US" sz="2800" dirty="0" smtClean="0">
                <a:solidFill>
                  <a:schemeClr val="dk1"/>
                </a:solidFill>
              </a:endParaRPr>
            </a:p>
          </p:txBody>
        </p:sp>
        <p:sp>
          <p:nvSpPr>
            <p:cNvPr id="2687" name="Google Shape;2687;p5"/>
            <p:cNvSpPr/>
            <p:nvPr/>
          </p:nvSpPr>
          <p:spPr>
            <a:xfrm>
              <a:off x="1090587" y="1616578"/>
              <a:ext cx="570588" cy="570588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600" b="1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sz="36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>
            <a:off x="5970301" y="649936"/>
            <a:ext cx="0" cy="41158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329" y="1879514"/>
            <a:ext cx="4999972" cy="1388005"/>
          </a:xfrm>
          <a:prstGeom prst="rect">
            <a:avLst/>
          </a:prstGeom>
        </p:spPr>
      </p:pic>
      <p:sp>
        <p:nvSpPr>
          <p:cNvPr id="8" name="Google Shape;2686;p5"/>
          <p:cNvSpPr txBox="1"/>
          <p:nvPr/>
        </p:nvSpPr>
        <p:spPr>
          <a:xfrm>
            <a:off x="6193808" y="665856"/>
            <a:ext cx="4999972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dk1"/>
                </a:solidFill>
              </a:rPr>
              <a:t>b) </a:t>
            </a:r>
            <a:r>
              <a:rPr lang="en-US" sz="2800" dirty="0" err="1" smtClean="0">
                <a:solidFill>
                  <a:schemeClr val="dk1"/>
                </a:solidFill>
              </a:rPr>
              <a:t>Túi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muối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cân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nặng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bao</a:t>
            </a:r>
            <a:r>
              <a:rPr lang="en-US" sz="2800" dirty="0" smtClean="0">
                <a:solidFill>
                  <a:schemeClr val="dk1"/>
                </a:solidFill>
              </a:rPr>
              <a:t> </a:t>
            </a:r>
            <a:r>
              <a:rPr lang="en-US" sz="2800" dirty="0" err="1" smtClean="0">
                <a:solidFill>
                  <a:schemeClr val="dk1"/>
                </a:solidFill>
              </a:rPr>
              <a:t>nhiêu</a:t>
            </a:r>
            <a:r>
              <a:rPr lang="en-US" sz="2800" dirty="0" smtClean="0">
                <a:solidFill>
                  <a:schemeClr val="dk1"/>
                </a:solidFill>
              </a:rPr>
              <a:t> gam ?</a:t>
            </a:r>
            <a:endParaRPr lang="en-US" sz="2800" dirty="0" smtClean="0">
              <a:solidFill>
                <a:schemeClr val="dk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2742" y="1987358"/>
            <a:ext cx="4991038" cy="1280161"/>
          </a:xfrm>
          <a:prstGeom prst="rect">
            <a:avLst/>
          </a:prstGeom>
        </p:spPr>
      </p:pic>
      <p:sp>
        <p:nvSpPr>
          <p:cNvPr id="10" name="Google Shape;2686;p5"/>
          <p:cNvSpPr txBox="1"/>
          <p:nvPr/>
        </p:nvSpPr>
        <p:spPr>
          <a:xfrm>
            <a:off x="2280514" y="3139560"/>
            <a:ext cx="1677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u="sng" dirty="0" err="1" smtClean="0">
                <a:solidFill>
                  <a:srgbClr val="FF0000"/>
                </a:solidFill>
              </a:rPr>
              <a:t>Bài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</a:rPr>
              <a:t>giải</a:t>
            </a:r>
            <a:endParaRPr lang="en-US" sz="2800" u="sng" dirty="0" smtClean="0">
              <a:solidFill>
                <a:srgbClr val="FF0000"/>
              </a:solidFill>
            </a:endParaRPr>
          </a:p>
        </p:txBody>
      </p:sp>
      <p:sp>
        <p:nvSpPr>
          <p:cNvPr id="11" name="Google Shape;2686;p5"/>
          <p:cNvSpPr txBox="1"/>
          <p:nvPr/>
        </p:nvSpPr>
        <p:spPr>
          <a:xfrm>
            <a:off x="737888" y="3712287"/>
            <a:ext cx="51161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spc="-100" dirty="0" err="1">
                <a:solidFill>
                  <a:schemeClr val="dk1"/>
                </a:solidFill>
              </a:rPr>
              <a:t>Đ</a:t>
            </a:r>
            <a:r>
              <a:rPr lang="en-US" sz="2800" spc="-100" dirty="0" err="1" smtClean="0">
                <a:solidFill>
                  <a:schemeClr val="dk1"/>
                </a:solidFill>
              </a:rPr>
              <a:t>ộ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dài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đường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gấp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khúc</a:t>
            </a:r>
            <a:r>
              <a:rPr lang="en-US" sz="2800" spc="-100" dirty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ABCD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là</a:t>
            </a:r>
            <a:r>
              <a:rPr lang="en-US" sz="2800" spc="-100" dirty="0" smtClean="0">
                <a:solidFill>
                  <a:schemeClr val="dk1"/>
                </a:solidFill>
              </a:rPr>
              <a:t>: </a:t>
            </a:r>
            <a:endParaRPr lang="en-US" sz="2800" spc="-100" dirty="0" smtClean="0">
              <a:solidFill>
                <a:schemeClr val="dk1"/>
              </a:solidFill>
            </a:endParaRPr>
          </a:p>
        </p:txBody>
      </p:sp>
      <p:sp>
        <p:nvSpPr>
          <p:cNvPr id="12" name="Google Shape;2686;p5"/>
          <p:cNvSpPr txBox="1"/>
          <p:nvPr/>
        </p:nvSpPr>
        <p:spPr>
          <a:xfrm>
            <a:off x="1086549" y="4157055"/>
            <a:ext cx="51161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spc="-100" dirty="0" smtClean="0">
                <a:solidFill>
                  <a:schemeClr val="dk1"/>
                </a:solidFill>
              </a:rPr>
              <a:t> 30 + 42 + 28 = 100 (mm) </a:t>
            </a:r>
            <a:endParaRPr lang="en-US" sz="2800" spc="-100" dirty="0" smtClean="0">
              <a:solidFill>
                <a:schemeClr val="dk1"/>
              </a:solidFill>
            </a:endParaRPr>
          </a:p>
        </p:txBody>
      </p:sp>
      <p:sp>
        <p:nvSpPr>
          <p:cNvPr id="13" name="Google Shape;2686;p5"/>
          <p:cNvSpPr txBox="1"/>
          <p:nvPr/>
        </p:nvSpPr>
        <p:spPr>
          <a:xfrm>
            <a:off x="3119182" y="4601823"/>
            <a:ext cx="28511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Đáp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số</a:t>
            </a:r>
            <a:r>
              <a:rPr lang="en-US" sz="2800" spc="-100" dirty="0" smtClean="0">
                <a:solidFill>
                  <a:schemeClr val="dk1"/>
                </a:solidFill>
              </a:rPr>
              <a:t>: 100mm </a:t>
            </a:r>
            <a:endParaRPr lang="en-US" sz="2800" spc="-100" dirty="0" smtClean="0">
              <a:solidFill>
                <a:schemeClr val="dk1"/>
              </a:solidFill>
            </a:endParaRPr>
          </a:p>
        </p:txBody>
      </p:sp>
      <p:sp>
        <p:nvSpPr>
          <p:cNvPr id="14" name="Google Shape;2686;p5"/>
          <p:cNvSpPr txBox="1"/>
          <p:nvPr/>
        </p:nvSpPr>
        <p:spPr>
          <a:xfrm>
            <a:off x="7660023" y="3291960"/>
            <a:ext cx="167733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u="sng" dirty="0" err="1" smtClean="0">
                <a:solidFill>
                  <a:srgbClr val="FF0000"/>
                </a:solidFill>
              </a:rPr>
              <a:t>Bài</a:t>
            </a:r>
            <a:r>
              <a:rPr lang="en-US" sz="2800" u="sng" dirty="0" smtClean="0">
                <a:solidFill>
                  <a:srgbClr val="FF0000"/>
                </a:solidFill>
              </a:rPr>
              <a:t> </a:t>
            </a:r>
            <a:r>
              <a:rPr lang="en-US" sz="2800" u="sng" dirty="0" err="1" smtClean="0">
                <a:solidFill>
                  <a:srgbClr val="FF0000"/>
                </a:solidFill>
              </a:rPr>
              <a:t>giải</a:t>
            </a:r>
            <a:endParaRPr lang="en-US" sz="2800" u="sng" dirty="0" smtClean="0">
              <a:solidFill>
                <a:srgbClr val="FF0000"/>
              </a:solidFill>
            </a:endParaRPr>
          </a:p>
        </p:txBody>
      </p:sp>
      <p:sp>
        <p:nvSpPr>
          <p:cNvPr id="15" name="Google Shape;2686;p5"/>
          <p:cNvSpPr txBox="1"/>
          <p:nvPr/>
        </p:nvSpPr>
        <p:spPr>
          <a:xfrm>
            <a:off x="6117397" y="3864687"/>
            <a:ext cx="51161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spc="-100" dirty="0" err="1" smtClean="0">
                <a:solidFill>
                  <a:schemeClr val="dk1"/>
                </a:solidFill>
              </a:rPr>
              <a:t>Cân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nặng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của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túi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muối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là</a:t>
            </a:r>
            <a:r>
              <a:rPr lang="en-US" sz="2800" spc="-100" dirty="0" smtClean="0">
                <a:solidFill>
                  <a:schemeClr val="dk1"/>
                </a:solidFill>
              </a:rPr>
              <a:t>: </a:t>
            </a:r>
            <a:endParaRPr lang="en-US" sz="2800" spc="-100" dirty="0" smtClean="0">
              <a:solidFill>
                <a:schemeClr val="dk1"/>
              </a:solidFill>
            </a:endParaRPr>
          </a:p>
        </p:txBody>
      </p:sp>
      <p:sp>
        <p:nvSpPr>
          <p:cNvPr id="16" name="Google Shape;2686;p5"/>
          <p:cNvSpPr txBox="1"/>
          <p:nvPr/>
        </p:nvSpPr>
        <p:spPr>
          <a:xfrm>
            <a:off x="6466058" y="4309455"/>
            <a:ext cx="51161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spc="-100" dirty="0" smtClean="0">
                <a:solidFill>
                  <a:schemeClr val="dk1"/>
                </a:solidFill>
              </a:rPr>
              <a:t> 200 + 200 + 100 = 500 (g) </a:t>
            </a:r>
            <a:endParaRPr lang="en-US" sz="2800" spc="-100" dirty="0" smtClean="0">
              <a:solidFill>
                <a:schemeClr val="dk1"/>
              </a:solidFill>
            </a:endParaRPr>
          </a:p>
        </p:txBody>
      </p:sp>
      <p:sp>
        <p:nvSpPr>
          <p:cNvPr id="17" name="Google Shape;2686;p5"/>
          <p:cNvSpPr txBox="1"/>
          <p:nvPr/>
        </p:nvSpPr>
        <p:spPr>
          <a:xfrm>
            <a:off x="8821420" y="4741903"/>
            <a:ext cx="285111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just" rtl="0">
              <a:spcBef>
                <a:spcPts val="0"/>
              </a:spcBef>
              <a:spcAft>
                <a:spcPts val="0"/>
              </a:spcAft>
            </a:pP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Đáp</a:t>
            </a:r>
            <a:r>
              <a:rPr lang="en-US" sz="2800" spc="-100" dirty="0" smtClean="0">
                <a:solidFill>
                  <a:schemeClr val="dk1"/>
                </a:solidFill>
              </a:rPr>
              <a:t> </a:t>
            </a:r>
            <a:r>
              <a:rPr lang="en-US" sz="2800" spc="-100" dirty="0" err="1" smtClean="0">
                <a:solidFill>
                  <a:schemeClr val="dk1"/>
                </a:solidFill>
              </a:rPr>
              <a:t>số</a:t>
            </a:r>
            <a:r>
              <a:rPr lang="en-US" sz="2800" spc="-100" dirty="0" smtClean="0">
                <a:solidFill>
                  <a:schemeClr val="dk1"/>
                </a:solidFill>
              </a:rPr>
              <a:t>: 500g </a:t>
            </a:r>
            <a:endParaRPr lang="en-US" sz="2800" spc="-100" dirty="0" smtClean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7614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6" name="Google Shape;2616;p3"/>
          <p:cNvSpPr/>
          <p:nvPr/>
        </p:nvSpPr>
        <p:spPr>
          <a:xfrm>
            <a:off x="1100429" y="2132877"/>
            <a:ext cx="9964219" cy="989110"/>
          </a:xfrm>
          <a:prstGeom prst="rect">
            <a:avLst/>
          </a:prstGeom>
          <a:solidFill>
            <a:srgbClr val="B6DD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prstClr val="white"/>
              </a:solidFill>
            </a:endParaRPr>
          </a:p>
        </p:txBody>
      </p:sp>
      <p:grpSp>
        <p:nvGrpSpPr>
          <p:cNvPr id="2617" name="Google Shape;2617;p3"/>
          <p:cNvGrpSpPr/>
          <p:nvPr/>
        </p:nvGrpSpPr>
        <p:grpSpPr>
          <a:xfrm>
            <a:off x="973394" y="1327355"/>
            <a:ext cx="5493573" cy="656014"/>
            <a:chOff x="1281572" y="1562162"/>
            <a:chExt cx="3604648" cy="656014"/>
          </a:xfrm>
        </p:grpSpPr>
        <p:sp>
          <p:nvSpPr>
            <p:cNvPr id="2618" name="Google Shape;2618;p3"/>
            <p:cNvSpPr txBox="1"/>
            <p:nvPr/>
          </p:nvSpPr>
          <p:spPr>
            <a:xfrm>
              <a:off x="1842590" y="1596730"/>
              <a:ext cx="304363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r>
                <a:rPr lang="en-US" sz="2800" dirty="0" err="1" smtClean="0">
                  <a:solidFill>
                    <a:prstClr val="black"/>
                  </a:solidFill>
                </a:rPr>
                <a:t>Tính</a:t>
              </a:r>
              <a:r>
                <a:rPr 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</a:rPr>
                <a:t>giá</a:t>
              </a:r>
              <a:r>
                <a:rPr 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</a:rPr>
                <a:t>trị</a:t>
              </a:r>
              <a:r>
                <a:rPr 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</a:rPr>
                <a:t>của</a:t>
              </a:r>
              <a:r>
                <a:rPr 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</a:rPr>
                <a:t>biểu</a:t>
              </a:r>
              <a:r>
                <a:rPr lang="en-US" sz="2800" dirty="0" smtClean="0">
                  <a:solidFill>
                    <a:prstClr val="black"/>
                  </a:solidFill>
                </a:rPr>
                <a:t> </a:t>
              </a:r>
              <a:r>
                <a:rPr lang="en-US" sz="2800" dirty="0" err="1" smtClean="0">
                  <a:solidFill>
                    <a:prstClr val="black"/>
                  </a:solidFill>
                </a:rPr>
                <a:t>thức</a:t>
              </a:r>
              <a:r>
                <a:rPr lang="en-US" sz="2800" dirty="0" smtClean="0">
                  <a:solidFill>
                    <a:prstClr val="black"/>
                  </a:solidFill>
                </a:rPr>
                <a:t>.</a:t>
              </a:r>
              <a:endParaRPr dirty="0"/>
            </a:p>
          </p:txBody>
        </p:sp>
        <p:sp>
          <p:nvSpPr>
            <p:cNvPr id="2619" name="Google Shape;2619;p3"/>
            <p:cNvSpPr/>
            <p:nvPr/>
          </p:nvSpPr>
          <p:spPr>
            <a:xfrm>
              <a:off x="1281572" y="1562162"/>
              <a:ext cx="585343" cy="656014"/>
            </a:xfrm>
            <a:prstGeom prst="ellipse">
              <a:avLst/>
            </a:prstGeom>
            <a:solidFill>
              <a:srgbClr val="7030A0"/>
            </a:solidFill>
            <a:ln w="12700" cap="flat" cmpd="sng">
              <a:solidFill>
                <a:srgbClr val="D6E3B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algn="ctr"/>
              <a:r>
                <a:rPr lang="en-US" sz="3600" b="1" dirty="0" smtClean="0">
                  <a:solidFill>
                    <a:prstClr val="white"/>
                  </a:solidFill>
                </a:rPr>
                <a:t>4</a:t>
              </a:r>
              <a:endParaRPr sz="36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2644" name="Google Shape;2644;p3"/>
          <p:cNvSpPr txBox="1"/>
          <p:nvPr/>
        </p:nvSpPr>
        <p:spPr>
          <a:xfrm>
            <a:off x="1281176" y="2167919"/>
            <a:ext cx="9602724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/>
              <a:t>a) </a:t>
            </a:r>
            <a:r>
              <a:rPr lang="nl-NL" sz="2800" dirty="0" smtClean="0"/>
              <a:t>96 : 3 × 5</a:t>
            </a:r>
            <a:r>
              <a:rPr lang="en-US" sz="2800" dirty="0" smtClean="0"/>
              <a:t>			                  b) </a:t>
            </a:r>
            <a:r>
              <a:rPr lang="nl-NL" sz="2800" dirty="0" smtClean="0"/>
              <a:t>60 : (2 </a:t>
            </a:r>
            <a:r>
              <a:rPr lang="nl-NL" sz="2800" dirty="0"/>
              <a:t>× </a:t>
            </a:r>
            <a:r>
              <a:rPr lang="nl-NL" sz="2800" dirty="0" smtClean="0"/>
              <a:t>3) </a:t>
            </a:r>
            <a:r>
              <a:rPr lang="en-US" sz="2800" dirty="0" smtClean="0"/>
              <a:t>	</a:t>
            </a:r>
          </a:p>
          <a:p>
            <a:r>
              <a:rPr lang="en-US" sz="2800" dirty="0" smtClean="0"/>
              <a:t>			</a:t>
            </a:r>
            <a:endParaRPr sz="2800" dirty="0">
              <a:solidFill>
                <a:prstClr val="black"/>
              </a:solidFill>
            </a:endParaRPr>
          </a:p>
        </p:txBody>
      </p:sp>
      <p:sp>
        <p:nvSpPr>
          <p:cNvPr id="14" name="Google Shape;2622;p3"/>
          <p:cNvSpPr txBox="1"/>
          <p:nvPr/>
        </p:nvSpPr>
        <p:spPr>
          <a:xfrm>
            <a:off x="1280105" y="2934587"/>
            <a:ext cx="352126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/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= </a:t>
            </a:r>
            <a:r>
              <a:rPr lang="en-US" sz="2800" dirty="0" smtClean="0">
                <a:solidFill>
                  <a:srgbClr val="FF0000"/>
                </a:solidFill>
              </a:rPr>
              <a:t>160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6" name="Google Shape;2640;p3"/>
          <p:cNvSpPr txBox="1"/>
          <p:nvPr/>
        </p:nvSpPr>
        <p:spPr>
          <a:xfrm>
            <a:off x="7575148" y="3144416"/>
            <a:ext cx="246849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= </a:t>
            </a:r>
            <a:r>
              <a:rPr lang="en-US" sz="2800" dirty="0" smtClean="0">
                <a:solidFill>
                  <a:srgbClr val="FF0000"/>
                </a:solidFill>
              </a:rPr>
              <a:t>10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7" name="Google Shape;2640;p3"/>
          <p:cNvSpPr txBox="1"/>
          <p:nvPr/>
        </p:nvSpPr>
        <p:spPr>
          <a:xfrm>
            <a:off x="7525111" y="2686911"/>
            <a:ext cx="367873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 = </a:t>
            </a:r>
            <a:r>
              <a:rPr lang="en-US" sz="2800" dirty="0" smtClean="0">
                <a:solidFill>
                  <a:srgbClr val="FF0000"/>
                </a:solidFill>
              </a:rPr>
              <a:t>60 : 6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9" name="Google Shape;2622;p3"/>
          <p:cNvSpPr txBox="1"/>
          <p:nvPr/>
        </p:nvSpPr>
        <p:spPr>
          <a:xfrm>
            <a:off x="1178800" y="2538529"/>
            <a:ext cx="3521269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 smtClean="0">
                <a:solidFill>
                  <a:srgbClr val="FF0000"/>
                </a:solidFill>
              </a:rPr>
              <a:t>=    32  ×  5</a:t>
            </a:r>
            <a:endParaRPr sz="2800" dirty="0">
              <a:solidFill>
                <a:srgbClr val="FF0000"/>
              </a:solidFill>
            </a:endParaRPr>
          </a:p>
        </p:txBody>
      </p:sp>
      <p:sp>
        <p:nvSpPr>
          <p:cNvPr id="12" name="Google Shape;2640;p3"/>
          <p:cNvSpPr txBox="1"/>
          <p:nvPr/>
        </p:nvSpPr>
        <p:spPr>
          <a:xfrm>
            <a:off x="1021444" y="3888481"/>
            <a:ext cx="10065460" cy="1815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just"/>
            <a:r>
              <a:rPr lang="en-US" sz="2800" dirty="0" smtClean="0">
                <a:solidFill>
                  <a:srgbClr val="FF0000"/>
                </a:solidFill>
              </a:rPr>
              <a:t>  </a:t>
            </a:r>
            <a:r>
              <a:rPr lang="en-US" sz="2800" dirty="0" err="1" smtClean="0">
                <a:solidFill>
                  <a:srgbClr val="7030A0"/>
                </a:solidFill>
              </a:rPr>
              <a:t>Biểu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thức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chỉ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có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tính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nhân</a:t>
            </a:r>
            <a:r>
              <a:rPr lang="en-US" sz="2800" dirty="0" smtClean="0">
                <a:solidFill>
                  <a:srgbClr val="7030A0"/>
                </a:solidFill>
              </a:rPr>
              <a:t>, chia. </a:t>
            </a:r>
            <a:r>
              <a:rPr lang="en-US" sz="2800" dirty="0" err="1" smtClean="0">
                <a:solidFill>
                  <a:srgbClr val="7030A0"/>
                </a:solidFill>
              </a:rPr>
              <a:t>Phép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tính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nào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đứng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trước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thực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hiện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trước</a:t>
            </a:r>
            <a:r>
              <a:rPr lang="en-US" sz="2800" dirty="0" smtClean="0">
                <a:solidFill>
                  <a:srgbClr val="7030A0"/>
                </a:solidFill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</a:rPr>
              <a:t>phép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tính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nào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đứng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sau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thực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hiện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sau</a:t>
            </a:r>
            <a:r>
              <a:rPr lang="en-US" sz="2800" dirty="0" smtClean="0">
                <a:solidFill>
                  <a:srgbClr val="7030A0"/>
                </a:solidFill>
              </a:rPr>
              <a:t>. </a:t>
            </a:r>
            <a:r>
              <a:rPr lang="en-US" sz="2800" dirty="0" err="1" smtClean="0">
                <a:solidFill>
                  <a:srgbClr val="7030A0"/>
                </a:solidFill>
              </a:rPr>
              <a:t>Biểu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thức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có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dấu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ngoặc</a:t>
            </a:r>
            <a:r>
              <a:rPr lang="en-US" sz="2800" dirty="0" smtClean="0">
                <a:solidFill>
                  <a:srgbClr val="7030A0"/>
                </a:solidFill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</a:rPr>
              <a:t>thực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hiện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trong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ngoặc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trước</a:t>
            </a:r>
            <a:r>
              <a:rPr lang="en-US" sz="2800" dirty="0" smtClean="0">
                <a:solidFill>
                  <a:srgbClr val="7030A0"/>
                </a:solidFill>
              </a:rPr>
              <a:t>, </a:t>
            </a:r>
            <a:r>
              <a:rPr lang="en-US" sz="2800" dirty="0" err="1" smtClean="0">
                <a:solidFill>
                  <a:srgbClr val="7030A0"/>
                </a:solidFill>
              </a:rPr>
              <a:t>ngoài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ngoặc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r>
              <a:rPr lang="en-US" sz="2800" dirty="0" err="1" smtClean="0">
                <a:solidFill>
                  <a:srgbClr val="7030A0"/>
                </a:solidFill>
              </a:rPr>
              <a:t>sau</a:t>
            </a:r>
            <a:r>
              <a:rPr lang="en-US" sz="2800" dirty="0" smtClean="0">
                <a:solidFill>
                  <a:srgbClr val="7030A0"/>
                </a:solidFill>
              </a:rPr>
              <a:t>.</a:t>
            </a:r>
            <a:r>
              <a:rPr lang="en-US" sz="2800" dirty="0" smtClean="0">
                <a:solidFill>
                  <a:srgbClr val="7030A0"/>
                </a:solidFill>
              </a:rPr>
              <a:t> </a:t>
            </a:r>
            <a:endParaRPr sz="2800" dirty="0">
              <a:solidFill>
                <a:srgbClr val="7030A0"/>
              </a:solidFill>
            </a:endParaRPr>
          </a:p>
        </p:txBody>
      </p:sp>
      <p:sp>
        <p:nvSpPr>
          <p:cNvPr id="2" name="Right Arrow 1"/>
          <p:cNvSpPr/>
          <p:nvPr/>
        </p:nvSpPr>
        <p:spPr>
          <a:xfrm>
            <a:off x="873457" y="3996678"/>
            <a:ext cx="407719" cy="30631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37419" y="3856380"/>
            <a:ext cx="10466431" cy="198398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02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9" grpId="0"/>
      <p:bldP spid="12" grpId="0"/>
      <p:bldP spid="2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958</TotalTime>
  <Words>508</Words>
  <Application>Microsoft Office PowerPoint</Application>
  <PresentationFormat>Widescreen</PresentationFormat>
  <Paragraphs>152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Arial</vt:lpstr>
      <vt:lpstr>HP001 4 hàng</vt:lpstr>
      <vt:lpstr>Cambria Math</vt:lpstr>
      <vt:lpstr>Calibri</vt:lpstr>
      <vt:lpstr>Times New Roman</vt:lpstr>
      <vt:lpstr>.VnUniverseH</vt:lpstr>
      <vt:lpstr>SimSun</vt:lpstr>
      <vt:lpstr>Calibri Light</vt:lpstr>
      <vt:lpstr>ITC Avant Garde Std Bk</vt:lpstr>
      <vt:lpstr>.VnHelvetInsH</vt:lpstr>
      <vt:lpstr>等线</vt:lpstr>
      <vt:lpstr>Cookie</vt:lpstr>
      <vt:lpstr>Office Theme</vt:lpstr>
      <vt:lpstr>1_Office Theme</vt:lpstr>
      <vt:lpstr>2_Office Theme</vt:lpstr>
      <vt:lpstr>7_Office Theme</vt:lpstr>
      <vt:lpstr>4_Office Theme</vt:lpstr>
      <vt:lpstr>3_Office Theme</vt:lpstr>
      <vt:lpstr>5_Office Theme</vt:lpstr>
      <vt:lpstr>PowerPoint Presentation</vt:lpstr>
      <vt:lpstr> 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Phạm Thanh Hằng (ADAS – GV)</dc:creator>
  <cp:lastModifiedBy>LAN HƯƠNG</cp:lastModifiedBy>
  <cp:revision>74</cp:revision>
  <dcterms:created xsi:type="dcterms:W3CDTF">2021-06-02T01:34:28Z</dcterms:created>
  <dcterms:modified xsi:type="dcterms:W3CDTF">2022-06-29T18:03:52Z</dcterms:modified>
</cp:coreProperties>
</file>