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94" r:id="rId4"/>
    <p:sldId id="284" r:id="rId5"/>
    <p:sldId id="285" r:id="rId6"/>
    <p:sldId id="288" r:id="rId7"/>
    <p:sldId id="295" r:id="rId8"/>
    <p:sldId id="29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microsoft.com/office/2007/relationships/hdphoto" Target="../media/hdphoto1.wd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14386" y="1434404"/>
            <a:ext cx="1011394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3, BẢNG CHIA 3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200" y="2438400"/>
            <a:ext cx="6139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77865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939123" y="365971"/>
            <a:ext cx="3696699" cy="14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3" y="1801091"/>
            <a:ext cx="9865936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67189" y="68492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62C01B9-12AC-4EA4-B70B-8047243DC129}"/>
              </a:ext>
            </a:extLst>
          </p:cNvPr>
          <p:cNvSpPr/>
          <p:nvPr/>
        </p:nvSpPr>
        <p:spPr>
          <a:xfrm>
            <a:off x="6620054" y="362413"/>
            <a:ext cx="2476500" cy="17948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2" y="2157254"/>
            <a:ext cx="1608948" cy="16250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57" y="1638705"/>
            <a:ext cx="4628075" cy="102136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5" y="2789464"/>
            <a:ext cx="2389338" cy="64408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45" y="3454997"/>
            <a:ext cx="3280368" cy="65254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45" y="4228470"/>
            <a:ext cx="2419851" cy="7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</a:t>
            </a:r>
            <a:r>
              <a:rPr lang="en-US" sz="2800" dirty="0"/>
              <a:t>3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924929"/>
                  </p:ext>
                </p:extLst>
              </p:nvPr>
            </p:nvGraphicFramePr>
            <p:xfrm>
              <a:off x="7153426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</a:t>
                          </a:r>
                          <a:r>
                            <a:rPr lang="en-US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924929"/>
                  </p:ext>
                </p:extLst>
              </p:nvPr>
            </p:nvGraphicFramePr>
            <p:xfrm>
              <a:off x="7153426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18263" y="249862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18263" y="307713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18262" y="361505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18263" y="418429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42328" y="47407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13299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8888" y="1873675"/>
            <a:ext cx="4990974" cy="4280056"/>
            <a:chOff x="168888" y="1873675"/>
            <a:chExt cx="4990974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68888" y="1873675"/>
              <a:ext cx="4990974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2674294" y="1875399"/>
              <a:ext cx="2462828" cy="1446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 err="1"/>
                <a:t>Thêm</a:t>
              </a:r>
              <a:r>
                <a:rPr lang="en-US" sz="2200" i="1" dirty="0"/>
                <a:t> 3 </a:t>
              </a:r>
              <a:r>
                <a:rPr lang="en-US" sz="2200" i="1" dirty="0" err="1"/>
                <a:t>vào</a:t>
              </a:r>
              <a:r>
                <a:rPr lang="en-US" sz="2200" i="1" dirty="0"/>
                <a:t> </a:t>
              </a:r>
              <a:r>
                <a:rPr lang="en-US" sz="2200" i="1" dirty="0" err="1"/>
                <a:t>kết</a:t>
              </a:r>
              <a:r>
                <a:rPr lang="en-US" sz="2200" i="1" dirty="0"/>
                <a:t> </a:t>
              </a:r>
              <a:r>
                <a:rPr lang="en-US" sz="2200" i="1" dirty="0" err="1"/>
                <a:t>quả</a:t>
              </a:r>
              <a:r>
                <a:rPr lang="en-US" sz="2200" i="1" dirty="0"/>
                <a:t> </a:t>
              </a:r>
              <a:r>
                <a:rPr lang="en-US" sz="2200" i="1" dirty="0" err="1"/>
                <a:t>của</a:t>
              </a:r>
              <a:r>
                <a:rPr lang="en-US" sz="2200" i="1" dirty="0"/>
                <a:t> 3x2 ta </a:t>
              </a:r>
              <a:r>
                <a:rPr lang="en-US" sz="2200" i="1" dirty="0" err="1"/>
                <a:t>đươc</a:t>
              </a:r>
              <a:r>
                <a:rPr lang="en-US" sz="2200" i="1" dirty="0"/>
                <a:t> </a:t>
              </a:r>
              <a:r>
                <a:rPr lang="en-US" sz="2200" i="1" dirty="0" err="1"/>
                <a:t>kết</a:t>
              </a:r>
              <a:r>
                <a:rPr lang="en-US" sz="2200" i="1" dirty="0"/>
                <a:t> </a:t>
              </a:r>
              <a:r>
                <a:rPr lang="en-US" sz="2200" i="1" dirty="0" err="1"/>
                <a:t>quả</a:t>
              </a:r>
              <a:r>
                <a:rPr lang="en-US" sz="2200" i="1" dirty="0"/>
                <a:t> </a:t>
              </a:r>
              <a:r>
                <a:rPr lang="en-US" sz="2200" i="1" dirty="0" err="1"/>
                <a:t>của</a:t>
              </a:r>
              <a:r>
                <a:rPr lang="en-US" sz="2200" i="1" dirty="0"/>
                <a:t> 3x3</a:t>
              </a:r>
              <a:endParaRPr lang="vi-VN" sz="2200" i="1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2841356" y="3661962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</a:t>
            </a:r>
            <a:r>
              <a:rPr lang="en-US" sz="2000" dirty="0">
                <a:solidFill>
                  <a:srgbClr val="0070C0"/>
                </a:solidFill>
              </a:rPr>
              <a:t>3</a:t>
            </a:r>
            <a:r>
              <a:rPr lang="vi-VN" sz="20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</a:t>
            </a:r>
            <a:r>
              <a:rPr lang="en-US" sz="2000" dirty="0">
                <a:solidFill>
                  <a:srgbClr val="0070C0"/>
                </a:solidFill>
              </a:rPr>
              <a:t>3</a:t>
            </a:r>
            <a:r>
              <a:rPr lang="vi-VN" sz="2000" dirty="0">
                <a:solidFill>
                  <a:srgbClr val="0070C0"/>
                </a:solidFill>
              </a:rPr>
              <a:t> đơn vị từ </a:t>
            </a:r>
            <a:r>
              <a:rPr lang="en-US" sz="2000" dirty="0">
                <a:solidFill>
                  <a:srgbClr val="0070C0"/>
                </a:solidFill>
              </a:rPr>
              <a:t>3</a:t>
            </a:r>
            <a:r>
              <a:rPr lang="vi-VN" sz="2000" dirty="0">
                <a:solidFill>
                  <a:srgbClr val="0070C0"/>
                </a:solidFill>
              </a:rPr>
              <a:t> đến </a:t>
            </a:r>
            <a:r>
              <a:rPr lang="en-US" sz="2000" dirty="0">
                <a:solidFill>
                  <a:srgbClr val="0070C0"/>
                </a:solidFill>
              </a:rPr>
              <a:t>3</a:t>
            </a:r>
            <a:r>
              <a:rPr lang="vi-VN" sz="2000" dirty="0">
                <a:solidFill>
                  <a:srgbClr val="0070C0"/>
                </a:solidFill>
              </a:rPr>
              <a:t>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161013" y="176716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34664" y="1767162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97904"/>
              </p:ext>
            </p:extLst>
          </p:nvPr>
        </p:nvGraphicFramePr>
        <p:xfrm>
          <a:off x="1734664" y="2663012"/>
          <a:ext cx="8730136" cy="2475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81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072733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084795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0544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834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83415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183415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80840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80840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8582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4807189" y="446855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5859922" y="446855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109628" y="445279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412803" y="443703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618744" y="4435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30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7" y="462278"/>
            <a:ext cx="2295973" cy="10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073926" y="867275"/>
            <a:ext cx="537159" cy="59866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49177" y="867275"/>
            <a:ext cx="3606593" cy="671237"/>
            <a:chOff x="1870517" y="1440653"/>
            <a:chExt cx="3606593" cy="6712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7" y="1440653"/>
              <a:ext cx="3606593" cy="671237"/>
              <a:chOff x="1870517" y="1440653"/>
              <a:chExt cx="3606593" cy="671237"/>
            </a:xfrm>
          </p:grpSpPr>
          <p:sp>
            <p:nvSpPr>
              <p:cNvPr id="6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7" y="1440653"/>
                <a:ext cx="3606593" cy="671237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2143586" y="1545438"/>
                <a:ext cx="3060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Nêu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thiếu</a:t>
                </a:r>
                <a:endParaRPr lang="vi-VN" sz="24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vi-VN" sz="2400" dirty="0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032000"/>
            <a:ext cx="8911769" cy="88537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4135843"/>
            <a:ext cx="9176154" cy="104575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62383" y="2147383"/>
            <a:ext cx="766558" cy="588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5317625" y="2168945"/>
            <a:ext cx="766558" cy="588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2" name="Oval 11"/>
          <p:cNvSpPr/>
          <p:nvPr/>
        </p:nvSpPr>
        <p:spPr>
          <a:xfrm>
            <a:off x="6870655" y="2212853"/>
            <a:ext cx="766558" cy="588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13" name="Oval 12"/>
          <p:cNvSpPr/>
          <p:nvPr/>
        </p:nvSpPr>
        <p:spPr>
          <a:xfrm>
            <a:off x="8590597" y="2212852"/>
            <a:ext cx="766558" cy="588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</a:p>
        </p:txBody>
      </p:sp>
      <p:sp>
        <p:nvSpPr>
          <p:cNvPr id="14" name="Diamond 13"/>
          <p:cNvSpPr/>
          <p:nvPr/>
        </p:nvSpPr>
        <p:spPr>
          <a:xfrm>
            <a:off x="4362383" y="4135843"/>
            <a:ext cx="955242" cy="1001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16" name="Diamond 15"/>
          <p:cNvSpPr/>
          <p:nvPr/>
        </p:nvSpPr>
        <p:spPr>
          <a:xfrm>
            <a:off x="5223283" y="4135843"/>
            <a:ext cx="955242" cy="1001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17" name="Diamond 16"/>
          <p:cNvSpPr/>
          <p:nvPr/>
        </p:nvSpPr>
        <p:spPr>
          <a:xfrm>
            <a:off x="6903017" y="4107542"/>
            <a:ext cx="955242" cy="1001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8" name="Diamond 17"/>
          <p:cNvSpPr/>
          <p:nvPr/>
        </p:nvSpPr>
        <p:spPr>
          <a:xfrm>
            <a:off x="8590597" y="4180477"/>
            <a:ext cx="955242" cy="1001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14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073926" y="867275"/>
            <a:ext cx="537159" cy="59866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08" y="867275"/>
            <a:ext cx="2886478" cy="24482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54" y="926537"/>
            <a:ext cx="5576785" cy="1744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236686"/>
            <a:ext cx="8723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 (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8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220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162</cp:revision>
  <dcterms:created xsi:type="dcterms:W3CDTF">2021-06-02T01:34:28Z</dcterms:created>
  <dcterms:modified xsi:type="dcterms:W3CDTF">2022-06-30T04:15:30Z</dcterms:modified>
</cp:coreProperties>
</file>