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0" r:id="rId6"/>
    <p:sldId id="289" r:id="rId7"/>
    <p:sldId id="291" r:id="rId8"/>
    <p:sldId id="30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814386" y="1434404"/>
            <a:ext cx="10113947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5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3, BẢNG CHIA 3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5543" y="1712686"/>
            <a:ext cx="751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2: </a:t>
            </a:r>
          </a:p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BẢNG CHIA 3</a:t>
            </a:r>
          </a:p>
        </p:txBody>
      </p:sp>
    </p:spTree>
    <p:extLst>
      <p:ext uri="{BB962C8B-B14F-4D97-AF65-F5344CB8AC3E}">
        <p14:creationId xmlns:p14="http://schemas.microsoft.com/office/powerpoint/2010/main" val="191023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939123" y="365971"/>
            <a:ext cx="3696699" cy="14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29" y="4544535"/>
            <a:ext cx="2406825" cy="767694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4858754" y="4920343"/>
            <a:ext cx="1179189" cy="8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43" y="4544535"/>
            <a:ext cx="2121410" cy="68852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02" y="1801091"/>
            <a:ext cx="2284041" cy="215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104178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</a:t>
                          </a:r>
                          <a:r>
                            <a:rPr lang="en-US" sz="2400" baseline="0" dirty="0"/>
                            <a:t> 3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</a:t>
                          </a:r>
                          <a:r>
                            <a:rPr lang="en-US" sz="2400" dirty="0"/>
                            <a:t>3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</a:t>
                          </a:r>
                          <a:r>
                            <a:rPr lang="en-US" sz="2800" dirty="0"/>
                            <a:t>3</a:t>
                          </a:r>
                          <a:r>
                            <a:rPr lang="vi-VN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</a:t>
                          </a:r>
                          <a:r>
                            <a:rPr lang="en-US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</a:t>
                          </a:r>
                          <a:r>
                            <a:rPr lang="en-US" sz="2800" dirty="0"/>
                            <a:t>3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3</a:t>
                          </a:r>
                          <a:r>
                            <a:rPr lang="vi-VN" sz="2800" dirty="0"/>
                            <a:t>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</a:t>
                          </a:r>
                          <a:r>
                            <a:rPr lang="en-US" sz="2800" dirty="0"/>
                            <a:t>6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3</a:t>
                          </a:r>
                          <a:r>
                            <a:rPr lang="vi-VN" sz="2800" dirty="0"/>
                            <a:t>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</a:t>
                          </a:r>
                          <a:r>
                            <a:rPr lang="en-US" sz="2800" dirty="0"/>
                            <a:t>9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3</a:t>
                          </a:r>
                          <a:r>
                            <a:rPr lang="vi-VN" sz="2800" dirty="0"/>
                            <a:t>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</a:t>
                          </a:r>
                          <a:r>
                            <a:rPr lang="en-US" sz="2800" dirty="0"/>
                            <a:t>12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3</a:t>
                          </a:r>
                          <a:r>
                            <a:rPr lang="vi-VN" sz="2800" dirty="0"/>
                            <a:t>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</a:t>
                          </a:r>
                          <a:r>
                            <a:rPr lang="en-US" sz="2800" dirty="0"/>
                            <a:t>5</a:t>
                          </a:r>
                          <a:r>
                            <a:rPr lang="en-US" sz="2800" baseline="0" dirty="0"/>
                            <a:t> </a:t>
                          </a:r>
                          <a:r>
                            <a:rPr lang="vi-VN" sz="2800" dirty="0"/>
                            <a:t>: </a:t>
                          </a:r>
                          <a:r>
                            <a:rPr lang="en-US" sz="2800" dirty="0"/>
                            <a:t>3</a:t>
                          </a:r>
                          <a:r>
                            <a:rPr lang="vi-VN" sz="2800" dirty="0"/>
                            <a:t>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21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21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27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30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7104178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 dirty="0" smtClean="0"/>
                            <a:t>nhân</a:t>
                          </a:r>
                          <a:r>
                            <a:rPr lang="en-US" sz="2400" baseline="0" dirty="0" smtClean="0"/>
                            <a:t> 3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</a:t>
                          </a:r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</a:t>
                          </a:r>
                          <a:r>
                            <a:rPr lang="en-US" sz="2800" dirty="0" smtClean="0"/>
                            <a:t>3</a:t>
                          </a:r>
                          <a:r>
                            <a:rPr lang="vi-VN" sz="2800" dirty="0" smtClean="0"/>
                            <a:t> </a:t>
                          </a:r>
                          <a:r>
                            <a:rPr lang="vi-VN" sz="2800" dirty="0"/>
                            <a:t>: </a:t>
                          </a:r>
                          <a:r>
                            <a:rPr lang="en-US" sz="2800" dirty="0" smtClean="0"/>
                            <a:t>3</a:t>
                          </a:r>
                          <a:r>
                            <a:rPr lang="vi-VN" sz="2800" dirty="0" smtClean="0"/>
                            <a:t> </a:t>
                          </a:r>
                          <a:r>
                            <a:rPr lang="vi-VN" sz="2800" dirty="0"/>
                            <a:t>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</a:t>
                          </a:r>
                          <a:r>
                            <a:rPr lang="en-US" sz="2800" dirty="0" smtClean="0"/>
                            <a:t>6</a:t>
                          </a:r>
                          <a:r>
                            <a:rPr lang="vi-VN" sz="2800" dirty="0" smtClean="0"/>
                            <a:t> </a:t>
                          </a:r>
                          <a:r>
                            <a:rPr lang="vi-VN" sz="2800" dirty="0"/>
                            <a:t>: </a:t>
                          </a:r>
                          <a:r>
                            <a:rPr lang="en-US" sz="2800" dirty="0" smtClean="0"/>
                            <a:t>3</a:t>
                          </a:r>
                          <a:r>
                            <a:rPr lang="vi-VN" sz="2800" dirty="0" smtClean="0"/>
                            <a:t> </a:t>
                          </a:r>
                          <a:r>
                            <a:rPr lang="vi-VN" sz="2800" dirty="0"/>
                            <a:t>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</a:t>
                          </a:r>
                          <a:r>
                            <a:rPr lang="en-US" sz="2800" dirty="0" smtClean="0"/>
                            <a:t>9</a:t>
                          </a:r>
                          <a:r>
                            <a:rPr lang="vi-VN" sz="2800" dirty="0" smtClean="0"/>
                            <a:t> </a:t>
                          </a:r>
                          <a:r>
                            <a:rPr lang="vi-VN" sz="2800" dirty="0"/>
                            <a:t>: </a:t>
                          </a:r>
                          <a:r>
                            <a:rPr lang="en-US" sz="2800" dirty="0" smtClean="0"/>
                            <a:t>3</a:t>
                          </a:r>
                          <a:r>
                            <a:rPr lang="vi-VN" sz="2800" dirty="0" smtClean="0"/>
                            <a:t> </a:t>
                          </a:r>
                          <a:r>
                            <a:rPr lang="vi-VN" sz="2800" dirty="0"/>
                            <a:t>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</a:t>
                          </a:r>
                          <a:r>
                            <a:rPr lang="en-US" sz="2800" dirty="0" smtClean="0"/>
                            <a:t>12</a:t>
                          </a:r>
                          <a:r>
                            <a:rPr lang="vi-VN" sz="2800" dirty="0" smtClean="0"/>
                            <a:t> </a:t>
                          </a:r>
                          <a:r>
                            <a:rPr lang="vi-VN" sz="2800" dirty="0"/>
                            <a:t>: </a:t>
                          </a:r>
                          <a:r>
                            <a:rPr lang="en-US" sz="2800" dirty="0" smtClean="0"/>
                            <a:t>3</a:t>
                          </a:r>
                          <a:r>
                            <a:rPr lang="vi-VN" sz="2800" dirty="0" smtClean="0"/>
                            <a:t> </a:t>
                          </a:r>
                          <a:r>
                            <a:rPr lang="vi-VN" sz="2800" dirty="0"/>
                            <a:t>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</a:t>
                          </a:r>
                          <a:r>
                            <a:rPr lang="vi-VN" sz="2800" dirty="0" smtClean="0"/>
                            <a:t>1</a:t>
                          </a:r>
                          <a:r>
                            <a:rPr lang="en-US" sz="2800" dirty="0" smtClean="0"/>
                            <a:t>5</a:t>
                          </a:r>
                          <a:r>
                            <a:rPr lang="en-US" sz="2800" baseline="0" dirty="0" smtClean="0"/>
                            <a:t> </a:t>
                          </a:r>
                          <a:r>
                            <a:rPr lang="vi-VN" sz="2800" dirty="0" smtClean="0"/>
                            <a:t>: </a:t>
                          </a:r>
                          <a:r>
                            <a:rPr lang="en-US" sz="2800" dirty="0" smtClean="0"/>
                            <a:t>3</a:t>
                          </a:r>
                          <a:r>
                            <a:rPr lang="vi-VN" sz="2800" dirty="0" smtClean="0"/>
                            <a:t> </a:t>
                          </a:r>
                          <a:r>
                            <a:rPr lang="vi-VN" sz="2800" dirty="0"/>
                            <a:t>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 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21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27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30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: 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786725" y="551564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</a:t>
            </a:r>
            <a:r>
              <a:rPr lang="en-US" sz="2800" dirty="0"/>
              <a:t>3</a:t>
            </a:r>
            <a:endParaRPr lang="vi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0" y="1214997"/>
            <a:ext cx="3460472" cy="3723035"/>
            <a:chOff x="717451" y="1774566"/>
            <a:chExt cx="3675515" cy="417629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932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</a:t>
              </a:r>
              <a:r>
                <a:rPr lang="en-US" sz="2400" i="1" dirty="0"/>
                <a:t>3</a:t>
              </a:r>
              <a:r>
                <a:rPr lang="vi-VN" sz="2400" i="1" dirty="0"/>
                <a:t> từ bảng nhân </a:t>
              </a:r>
              <a:r>
                <a:rPr lang="en-US" sz="2400" i="1" dirty="0"/>
                <a:t>3</a:t>
              </a:r>
              <a:r>
                <a:rPr lang="vi-VN" sz="2400" i="1" dirty="0"/>
                <a:t>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2551188" y="3383760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144489" y="3924083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</a:t>
            </a:r>
            <a:r>
              <a:rPr lang="en-US" sz="2400" dirty="0">
                <a:solidFill>
                  <a:srgbClr val="0070C0"/>
                </a:solidFill>
              </a:rPr>
              <a:t>3</a:t>
            </a:r>
            <a:r>
              <a:rPr lang="vi-VN" sz="24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16684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/>
      <p:bldP spid="17" grpId="0" animBg="1"/>
      <p:bldP spid="1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7">
            <a:extLst>
              <a:ext uri="{FF2B5EF4-FFF2-40B4-BE49-F238E27FC236}">
                <a16:creationId xmlns:a16="http://schemas.microsoft.com/office/drawing/2014/main" id="{8277CB5C-81BE-493D-9E11-D2A84DD7E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93677"/>
              </p:ext>
            </p:extLst>
          </p:nvPr>
        </p:nvGraphicFramePr>
        <p:xfrm>
          <a:off x="1700139" y="1661330"/>
          <a:ext cx="8239578" cy="31864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682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024023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035537">
                  <a:extLst>
                    <a:ext uri="{9D8B030D-6E8A-4147-A177-3AD203B41FA5}">
                      <a16:colId xmlns:a16="http://schemas.microsoft.com/office/drawing/2014/main" val="568249273"/>
                    </a:ext>
                  </a:extLst>
                </a:gridCol>
                <a:gridCol w="1035537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983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29679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29679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</a:tblGrid>
              <a:tr h="131526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24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30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90761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963565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4C9750-663A-47C3-B718-238EEF88738D}"/>
              </a:ext>
            </a:extLst>
          </p:cNvPr>
          <p:cNvSpPr txBox="1"/>
          <p:nvPr/>
        </p:nvSpPr>
        <p:spPr>
          <a:xfrm>
            <a:off x="4596023" y="4077464"/>
            <a:ext cx="877536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F3B80-2FE3-4D00-913F-060AFFFEDB93}"/>
              </a:ext>
            </a:extLst>
          </p:cNvPr>
          <p:cNvSpPr txBox="1"/>
          <p:nvPr/>
        </p:nvSpPr>
        <p:spPr>
          <a:xfrm>
            <a:off x="5638582" y="4089877"/>
            <a:ext cx="877536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D23206-1F5E-4415-96A4-1A4C59006688}"/>
              </a:ext>
            </a:extLst>
          </p:cNvPr>
          <p:cNvSpPr txBox="1"/>
          <p:nvPr/>
        </p:nvSpPr>
        <p:spPr>
          <a:xfrm>
            <a:off x="6697539" y="4077463"/>
            <a:ext cx="877536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7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D8916-4051-48E7-9FF0-7E92BF2DFD71}"/>
              </a:ext>
            </a:extLst>
          </p:cNvPr>
          <p:cNvSpPr txBox="1"/>
          <p:nvPr/>
        </p:nvSpPr>
        <p:spPr>
          <a:xfrm>
            <a:off x="7879860" y="4089877"/>
            <a:ext cx="877536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8F70B-62B9-4B14-A832-07C3B49A00B7}"/>
              </a:ext>
            </a:extLst>
          </p:cNvPr>
          <p:cNvSpPr txBox="1"/>
          <p:nvPr/>
        </p:nvSpPr>
        <p:spPr>
          <a:xfrm>
            <a:off x="8862394" y="4089877"/>
            <a:ext cx="877536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3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43" y="406691"/>
            <a:ext cx="1648055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 flipH="1">
            <a:off x="880741" y="471436"/>
            <a:ext cx="840074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03CC182-F82F-4244-AA31-675DDB88360B}"/>
              </a:ext>
            </a:extLst>
          </p:cNvPr>
          <p:cNvGrpSpPr/>
          <p:nvPr/>
        </p:nvGrpSpPr>
        <p:grpSpPr>
          <a:xfrm>
            <a:off x="1813291" y="426855"/>
            <a:ext cx="5645344" cy="577024"/>
            <a:chOff x="1870518" y="1421733"/>
            <a:chExt cx="944855" cy="40107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C650665-3942-48FD-B756-23DB7DEE23FC}"/>
                </a:ext>
              </a:extLst>
            </p:cNvPr>
            <p:cNvSpPr/>
            <p:nvPr/>
          </p:nvSpPr>
          <p:spPr>
            <a:xfrm>
              <a:off x="1870518" y="1440654"/>
              <a:ext cx="758382" cy="382154"/>
            </a:xfrm>
            <a:prstGeom prst="roundRect">
              <a:avLst/>
            </a:prstGeom>
            <a:solidFill>
              <a:srgbClr val="FFD974"/>
            </a:solidFill>
            <a:ln>
              <a:solidFill>
                <a:srgbClr val="FFD9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002C2DF-0FDE-435C-BDAC-9F37791846F8}"/>
                </a:ext>
              </a:extLst>
            </p:cNvPr>
            <p:cNvSpPr txBox="1"/>
            <p:nvPr/>
          </p:nvSpPr>
          <p:spPr>
            <a:xfrm>
              <a:off x="1870518" y="1421733"/>
              <a:ext cx="944855" cy="320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kết</a:t>
              </a:r>
              <a:r>
                <a:rPr lang="en-US" sz="2400" dirty="0"/>
                <a:t> </a:t>
              </a:r>
              <a:r>
                <a:rPr lang="en-US" sz="2400" dirty="0" err="1"/>
                <a:t>quả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phép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endParaRPr lang="vi-VN" sz="2400" dirty="0"/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1" y="1585859"/>
            <a:ext cx="9729202" cy="4386116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>
            <a:off x="3846286" y="2525486"/>
            <a:ext cx="1233714" cy="11611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2612572" y="3778917"/>
            <a:ext cx="3132770" cy="16171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5400000" flipH="1" flipV="1">
            <a:off x="3564986" y="3554100"/>
            <a:ext cx="1720114" cy="150585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0800000" flipV="1">
            <a:off x="6487887" y="2155372"/>
            <a:ext cx="1618343" cy="119742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0800000">
            <a:off x="6241144" y="2423886"/>
            <a:ext cx="2656117" cy="1023084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16200000" flipV="1">
            <a:off x="6337257" y="3274743"/>
            <a:ext cx="1934115" cy="125548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8" y="265255"/>
            <a:ext cx="2492021" cy="114339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1" y="1408653"/>
            <a:ext cx="6469219" cy="75474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4" y="2163394"/>
            <a:ext cx="9465747" cy="341009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698171" y="3306793"/>
            <a:ext cx="3439886" cy="145389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46650" y="3306793"/>
            <a:ext cx="3439886" cy="145389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33600" y="3306792"/>
            <a:ext cx="3528187" cy="145389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671408" y="3241859"/>
            <a:ext cx="1328178" cy="151882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90130" y="3141493"/>
            <a:ext cx="5152937" cy="161919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8" y="651067"/>
            <a:ext cx="9712866" cy="843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1371" y="2075543"/>
            <a:ext cx="7939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3 = 10 (que)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que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262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162</cp:revision>
  <dcterms:created xsi:type="dcterms:W3CDTF">2021-06-02T01:34:28Z</dcterms:created>
  <dcterms:modified xsi:type="dcterms:W3CDTF">2022-06-30T04:15:58Z</dcterms:modified>
</cp:coreProperties>
</file>