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1"/>
  </p:notesMasterIdLst>
  <p:sldIdLst>
    <p:sldId id="264" r:id="rId3"/>
    <p:sldId id="265" r:id="rId4"/>
    <p:sldId id="257" r:id="rId5"/>
    <p:sldId id="259" r:id="rId6"/>
    <p:sldId id="260" r:id="rId7"/>
    <p:sldId id="262" r:id="rId8"/>
    <p:sldId id="263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F8C31-F751-4FE0-8168-94628CBEA535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6150B-E899-49C4-A419-702CCE102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4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9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953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10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79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1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8216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1689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304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77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3388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502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1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2443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690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506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4159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4732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114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6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76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34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81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356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3989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2856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5294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6989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33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008761" y="1197429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092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16629" y="2011680"/>
            <a:ext cx="6675120" cy="25341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NHÂN 3</a:t>
            </a:r>
          </a:p>
        </p:txBody>
      </p:sp>
    </p:spTree>
    <p:extLst>
      <p:ext uri="{BB962C8B-B14F-4D97-AF65-F5344CB8AC3E}">
        <p14:creationId xmlns:p14="http://schemas.microsoft.com/office/powerpoint/2010/main" val="1194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40808" y="25134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F79646">
                    <a:lumMod val="75000"/>
                  </a:srgbClr>
                </a:solidFill>
                <a:latin typeface="+mj-lt"/>
              </a:rPr>
              <a:t>ÔN TẬP VÀ BỔ SUNG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39765" y="1928884"/>
            <a:ext cx="6912470" cy="254018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</a:rPr>
              <a:t>BÀI </a:t>
            </a:r>
            <a:r>
              <a:rPr lang="vi-VN" sz="6000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#9Slide03 BoosterNextFYBlack" panose="02000A03000000020004" pitchFamily="2" charset="0"/>
              </a:rPr>
              <a:t>6  (TIẾT 1)</a:t>
            </a:r>
            <a:endParaRPr kumimoji="0" lang="vi-VN" sz="6000" b="1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#9Slide03 BoosterNextFYBlack" panose="02000A0300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</a:rPr>
              <a:t>BẢNG NHÂN 4</a:t>
            </a:r>
          </a:p>
        </p:txBody>
      </p:sp>
    </p:spTree>
    <p:extLst>
      <p:ext uri="{BB962C8B-B14F-4D97-AF65-F5344CB8AC3E}">
        <p14:creationId xmlns:p14="http://schemas.microsoft.com/office/powerpoint/2010/main" val="346013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12E2E7D7-9DE9-4D37-AF51-A1068AF1A5E0}"/>
              </a:ext>
            </a:extLst>
          </p:cNvPr>
          <p:cNvSpPr/>
          <p:nvPr/>
        </p:nvSpPr>
        <p:spPr>
          <a:xfrm>
            <a:off x="3379136" y="2185456"/>
            <a:ext cx="4062188" cy="1508475"/>
          </a:xfrm>
          <a:prstGeom prst="wedgeEllipseCallout">
            <a:avLst>
              <a:gd name="adj1" fmla="val -66984"/>
              <a:gd name="adj2" fmla="val 503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0BD89-FC76-4A64-8E5A-A421BFC2B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827" y="265982"/>
            <a:ext cx="8288194" cy="194620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29E40B3-AD0A-4990-8C9A-024718849371}"/>
              </a:ext>
            </a:extLst>
          </p:cNvPr>
          <p:cNvSpPr/>
          <p:nvPr/>
        </p:nvSpPr>
        <p:spPr>
          <a:xfrm>
            <a:off x="4017523" y="3778020"/>
            <a:ext cx="6937106" cy="6216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644EC3-8707-472A-897D-B514B40580F8}"/>
              </a:ext>
            </a:extLst>
          </p:cNvPr>
          <p:cNvSpPr/>
          <p:nvPr/>
        </p:nvSpPr>
        <p:spPr>
          <a:xfrm>
            <a:off x="4017523" y="4476575"/>
            <a:ext cx="6937106" cy="10721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7270" y="679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741A65-E2F9-4F0F-8C43-2AB7CB972B34}"/>
              </a:ext>
            </a:extLst>
          </p:cNvPr>
          <p:cNvSpPr txBox="1"/>
          <p:nvPr/>
        </p:nvSpPr>
        <p:spPr>
          <a:xfrm>
            <a:off x="516545" y="8669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/>
              <p:nvPr/>
            </p:nvSpPr>
            <p:spPr>
              <a:xfrm>
                <a:off x="4414529" y="3907484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/>
                  </a:rPr>
                  <a:t>4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:r>
                  <a:rPr kumimoji="0" lang="vi-V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5    =   ?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529" y="3907484"/>
                <a:ext cx="2337499" cy="461665"/>
              </a:xfrm>
              <a:prstGeom prst="rect">
                <a:avLst/>
              </a:prstGeom>
              <a:blipFill>
                <a:blip r:embed="rId6"/>
                <a:stretch>
                  <a:fillRect l="-3906" t="-9211" r="-3125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/>
              <p:nvPr/>
            </p:nvSpPr>
            <p:spPr>
              <a:xfrm>
                <a:off x="5759108" y="5060022"/>
                <a:ext cx="2509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/>
                  </a:rPr>
                  <a:t>4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:r>
                  <a:rPr kumimoji="0" lang="vi-V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5    =   20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108" y="5060022"/>
                <a:ext cx="2509020" cy="461665"/>
              </a:xfrm>
              <a:prstGeom prst="rect">
                <a:avLst/>
              </a:prstGeom>
              <a:blipFill>
                <a:blip r:embed="rId7"/>
                <a:stretch>
                  <a:fillRect l="-3893" t="-9211" r="-2920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5F3B0F91-1D8D-4418-8C44-0BCF0F6AFCDB}"/>
              </a:ext>
            </a:extLst>
          </p:cNvPr>
          <p:cNvSpPr txBox="1"/>
          <p:nvPr/>
        </p:nvSpPr>
        <p:spPr>
          <a:xfrm>
            <a:off x="4255016" y="4691427"/>
            <a:ext cx="3970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Arial"/>
              </a:rPr>
              <a:t>4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+   4   +   4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+  4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=   20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4E4F2A4-6389-41DD-8E96-3E52526DFF43}"/>
              </a:ext>
            </a:extLst>
          </p:cNvPr>
          <p:cNvSpPr txBox="1"/>
          <p:nvPr/>
        </p:nvSpPr>
        <p:spPr>
          <a:xfrm>
            <a:off x="935642" y="5854715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Nhận xét: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4DB68E-0922-41A5-AE95-54E8B9EC85EE}"/>
              </a:ext>
            </a:extLst>
          </p:cNvPr>
          <p:cNvSpPr/>
          <p:nvPr/>
        </p:nvSpPr>
        <p:spPr>
          <a:xfrm>
            <a:off x="3867899" y="5762246"/>
            <a:ext cx="7008909" cy="523220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5ACF0AE-A824-4147-AD66-9E8CDBB8E043}"/>
              </a:ext>
            </a:extLst>
          </p:cNvPr>
          <p:cNvSpPr txBox="1"/>
          <p:nvPr/>
        </p:nvSpPr>
        <p:spPr>
          <a:xfrm>
            <a:off x="3681027" y="2373474"/>
            <a:ext cx="36762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b="1" i="1" dirty="0">
                <a:solidFill>
                  <a:srgbClr val="FF0000"/>
                </a:solidFill>
                <a:latin typeface="Arial"/>
              </a:rPr>
              <a:t>Mỗi chong chóng có 4 cánh. Hỏi 5 chong chóng có bao nhiêu cánh?</a:t>
            </a:r>
            <a:endParaRPr kumimoji="0" lang="vi-VN" sz="2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1552948-924B-4F9A-825B-9D04320D9E41}"/>
              </a:ext>
            </a:extLst>
          </p:cNvPr>
          <p:cNvSpPr txBox="1"/>
          <p:nvPr/>
        </p:nvSpPr>
        <p:spPr>
          <a:xfrm>
            <a:off x="4878438" y="5736539"/>
            <a:ext cx="3046027" cy="95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x 5 = 4 + 4 + 4 + 4 = 20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74510-5BBC-40B5-B927-D72D68610C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87" r="4563" b="-1214"/>
          <a:stretch/>
        </p:blipFill>
        <p:spPr>
          <a:xfrm>
            <a:off x="658115" y="3575486"/>
            <a:ext cx="2414492" cy="1946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54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35" grpId="0"/>
      <p:bldP spid="63" grpId="0"/>
      <p:bldP spid="67" grpId="0"/>
      <p:bldP spid="68" grpId="0"/>
      <p:bldP spid="72" grpId="0"/>
      <p:bldP spid="73" grpId="0" animBg="1"/>
      <p:bldP spid="118" grpId="0"/>
      <p:bldP spid="7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69212" y="14468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935290" y="946408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Hoàn thành bảng nhân 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5795630"/>
                  </p:ext>
                </p:extLst>
              </p:nvPr>
            </p:nvGraphicFramePr>
            <p:xfrm>
              <a:off x="7099965" y="288618"/>
              <a:ext cx="2951124" cy="608647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</a:t>
                          </a: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24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28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32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36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4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5795630"/>
                  </p:ext>
                </p:extLst>
              </p:nvPr>
            </p:nvGraphicFramePr>
            <p:xfrm>
              <a:off x="7099965" y="288618"/>
              <a:ext cx="2951124" cy="608647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90217" r="-1031" b="-9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192308" r="-1031" b="-8373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280000" r="-1031" b="-7021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392391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492391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592391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692391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801099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891304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2" t="-991304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1B5DD6-783E-4095-AB0D-3F874174BB0C}"/>
              </a:ext>
            </a:extLst>
          </p:cNvPr>
          <p:cNvSpPr/>
          <p:nvPr/>
        </p:nvSpPr>
        <p:spPr>
          <a:xfrm>
            <a:off x="9237732" y="30765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2503BF2-AD0D-4B96-A7C4-09750EA4F486}"/>
              </a:ext>
            </a:extLst>
          </p:cNvPr>
          <p:cNvSpPr/>
          <p:nvPr/>
        </p:nvSpPr>
        <p:spPr>
          <a:xfrm>
            <a:off x="9247460" y="361856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B0F18C-ADC8-4B2F-AD24-2D69AA8BAB12}"/>
              </a:ext>
            </a:extLst>
          </p:cNvPr>
          <p:cNvSpPr/>
          <p:nvPr/>
        </p:nvSpPr>
        <p:spPr>
          <a:xfrm>
            <a:off x="9237740" y="419708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AF3B604-DF0B-45CD-804F-B5C2E93F9601}"/>
              </a:ext>
            </a:extLst>
          </p:cNvPr>
          <p:cNvSpPr/>
          <p:nvPr/>
        </p:nvSpPr>
        <p:spPr>
          <a:xfrm>
            <a:off x="9228015" y="475354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988D995-09D6-4C6B-B164-1895BC683F0E}"/>
              </a:ext>
            </a:extLst>
          </p:cNvPr>
          <p:cNvSpPr/>
          <p:nvPr/>
        </p:nvSpPr>
        <p:spPr>
          <a:xfrm>
            <a:off x="9247462" y="531000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58AE3-8F5B-442D-A5E2-228E51375318}"/>
              </a:ext>
            </a:extLst>
          </p:cNvPr>
          <p:cNvGrpSpPr/>
          <p:nvPr/>
        </p:nvGrpSpPr>
        <p:grpSpPr>
          <a:xfrm>
            <a:off x="-430500" y="1656511"/>
            <a:ext cx="6017014" cy="4991527"/>
            <a:chOff x="-403418" y="1804149"/>
            <a:chExt cx="6017014" cy="49915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403418" y="1804149"/>
              <a:ext cx="6017014" cy="499152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1F163B-68B0-4E7F-BF14-6118830B60AC}"/>
                </a:ext>
              </a:extLst>
            </p:cNvPr>
            <p:cNvSpPr txBox="1"/>
            <p:nvPr/>
          </p:nvSpPr>
          <p:spPr>
            <a:xfrm>
              <a:off x="2751951" y="2113062"/>
              <a:ext cx="26374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200" i="1" dirty="0">
                  <a:solidFill>
                    <a:srgbClr val="FF0000"/>
                  </a:solidFill>
                  <a:latin typeface="Arial"/>
                </a:rPr>
                <a:t>Thêm 4 vào kết quả của 4 x 2 ta được kết quả 4 x 3</a:t>
              </a: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B7EC9-73FB-48F2-965F-45E797580F5C}"/>
              </a:ext>
            </a:extLst>
          </p:cNvPr>
          <p:cNvSpPr/>
          <p:nvPr/>
        </p:nvSpPr>
        <p:spPr>
          <a:xfrm>
            <a:off x="7452653" y="807474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65EC19-A56A-4C6C-815B-1F926AF8C63F}"/>
              </a:ext>
            </a:extLst>
          </p:cNvPr>
          <p:cNvSpPr txBox="1"/>
          <p:nvPr/>
        </p:nvSpPr>
        <p:spPr>
          <a:xfrm>
            <a:off x="2626039" y="3492475"/>
            <a:ext cx="179913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DC8A92-C2BA-4399-97F2-CEA3E981CB9A}"/>
              </a:ext>
            </a:extLst>
          </p:cNvPr>
          <p:cNvSpPr txBox="1"/>
          <p:nvPr/>
        </p:nvSpPr>
        <p:spPr>
          <a:xfrm>
            <a:off x="2626040" y="3998943"/>
            <a:ext cx="4281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 số thứ nhất đều là số 4.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 số thứ hai là các số tự nhiên tăng dần từ 1 đến 10.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 là các số tăng dần hơn kém nhau 4 đơn vị từ 4 đến 40.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33CC6E-BAAA-4FA5-93A3-6DB67DE763D2}"/>
              </a:ext>
            </a:extLst>
          </p:cNvPr>
          <p:cNvSpPr/>
          <p:nvPr/>
        </p:nvSpPr>
        <p:spPr>
          <a:xfrm>
            <a:off x="8190951" y="820149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98B20A-03EF-4DDA-A958-5009A9DCC9B5}"/>
              </a:ext>
            </a:extLst>
          </p:cNvPr>
          <p:cNvSpPr/>
          <p:nvPr/>
        </p:nvSpPr>
        <p:spPr>
          <a:xfrm>
            <a:off x="9119922" y="820149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79AED5-FDC0-4C1A-8002-9EDE9DBBE24D}"/>
              </a:ext>
            </a:extLst>
          </p:cNvPr>
          <p:cNvSpPr/>
          <p:nvPr/>
        </p:nvSpPr>
        <p:spPr>
          <a:xfrm>
            <a:off x="9198811" y="2511194"/>
            <a:ext cx="506593" cy="4159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706B98-F1DA-48EF-A793-B1CE9C318C50}"/>
              </a:ext>
            </a:extLst>
          </p:cNvPr>
          <p:cNvSpPr/>
          <p:nvPr/>
        </p:nvSpPr>
        <p:spPr>
          <a:xfrm>
            <a:off x="9119922" y="1968892"/>
            <a:ext cx="602439" cy="49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298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5" grpId="0" animBg="1"/>
      <p:bldP spid="25" grpId="1" animBg="1"/>
      <p:bldP spid="27" grpId="0" animBg="1"/>
      <p:bldP spid="39" grpId="0" uiExpand="1" build="p"/>
      <p:bldP spid="40" grpId="0" animBg="1"/>
      <p:bldP spid="40" grpId="1" animBg="1"/>
      <p:bldP spid="41" grpId="0" animBg="1"/>
      <p:bldP spid="41" grpId="1" animBg="1"/>
      <p:bldP spid="19" grpId="0" animBg="1"/>
      <p:bldP spid="19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03332A5-BE9D-4C34-A84C-888633C85B1D}"/>
              </a:ext>
            </a:extLst>
          </p:cNvPr>
          <p:cNvSpPr/>
          <p:nvPr/>
        </p:nvSpPr>
        <p:spPr>
          <a:xfrm>
            <a:off x="951899" y="153415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266F2A-3702-49B2-8D70-D010B7F4A5CA}"/>
              </a:ext>
            </a:extLst>
          </p:cNvPr>
          <p:cNvGrpSpPr/>
          <p:nvPr/>
        </p:nvGrpSpPr>
        <p:grpSpPr>
          <a:xfrm>
            <a:off x="1569706" y="1554117"/>
            <a:ext cx="1116312" cy="472051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120523-ECD5-4841-B30D-AC74B813395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25579B6-2D77-4A20-A49A-6AFC035BDAF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4EBAA9-C761-4577-BBFD-BD70C6354B8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75F063-7E6F-4C64-AC5F-CD59561453D5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95BCB07C-FD60-4657-9C36-271EC42A88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4698491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95BCB07C-FD60-4657-9C36-271EC42A88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4698491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17" t="-1523" r="-368817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76A25ED9-8F1B-48FE-BB82-4ADEACDB1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52CF3E-582B-41F8-91CC-45E3B1196D44}"/>
              </a:ext>
            </a:extLst>
          </p:cNvPr>
          <p:cNvSpPr txBox="1"/>
          <p:nvPr/>
        </p:nvSpPr>
        <p:spPr>
          <a:xfrm>
            <a:off x="6038849" y="184558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3333FF"/>
                </a:solidFill>
                <a:latin typeface="Arial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F585B9-ADC2-4A05-A26B-28BD51A5ECC0}"/>
              </a:ext>
            </a:extLst>
          </p:cNvPr>
          <p:cNvSpPr txBox="1"/>
          <p:nvPr/>
        </p:nvSpPr>
        <p:spPr>
          <a:xfrm>
            <a:off x="7091582" y="184060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FCBF-813E-43AC-A640-71B62A08CC45}"/>
              </a:ext>
            </a:extLst>
          </p:cNvPr>
          <p:cNvSpPr txBox="1"/>
          <p:nvPr/>
        </p:nvSpPr>
        <p:spPr>
          <a:xfrm>
            <a:off x="8163365" y="185349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3333FF"/>
                </a:solidFill>
                <a:latin typeface="Arial"/>
              </a:rPr>
              <a:t>28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42FE9-A84E-4066-BF08-BD13017D9ABA}"/>
              </a:ext>
            </a:extLst>
          </p:cNvPr>
          <p:cNvSpPr txBox="1"/>
          <p:nvPr/>
        </p:nvSpPr>
        <p:spPr>
          <a:xfrm>
            <a:off x="9222448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15FEAC-9A87-4A21-813B-CBDBE46E8726}"/>
              </a:ext>
            </a:extLst>
          </p:cNvPr>
          <p:cNvSpPr txBox="1"/>
          <p:nvPr/>
        </p:nvSpPr>
        <p:spPr>
          <a:xfrm>
            <a:off x="10281531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3333FF"/>
                </a:solidFill>
                <a:latin typeface="Arial"/>
              </a:rPr>
              <a:t>40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BFCA02F-B785-4008-A8B1-115C83602CE1}"/>
              </a:ext>
            </a:extLst>
          </p:cNvPr>
          <p:cNvSpPr/>
          <p:nvPr/>
        </p:nvSpPr>
        <p:spPr>
          <a:xfrm>
            <a:off x="920943" y="257897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A5D339-4EBA-4C42-AAD5-E957165F9346}"/>
              </a:ext>
            </a:extLst>
          </p:cNvPr>
          <p:cNvSpPr txBox="1"/>
          <p:nvPr/>
        </p:nvSpPr>
        <p:spPr>
          <a:xfrm>
            <a:off x="1358265" y="257897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Arial"/>
              </a:rPr>
              <a:t>Nêu các số còn thiếu.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0" name="3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1D83FFDB-542E-429D-8DE8-78421EB85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1302" y="6193858"/>
            <a:ext cx="1180697" cy="6641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BD8B0-5442-4669-87BC-8CB1DB150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0560" y="3209933"/>
            <a:ext cx="9863912" cy="17364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F3E42EF-7421-4FD7-A4FD-CF5BA38EB649}"/>
              </a:ext>
            </a:extLst>
          </p:cNvPr>
          <p:cNvSpPr txBox="1"/>
          <p:nvPr/>
        </p:nvSpPr>
        <p:spPr>
          <a:xfrm>
            <a:off x="4582510" y="3363028"/>
            <a:ext cx="66999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>
                <a:solidFill>
                  <a:srgbClr val="3333FF"/>
                </a:solidFill>
                <a:latin typeface="Arial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B674BF-FB22-429C-989B-5CDC7E8650E4}"/>
              </a:ext>
            </a:extLst>
          </p:cNvPr>
          <p:cNvSpPr txBox="1"/>
          <p:nvPr/>
        </p:nvSpPr>
        <p:spPr>
          <a:xfrm>
            <a:off x="5586248" y="3378511"/>
            <a:ext cx="66999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3333FF"/>
                </a:solidFill>
                <a:latin typeface="Arial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AE58B4-7AE9-4FCD-A914-5FEAF3F3C64C}"/>
              </a:ext>
            </a:extLst>
          </p:cNvPr>
          <p:cNvSpPr txBox="1"/>
          <p:nvPr/>
        </p:nvSpPr>
        <p:spPr>
          <a:xfrm>
            <a:off x="7465993" y="3378511"/>
            <a:ext cx="66999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3333FF"/>
                </a:solidFill>
                <a:latin typeface="Arial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C95B69-9202-42F9-A491-B241F1E11082}"/>
              </a:ext>
            </a:extLst>
          </p:cNvPr>
          <p:cNvSpPr txBox="1"/>
          <p:nvPr/>
        </p:nvSpPr>
        <p:spPr>
          <a:xfrm>
            <a:off x="9345738" y="3378511"/>
            <a:ext cx="66999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0B48FB-06B7-4F8D-93CD-F6F68B96B509}"/>
              </a:ext>
            </a:extLst>
          </p:cNvPr>
          <p:cNvSpPr txBox="1"/>
          <p:nvPr/>
        </p:nvSpPr>
        <p:spPr>
          <a:xfrm>
            <a:off x="4582510" y="4279152"/>
            <a:ext cx="66999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3333FF"/>
                </a:solidFill>
                <a:latin typeface="Arial"/>
              </a:rPr>
              <a:t>28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B5A945-606F-461A-B1FA-CBB9E3CA8D3D}"/>
              </a:ext>
            </a:extLst>
          </p:cNvPr>
          <p:cNvSpPr txBox="1"/>
          <p:nvPr/>
        </p:nvSpPr>
        <p:spPr>
          <a:xfrm>
            <a:off x="5586248" y="4279151"/>
            <a:ext cx="66999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3333FF"/>
                </a:solidFill>
                <a:latin typeface="Arial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41D3D0-8299-40B7-BCEE-9F081EE22EBA}"/>
              </a:ext>
            </a:extLst>
          </p:cNvPr>
          <p:cNvSpPr txBox="1"/>
          <p:nvPr/>
        </p:nvSpPr>
        <p:spPr>
          <a:xfrm>
            <a:off x="7430813" y="4279150"/>
            <a:ext cx="66999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>
                <a:solidFill>
                  <a:srgbClr val="3333FF"/>
                </a:solidFill>
                <a:latin typeface="Arial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CB7CBB-D5EE-4FFD-BA98-1DED13929B30}"/>
              </a:ext>
            </a:extLst>
          </p:cNvPr>
          <p:cNvSpPr txBox="1"/>
          <p:nvPr/>
        </p:nvSpPr>
        <p:spPr>
          <a:xfrm>
            <a:off x="9275378" y="4279149"/>
            <a:ext cx="66999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3333FF"/>
                </a:solidFill>
                <a:latin typeface="Arial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72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">
                <p:cTn id="120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5" grpId="0" animBg="1"/>
      <p:bldP spid="26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B14CD-855C-430A-928E-54DB20566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01" t="41223" r="18214" b="22133"/>
          <a:stretch/>
        </p:blipFill>
        <p:spPr>
          <a:xfrm>
            <a:off x="1309084" y="2638097"/>
            <a:ext cx="9497462" cy="34178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2767538" y="3588913"/>
            <a:ext cx="8657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8 ô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tô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như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vậy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có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bánh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xe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là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3986820" y="4278036"/>
            <a:ext cx="44904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4 x 8 = 32 (bánh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xe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5916765" y="4967159"/>
            <a:ext cx="48897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 err="1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Đáp</a:t>
            </a:r>
            <a:r>
              <a:rPr lang="en-US" sz="3400" b="1" dirty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số</a:t>
            </a:r>
            <a:r>
              <a:rPr lang="en-US" sz="3400" b="1" dirty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: 32 bánh </a:t>
            </a:r>
            <a:r>
              <a:rPr lang="en-US" sz="3400" b="1" dirty="0" err="1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xe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8B17D-C696-4FF1-BC0F-1C86555B46A0}"/>
              </a:ext>
            </a:extLst>
          </p:cNvPr>
          <p:cNvSpPr txBox="1"/>
          <p:nvPr/>
        </p:nvSpPr>
        <p:spPr>
          <a:xfrm>
            <a:off x="4617359" y="2928714"/>
            <a:ext cx="2035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Bài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giải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80AA84-E921-4EBD-B204-55B0B2529D20}"/>
              </a:ext>
            </a:extLst>
          </p:cNvPr>
          <p:cNvSpPr/>
          <p:nvPr/>
        </p:nvSpPr>
        <p:spPr>
          <a:xfrm>
            <a:off x="547925" y="30169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2AD7B-3D1D-412B-97D0-FEDE527CDA39}"/>
              </a:ext>
            </a:extLst>
          </p:cNvPr>
          <p:cNvSpPr txBox="1"/>
          <p:nvPr/>
        </p:nvSpPr>
        <p:spPr>
          <a:xfrm>
            <a:off x="1098029" y="301693"/>
            <a:ext cx="99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Arial"/>
              </a:rPr>
              <a:t>Mỗi ô tô con có 4 bánh xe. Hỏi 8 ô tô như vậy có bao nhiêu bánh xe?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CE4CE4-F3EA-4436-A571-1FE04A02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05" y="1087067"/>
            <a:ext cx="2115979" cy="1300778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D0BB73-B56D-4F15-BD4F-F577186F1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369" y="1087067"/>
            <a:ext cx="2115979" cy="1300778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94280E-CBD3-4C85-AD98-40F7BA397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933" y="1115991"/>
            <a:ext cx="2115979" cy="1300778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DD821-2D43-4122-B98A-509CD9245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5" y="1212193"/>
            <a:ext cx="2115979" cy="13007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86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61289" y="1575667"/>
            <a:ext cx="8300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7" name="Google Shape;2337;p46"/>
          <p:cNvSpPr/>
          <p:nvPr/>
        </p:nvSpPr>
        <p:spPr>
          <a:xfrm>
            <a:off x="4011655" y="2360034"/>
            <a:ext cx="106567" cy="103833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4403725" y="2570163"/>
            <a:ext cx="7788275" cy="13747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cố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học</a:t>
            </a:r>
            <a:endParaRPr sz="6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7034" y="1188934"/>
            <a:ext cx="1467433" cy="822033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8552" y="1910585"/>
            <a:ext cx="1467433" cy="822033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2369" y="3057483"/>
            <a:ext cx="4172119" cy="4937613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405843" y="1130906"/>
            <a:ext cx="736173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86853" y="974654"/>
            <a:ext cx="557345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91381" y="1637014"/>
            <a:ext cx="55433" cy="491947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56730-C8B0-8C4B-ACF6-7AD09FAB0C2A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A0A48-FB69-7E47-9EE7-1B618D78FF8F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435810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314</Words>
  <Application>Microsoft Office PowerPoint</Application>
  <PresentationFormat>Widescreen</PresentationFormat>
  <Paragraphs>84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#9Slide03 BoosterNextFYBlack</vt:lpstr>
      <vt:lpstr>Arial</vt:lpstr>
      <vt:lpstr>Calibri</vt:lpstr>
      <vt:lpstr>Cambria</vt:lpstr>
      <vt:lpstr>Cambria Math</vt:lpstr>
      <vt:lpstr>HP001 4 hàng</vt:lpstr>
      <vt:lpstr>Times New Roman</vt:lpstr>
      <vt:lpstr>UTM Cookies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Nguyen Thi Huong</cp:lastModifiedBy>
  <cp:revision>13</cp:revision>
  <dcterms:created xsi:type="dcterms:W3CDTF">2022-01-16T13:32:43Z</dcterms:created>
  <dcterms:modified xsi:type="dcterms:W3CDTF">2022-07-02T09:11:03Z</dcterms:modified>
</cp:coreProperties>
</file>