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27" r:id="rId2"/>
  </p:sldMasterIdLst>
  <p:notesMasterIdLst>
    <p:notesMasterId r:id="rId16"/>
  </p:notesMasterIdLst>
  <p:sldIdLst>
    <p:sldId id="257" r:id="rId3"/>
    <p:sldId id="303" r:id="rId4"/>
    <p:sldId id="304" r:id="rId5"/>
    <p:sldId id="305" r:id="rId6"/>
    <p:sldId id="306" r:id="rId7"/>
    <p:sldId id="362" r:id="rId8"/>
    <p:sldId id="294" r:id="rId9"/>
    <p:sldId id="311" r:id="rId10"/>
    <p:sldId id="295" r:id="rId11"/>
    <p:sldId id="312" r:id="rId12"/>
    <p:sldId id="361" r:id="rId13"/>
    <p:sldId id="299" r:id="rId14"/>
    <p:sldId id="358" r:id="rId15"/>
  </p:sldIdLst>
  <p:sldSz cx="12192000" cy="6858000"/>
  <p:notesSz cx="6858000" cy="9144000"/>
  <p:custDataLst>
    <p:tags r:id="rId17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07235"/>
    <a:srgbClr val="BFF88C"/>
    <a:srgbClr val="FDDEEB"/>
    <a:srgbClr val="FFFAC2"/>
    <a:srgbClr val="D34CD6"/>
    <a:srgbClr val="FCDFDC"/>
    <a:srgbClr val="FFFBCD"/>
    <a:srgbClr val="FFF789"/>
    <a:srgbClr val="EB54E9"/>
    <a:srgbClr val="D8F3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015" autoAdjust="0"/>
    <p:restoredTop sz="94249" autoAdjust="0"/>
  </p:normalViewPr>
  <p:slideViewPr>
    <p:cSldViewPr snapToGrid="0">
      <p:cViewPr>
        <p:scale>
          <a:sx n="69" d="100"/>
          <a:sy n="69" d="100"/>
        </p:scale>
        <p:origin x="38" y="12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tags" Target="tags/tag1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02/07/2022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09289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93379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41593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205975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5160762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06967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64533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980055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08049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3716000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13716000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13716000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13716000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2638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1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08077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9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8924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9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64616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9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93561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9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66926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029054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683785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12340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776647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483505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0684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1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545567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9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747347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35507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397097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815634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828763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687399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userDrawn="1">
  <p:cSld name="29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549430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userDrawn="1">
  <p:cSld name="23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8790649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userDrawn="1">
  <p:cSld name="22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118350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EBD93E1-4C1A-47C6-8612-C96E89CB0C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7/2/2022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0F8C21C-1434-4EC2-B07D-184E9A9CE5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052029-953D-49BF-A27A-B628F77C3E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365875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3532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7423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6841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6450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903639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4449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66443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0281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5212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407885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9495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41462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61633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3839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508754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850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99928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88442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5933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8456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58883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9372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33490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41189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8879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00843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86124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.xml"/><Relationship Id="rId61" Type="http://schemas.openxmlformats.org/officeDocument/2006/relationships/theme" Target="../theme/theme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slideLayout" Target="../slideLayouts/slideLayout78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63.xml"/><Relationship Id="rId21" Type="http://schemas.openxmlformats.org/officeDocument/2006/relationships/slideLayout" Target="../slideLayouts/slideLayout81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5" Type="http://schemas.openxmlformats.org/officeDocument/2006/relationships/slideLayout" Target="../slideLayouts/slideLayout85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20" Type="http://schemas.openxmlformats.org/officeDocument/2006/relationships/slideLayout" Target="../slideLayouts/slideLayout80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24" Type="http://schemas.openxmlformats.org/officeDocument/2006/relationships/slideLayout" Target="../slideLayouts/slideLayout84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23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70.xml"/><Relationship Id="rId19" Type="http://schemas.openxmlformats.org/officeDocument/2006/relationships/slideLayout" Target="../slideLayouts/slideLayout79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Relationship Id="rId22" Type="http://schemas.openxmlformats.org/officeDocument/2006/relationships/slideLayout" Target="../slideLayouts/slideLayout8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17" r:id="rId2"/>
    <p:sldLayoutId id="2147483650" r:id="rId3"/>
    <p:sldLayoutId id="2147483660" r:id="rId4"/>
    <p:sldLayoutId id="2147483661" r:id="rId5"/>
    <p:sldLayoutId id="2147483691" r:id="rId6"/>
    <p:sldLayoutId id="2147483674" r:id="rId7"/>
    <p:sldLayoutId id="2147483726" r:id="rId8"/>
    <p:sldLayoutId id="2147483725" r:id="rId9"/>
    <p:sldLayoutId id="2147483724" r:id="rId10"/>
    <p:sldLayoutId id="2147483715" r:id="rId11"/>
    <p:sldLayoutId id="2147483714" r:id="rId12"/>
    <p:sldLayoutId id="2147483713" r:id="rId13"/>
    <p:sldLayoutId id="2147483712" r:id="rId14"/>
    <p:sldLayoutId id="2147483711" r:id="rId15"/>
    <p:sldLayoutId id="2147483710" r:id="rId16"/>
    <p:sldLayoutId id="2147483699" r:id="rId17"/>
    <p:sldLayoutId id="2147483695" r:id="rId18"/>
    <p:sldLayoutId id="2147483662" r:id="rId19"/>
    <p:sldLayoutId id="2147483663" r:id="rId20"/>
    <p:sldLayoutId id="2147483664" r:id="rId21"/>
    <p:sldLayoutId id="2147483665" r:id="rId22"/>
    <p:sldLayoutId id="2147483675" r:id="rId23"/>
    <p:sldLayoutId id="2147483676" r:id="rId24"/>
    <p:sldLayoutId id="2147483677" r:id="rId25"/>
    <p:sldLayoutId id="2147483678" r:id="rId26"/>
    <p:sldLayoutId id="2147483679" r:id="rId27"/>
    <p:sldLayoutId id="2147483680" r:id="rId28"/>
    <p:sldLayoutId id="2147483681" r:id="rId29"/>
    <p:sldLayoutId id="2147483682" r:id="rId30"/>
    <p:sldLayoutId id="2147483683" r:id="rId31"/>
    <p:sldLayoutId id="2147483684" r:id="rId32"/>
    <p:sldLayoutId id="2147483685" r:id="rId33"/>
    <p:sldLayoutId id="2147483686" r:id="rId34"/>
    <p:sldLayoutId id="2147483687" r:id="rId35"/>
    <p:sldLayoutId id="2147483688" r:id="rId36"/>
    <p:sldLayoutId id="2147483689" r:id="rId37"/>
    <p:sldLayoutId id="2147483690" r:id="rId38"/>
    <p:sldLayoutId id="2147483692" r:id="rId39"/>
    <p:sldLayoutId id="2147483723" r:id="rId40"/>
    <p:sldLayoutId id="2147483722" r:id="rId41"/>
    <p:sldLayoutId id="2147483720" r:id="rId42"/>
    <p:sldLayoutId id="2147483718" r:id="rId43"/>
    <p:sldLayoutId id="2147483708" r:id="rId44"/>
    <p:sldLayoutId id="2147483705" r:id="rId45"/>
    <p:sldLayoutId id="2147483702" r:id="rId46"/>
    <p:sldLayoutId id="2147483700" r:id="rId47"/>
    <p:sldLayoutId id="2147483698" r:id="rId48"/>
    <p:sldLayoutId id="2147483696" r:id="rId49"/>
    <p:sldLayoutId id="2147483693" r:id="rId50"/>
    <p:sldLayoutId id="2147483719" r:id="rId51"/>
    <p:sldLayoutId id="2147483707" r:id="rId52"/>
    <p:sldLayoutId id="2147483706" r:id="rId53"/>
    <p:sldLayoutId id="2147483704" r:id="rId54"/>
    <p:sldLayoutId id="2147483703" r:id="rId55"/>
    <p:sldLayoutId id="2147483701" r:id="rId56"/>
    <p:sldLayoutId id="2147483721" r:id="rId57"/>
    <p:sldLayoutId id="2147483709" r:id="rId58"/>
    <p:sldLayoutId id="2147483697" r:id="rId59"/>
    <p:sldLayoutId id="2147483716" r:id="rId6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3712873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  <p:sldLayoutId id="2147483729" r:id="rId2"/>
    <p:sldLayoutId id="2147483730" r:id="rId3"/>
    <p:sldLayoutId id="2147483731" r:id="rId4"/>
    <p:sldLayoutId id="2147483732" r:id="rId5"/>
    <p:sldLayoutId id="2147483733" r:id="rId6"/>
    <p:sldLayoutId id="2147483734" r:id="rId7"/>
    <p:sldLayoutId id="2147483735" r:id="rId8"/>
    <p:sldLayoutId id="2147483736" r:id="rId9"/>
    <p:sldLayoutId id="2147483737" r:id="rId10"/>
    <p:sldLayoutId id="2147483738" r:id="rId11"/>
    <p:sldLayoutId id="2147483739" r:id="rId12"/>
    <p:sldLayoutId id="2147483740" r:id="rId13"/>
    <p:sldLayoutId id="2147483741" r:id="rId14"/>
    <p:sldLayoutId id="2147483742" r:id="rId15"/>
    <p:sldLayoutId id="2147483743" r:id="rId16"/>
    <p:sldLayoutId id="2147483744" r:id="rId17"/>
    <p:sldLayoutId id="2147483745" r:id="rId18"/>
    <p:sldLayoutId id="2147483746" r:id="rId19"/>
    <p:sldLayoutId id="2147483747" r:id="rId20"/>
    <p:sldLayoutId id="2147483748" r:id="rId21"/>
    <p:sldLayoutId id="2147483749" r:id="rId22"/>
    <p:sldLayoutId id="2147483750" r:id="rId23"/>
    <p:sldLayoutId id="2147483751" r:id="rId24"/>
    <p:sldLayoutId id="2147483752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6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0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0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.wdp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040808" y="25134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ÔN TẬP VÀ BỔ SUNG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848956" y="1928884"/>
            <a:ext cx="6494086" cy="254018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  <a:ea typeface="+mn-ea"/>
                <a:cs typeface="+mn-cs"/>
              </a:rPr>
              <a:t>BÀI 6  (TIẾT 2)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000" b="1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  <a:ea typeface="+mn-ea"/>
                <a:cs typeface="+mn-cs"/>
              </a:rPr>
              <a:t>BẢNG </a:t>
            </a:r>
            <a:r>
              <a:rPr lang="vi-VN" sz="8000" b="1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#9Slide03 BoosterNextFYBlack" panose="02000A03000000020004" pitchFamily="2" charset="0"/>
              </a:rPr>
              <a:t>CHIA</a:t>
            </a:r>
            <a:r>
              <a:rPr kumimoji="0" lang="vi-VN" sz="8000" b="1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  <a:ea typeface="+mn-ea"/>
                <a:cs typeface="+mn-cs"/>
              </a:rPr>
              <a:t> 4</a:t>
            </a:r>
          </a:p>
        </p:txBody>
      </p:sp>
    </p:spTree>
    <p:extLst>
      <p:ext uri="{BB962C8B-B14F-4D97-AF65-F5344CB8AC3E}">
        <p14:creationId xmlns:p14="http://schemas.microsoft.com/office/powerpoint/2010/main" val="3460137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579427" y="805219"/>
            <a:ext cx="6523630" cy="567747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9600" b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  <a:endParaRPr lang="en-US" sz="96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560728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599B812-4801-4BE4-911B-CA757092FF9B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7BE8C2-B457-4A5C-8458-AB56C969DF68}"/>
              </a:ext>
            </a:extLst>
          </p:cNvPr>
          <p:cNvSpPr txBox="1"/>
          <p:nvPr/>
        </p:nvSpPr>
        <p:spPr>
          <a:xfrm>
            <a:off x="3405258" y="618543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Số?</a:t>
            </a:r>
          </a:p>
        </p:txBody>
      </p:sp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id="{CFDA6AC3-EA7E-41AD-8570-326376CD3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03057C0-9010-45F1-BAF2-FB9D4A560B91}"/>
              </a:ext>
            </a:extLst>
          </p:cNvPr>
          <p:cNvSpPr txBox="1"/>
          <p:nvPr/>
        </p:nvSpPr>
        <p:spPr>
          <a:xfrm>
            <a:off x="485715" y="1636280"/>
            <a:ext cx="893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9B64543-4E9A-4B61-8847-83BC5733C87E}"/>
              </a:ext>
            </a:extLst>
          </p:cNvPr>
          <p:cNvSpPr/>
          <p:nvPr/>
        </p:nvSpPr>
        <p:spPr>
          <a:xfrm>
            <a:off x="1024102" y="1586498"/>
            <a:ext cx="893020" cy="893020"/>
          </a:xfrm>
          <a:prstGeom prst="ellipse">
            <a:avLst/>
          </a:prstGeom>
          <a:ln w="28575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/>
              <a:t>4</a:t>
            </a:r>
            <a:endParaRPr lang="vi-VN"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7A3616F4-1442-40CF-8B55-D38AC4D77397}"/>
              </a:ext>
            </a:extLst>
          </p:cNvPr>
          <p:cNvCxnSpPr>
            <a:cxnSpLocks/>
          </p:cNvCxnSpPr>
          <p:nvPr/>
        </p:nvCxnSpPr>
        <p:spPr>
          <a:xfrm>
            <a:off x="1935544" y="2040967"/>
            <a:ext cx="1026179" cy="555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>
            <a:extLst>
              <a:ext uri="{FF2B5EF4-FFF2-40B4-BE49-F238E27FC236}">
                <a16:creationId xmlns:a16="http://schemas.microsoft.com/office/drawing/2014/main" id="{9A40FCA5-880A-44A5-8D75-7CC6D27692A5}"/>
              </a:ext>
            </a:extLst>
          </p:cNvPr>
          <p:cNvSpPr/>
          <p:nvPr/>
        </p:nvSpPr>
        <p:spPr>
          <a:xfrm>
            <a:off x="2961723" y="1724895"/>
            <a:ext cx="732893" cy="806962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7E1F135-9ED8-4B43-A625-2B224741E381}"/>
              </a:ext>
            </a:extLst>
          </p:cNvPr>
          <p:cNvSpPr txBox="1"/>
          <p:nvPr/>
        </p:nvSpPr>
        <p:spPr>
          <a:xfrm>
            <a:off x="3100132" y="1747549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?</a:t>
            </a:r>
            <a:endParaRPr lang="vi-VN" dirty="0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04B9C4B4-FC3A-4B42-870F-6072D7A33F83}"/>
              </a:ext>
            </a:extLst>
          </p:cNvPr>
          <p:cNvSpPr/>
          <p:nvPr/>
        </p:nvSpPr>
        <p:spPr>
          <a:xfrm>
            <a:off x="1079407" y="2807404"/>
            <a:ext cx="732893" cy="806962"/>
          </a:xfrm>
          <a:prstGeom prst="rect">
            <a:avLst/>
          </a:prstGeom>
          <a:solidFill>
            <a:srgbClr val="00B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75F56E87-C4C0-4488-99C8-D9639C006D79}"/>
              </a:ext>
            </a:extLst>
          </p:cNvPr>
          <p:cNvCxnSpPr>
            <a:cxnSpLocks/>
          </p:cNvCxnSpPr>
          <p:nvPr/>
        </p:nvCxnSpPr>
        <p:spPr>
          <a:xfrm>
            <a:off x="1849044" y="3205326"/>
            <a:ext cx="1026179" cy="555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4244AE84-5105-4632-8255-A61F9851F608}"/>
              </a:ext>
            </a:extLst>
          </p:cNvPr>
          <p:cNvSpPr/>
          <p:nvPr/>
        </p:nvSpPr>
        <p:spPr>
          <a:xfrm>
            <a:off x="2841933" y="2811133"/>
            <a:ext cx="893020" cy="893020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F16DEBBF-C11E-4FAD-810F-BEAB90C2A1B2}"/>
              </a:ext>
            </a:extLst>
          </p:cNvPr>
          <p:cNvSpPr txBox="1"/>
          <p:nvPr/>
        </p:nvSpPr>
        <p:spPr>
          <a:xfrm>
            <a:off x="3040081" y="2911081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?</a:t>
            </a:r>
            <a:endParaRPr lang="vi-VN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5667208-CFFF-4B82-B491-DFE57746C5BC}"/>
              </a:ext>
            </a:extLst>
          </p:cNvPr>
          <p:cNvSpPr txBox="1"/>
          <p:nvPr/>
        </p:nvSpPr>
        <p:spPr>
          <a:xfrm>
            <a:off x="1047198" y="2934300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20</a:t>
            </a:r>
            <a:endParaRPr lang="vi-VN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8CF5A0B-2CB5-4390-9C41-FD85BC8516F7}"/>
              </a:ext>
            </a:extLst>
          </p:cNvPr>
          <p:cNvSpPr txBox="1"/>
          <p:nvPr/>
        </p:nvSpPr>
        <p:spPr>
          <a:xfrm>
            <a:off x="1965175" y="1402661"/>
            <a:ext cx="12300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x 5</a:t>
            </a:r>
            <a:endParaRPr lang="vi-VN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75F5715-918C-4AD0-9C8B-70F0ED36BD67}"/>
              </a:ext>
            </a:extLst>
          </p:cNvPr>
          <p:cNvSpPr txBox="1"/>
          <p:nvPr/>
        </p:nvSpPr>
        <p:spPr>
          <a:xfrm>
            <a:off x="1965175" y="2515550"/>
            <a:ext cx="12300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: 4</a:t>
            </a:r>
            <a:endParaRPr lang="vi-VN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CE60A05-A983-44E1-B588-F1A5101F4113}"/>
              </a:ext>
            </a:extLst>
          </p:cNvPr>
          <p:cNvSpPr txBox="1"/>
          <p:nvPr/>
        </p:nvSpPr>
        <p:spPr>
          <a:xfrm>
            <a:off x="4238028" y="1669721"/>
            <a:ext cx="893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/>
              <a:t>b)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57C3BA7-7E94-4AC3-9500-FE8CE5B27F7D}"/>
              </a:ext>
            </a:extLst>
          </p:cNvPr>
          <p:cNvSpPr txBox="1"/>
          <p:nvPr/>
        </p:nvSpPr>
        <p:spPr>
          <a:xfrm>
            <a:off x="8004282" y="1691725"/>
            <a:ext cx="893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/>
              <a:t>c)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8868F1DB-73FA-44D5-AABD-40BE351D317A}"/>
              </a:ext>
            </a:extLst>
          </p:cNvPr>
          <p:cNvSpPr/>
          <p:nvPr/>
        </p:nvSpPr>
        <p:spPr>
          <a:xfrm>
            <a:off x="4799882" y="1512092"/>
            <a:ext cx="893020" cy="893020"/>
          </a:xfrm>
          <a:prstGeom prst="ellipse">
            <a:avLst/>
          </a:prstGeom>
          <a:ln w="28575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/>
              <a:t>4</a:t>
            </a:r>
            <a:endParaRPr lang="vi-VN" dirty="0"/>
          </a:p>
        </p:txBody>
      </p: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C7204D46-7CF7-4A0C-BEA1-D82263B0AAFE}"/>
              </a:ext>
            </a:extLst>
          </p:cNvPr>
          <p:cNvCxnSpPr>
            <a:cxnSpLocks/>
          </p:cNvCxnSpPr>
          <p:nvPr/>
        </p:nvCxnSpPr>
        <p:spPr>
          <a:xfrm>
            <a:off x="5720391" y="2044939"/>
            <a:ext cx="1026179" cy="555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0DDA300E-2821-4C0C-8601-ACBEC33DD650}"/>
              </a:ext>
            </a:extLst>
          </p:cNvPr>
          <p:cNvSpPr txBox="1"/>
          <p:nvPr/>
        </p:nvSpPr>
        <p:spPr>
          <a:xfrm>
            <a:off x="6754563" y="1657611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?</a:t>
            </a:r>
            <a:endParaRPr lang="vi-VN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34E61C8-7AF7-420D-B2F5-626D59C8B0A2}"/>
              </a:ext>
            </a:extLst>
          </p:cNvPr>
          <p:cNvSpPr txBox="1"/>
          <p:nvPr/>
        </p:nvSpPr>
        <p:spPr>
          <a:xfrm>
            <a:off x="5651173" y="1307004"/>
            <a:ext cx="12300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 x 4</a:t>
            </a:r>
            <a:endParaRPr lang="vi-VN" dirty="0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0A86B8CD-7B10-4193-BD6B-06C32733D61C}"/>
              </a:ext>
            </a:extLst>
          </p:cNvPr>
          <p:cNvSpPr/>
          <p:nvPr/>
        </p:nvSpPr>
        <p:spPr>
          <a:xfrm>
            <a:off x="6719145" y="1577296"/>
            <a:ext cx="732893" cy="806962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9AC6E23C-26A7-4044-91C1-2C638FE311B0}"/>
              </a:ext>
            </a:extLst>
          </p:cNvPr>
          <p:cNvSpPr/>
          <p:nvPr/>
        </p:nvSpPr>
        <p:spPr>
          <a:xfrm>
            <a:off x="8478003" y="1506825"/>
            <a:ext cx="893020" cy="893020"/>
          </a:xfrm>
          <a:prstGeom prst="ellipse">
            <a:avLst/>
          </a:prstGeom>
          <a:ln w="28575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/>
              <a:t>4</a:t>
            </a:r>
            <a:endParaRPr lang="vi-VN" dirty="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DD75C34-6E46-4778-B687-FD86DD0BEBE1}"/>
              </a:ext>
            </a:extLst>
          </p:cNvPr>
          <p:cNvSpPr txBox="1"/>
          <p:nvPr/>
        </p:nvSpPr>
        <p:spPr>
          <a:xfrm>
            <a:off x="9355934" y="1334445"/>
            <a:ext cx="12300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x 6</a:t>
            </a:r>
            <a:endParaRPr lang="vi-VN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4DCC3F4C-1169-4F5F-BA7B-35F24549B854}"/>
              </a:ext>
            </a:extLst>
          </p:cNvPr>
          <p:cNvSpPr/>
          <p:nvPr/>
        </p:nvSpPr>
        <p:spPr>
          <a:xfrm>
            <a:off x="10311008" y="1506825"/>
            <a:ext cx="732893" cy="806962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1680D8E4-A18D-4C34-BC5C-0A4D4AD51E96}"/>
              </a:ext>
            </a:extLst>
          </p:cNvPr>
          <p:cNvCxnSpPr>
            <a:cxnSpLocks/>
          </p:cNvCxnSpPr>
          <p:nvPr/>
        </p:nvCxnSpPr>
        <p:spPr>
          <a:xfrm>
            <a:off x="9355934" y="1958661"/>
            <a:ext cx="1026179" cy="555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ectangle 53">
            <a:extLst>
              <a:ext uri="{FF2B5EF4-FFF2-40B4-BE49-F238E27FC236}">
                <a16:creationId xmlns:a16="http://schemas.microsoft.com/office/drawing/2014/main" id="{D0FB22C0-D6ED-4DAA-ACB3-25BB8B78CCD1}"/>
              </a:ext>
            </a:extLst>
          </p:cNvPr>
          <p:cNvSpPr/>
          <p:nvPr/>
        </p:nvSpPr>
        <p:spPr>
          <a:xfrm>
            <a:off x="4879945" y="2870852"/>
            <a:ext cx="732893" cy="806962"/>
          </a:xfrm>
          <a:prstGeom prst="rect">
            <a:avLst/>
          </a:prstGeom>
          <a:solidFill>
            <a:srgbClr val="00B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6F43532A-2E7F-4712-BE7E-1C05926A1DDC}"/>
              </a:ext>
            </a:extLst>
          </p:cNvPr>
          <p:cNvSpPr/>
          <p:nvPr/>
        </p:nvSpPr>
        <p:spPr>
          <a:xfrm>
            <a:off x="8680483" y="2934300"/>
            <a:ext cx="732893" cy="806962"/>
          </a:xfrm>
          <a:prstGeom prst="rect">
            <a:avLst/>
          </a:prstGeom>
          <a:solidFill>
            <a:srgbClr val="00B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2118B8D8-2A9C-4B8D-99C3-75AF54049298}"/>
              </a:ext>
            </a:extLst>
          </p:cNvPr>
          <p:cNvCxnSpPr>
            <a:cxnSpLocks/>
          </p:cNvCxnSpPr>
          <p:nvPr/>
        </p:nvCxnSpPr>
        <p:spPr>
          <a:xfrm>
            <a:off x="9395920" y="3420661"/>
            <a:ext cx="1026179" cy="555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C8155167-4F65-458B-8861-58A8C950F0C9}"/>
              </a:ext>
            </a:extLst>
          </p:cNvPr>
          <p:cNvCxnSpPr>
            <a:cxnSpLocks/>
          </p:cNvCxnSpPr>
          <p:nvPr/>
        </p:nvCxnSpPr>
        <p:spPr>
          <a:xfrm>
            <a:off x="5582910" y="3313355"/>
            <a:ext cx="1026179" cy="555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2E9F7A61-32AC-4FAD-88A2-44BDC37D39D1}"/>
              </a:ext>
            </a:extLst>
          </p:cNvPr>
          <p:cNvSpPr txBox="1"/>
          <p:nvPr/>
        </p:nvSpPr>
        <p:spPr>
          <a:xfrm>
            <a:off x="4881729" y="2968035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16</a:t>
            </a:r>
            <a:endParaRPr lang="vi-VN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21E6CCBD-4BF0-4C90-8F4F-B661A1DFB447}"/>
              </a:ext>
            </a:extLst>
          </p:cNvPr>
          <p:cNvSpPr/>
          <p:nvPr/>
        </p:nvSpPr>
        <p:spPr>
          <a:xfrm>
            <a:off x="6546910" y="2848242"/>
            <a:ext cx="893020" cy="893020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08D724E8-B447-44FE-A3FE-D8D03CA8BA54}"/>
              </a:ext>
            </a:extLst>
          </p:cNvPr>
          <p:cNvSpPr/>
          <p:nvPr/>
        </p:nvSpPr>
        <p:spPr>
          <a:xfrm>
            <a:off x="10388800" y="2923056"/>
            <a:ext cx="893020" cy="893020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725C83B-31BE-4C45-9039-9FA0D1BEF0FC}"/>
              </a:ext>
            </a:extLst>
          </p:cNvPr>
          <p:cNvSpPr txBox="1"/>
          <p:nvPr/>
        </p:nvSpPr>
        <p:spPr>
          <a:xfrm>
            <a:off x="6768666" y="3014615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?</a:t>
            </a:r>
            <a:endParaRPr lang="vi-VN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005EFDA-7D2D-43B4-9DCB-1B8749FF619E}"/>
              </a:ext>
            </a:extLst>
          </p:cNvPr>
          <p:cNvSpPr txBox="1"/>
          <p:nvPr/>
        </p:nvSpPr>
        <p:spPr>
          <a:xfrm>
            <a:off x="8642500" y="2981602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24</a:t>
            </a:r>
            <a:endParaRPr lang="vi-VN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2D44A4C-29F2-4071-A28D-009A08C34C03}"/>
              </a:ext>
            </a:extLst>
          </p:cNvPr>
          <p:cNvSpPr txBox="1"/>
          <p:nvPr/>
        </p:nvSpPr>
        <p:spPr>
          <a:xfrm>
            <a:off x="5694172" y="2751079"/>
            <a:ext cx="12300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: 4</a:t>
            </a:r>
            <a:endParaRPr lang="vi-VN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6B62A97-41FA-4C91-85C3-5C567CE0DD49}"/>
              </a:ext>
            </a:extLst>
          </p:cNvPr>
          <p:cNvSpPr txBox="1"/>
          <p:nvPr/>
        </p:nvSpPr>
        <p:spPr>
          <a:xfrm>
            <a:off x="9542341" y="2774938"/>
            <a:ext cx="12300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: 4</a:t>
            </a:r>
            <a:endParaRPr lang="vi-VN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8882D9E-ED7B-4470-B510-DE682C91CAF5}"/>
              </a:ext>
            </a:extLst>
          </p:cNvPr>
          <p:cNvSpPr txBox="1"/>
          <p:nvPr/>
        </p:nvSpPr>
        <p:spPr>
          <a:xfrm>
            <a:off x="2997141" y="1769271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20</a:t>
            </a:r>
            <a:endParaRPr lang="vi-VN" dirty="0">
              <a:solidFill>
                <a:srgbClr val="FF0000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7A6ED16-2BB1-4982-840B-BDC0E28F009A}"/>
              </a:ext>
            </a:extLst>
          </p:cNvPr>
          <p:cNvSpPr txBox="1"/>
          <p:nvPr/>
        </p:nvSpPr>
        <p:spPr>
          <a:xfrm>
            <a:off x="3007653" y="2932803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5</a:t>
            </a:r>
            <a:endParaRPr lang="vi-VN" dirty="0">
              <a:solidFill>
                <a:srgbClr val="FF0000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12DD494-1695-45F3-926F-1D3419116EF1}"/>
              </a:ext>
            </a:extLst>
          </p:cNvPr>
          <p:cNvSpPr txBox="1"/>
          <p:nvPr/>
        </p:nvSpPr>
        <p:spPr>
          <a:xfrm>
            <a:off x="6743204" y="1646754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16</a:t>
            </a:r>
            <a:endParaRPr lang="vi-VN" dirty="0">
              <a:solidFill>
                <a:srgbClr val="FF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F99F0CDF-00FA-412F-BDC5-B8C6C07E42B1}"/>
              </a:ext>
            </a:extLst>
          </p:cNvPr>
          <p:cNvSpPr txBox="1"/>
          <p:nvPr/>
        </p:nvSpPr>
        <p:spPr>
          <a:xfrm>
            <a:off x="10298906" y="1519983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24</a:t>
            </a:r>
            <a:endParaRPr lang="vi-VN" dirty="0">
              <a:solidFill>
                <a:srgbClr val="FF0000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3618CC5-BA90-4714-AC27-F84591AB6B5A}"/>
              </a:ext>
            </a:extLst>
          </p:cNvPr>
          <p:cNvSpPr txBox="1"/>
          <p:nvPr/>
        </p:nvSpPr>
        <p:spPr>
          <a:xfrm>
            <a:off x="10409010" y="3047779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16</a:t>
            </a:r>
            <a:endParaRPr lang="vi-VN" dirty="0">
              <a:solidFill>
                <a:srgbClr val="FF0000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71370E1A-E9A1-4200-99A5-02D4E1E578F5}"/>
              </a:ext>
            </a:extLst>
          </p:cNvPr>
          <p:cNvSpPr txBox="1"/>
          <p:nvPr/>
        </p:nvSpPr>
        <p:spPr>
          <a:xfrm>
            <a:off x="6823044" y="2951167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4</a:t>
            </a:r>
            <a:endParaRPr lang="vi-VN" dirty="0">
              <a:solidFill>
                <a:srgbClr val="FF0000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EC7EF0B1-8285-4114-BC8B-95B9894EC7FF}"/>
              </a:ext>
            </a:extLst>
          </p:cNvPr>
          <p:cNvSpPr txBox="1"/>
          <p:nvPr/>
        </p:nvSpPr>
        <p:spPr>
          <a:xfrm>
            <a:off x="10376812" y="1527983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?</a:t>
            </a:r>
            <a:endParaRPr lang="vi-VN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ADDD22F-D466-4A0E-95E5-A9768DE64D5B}"/>
              </a:ext>
            </a:extLst>
          </p:cNvPr>
          <p:cNvSpPr txBox="1"/>
          <p:nvPr/>
        </p:nvSpPr>
        <p:spPr>
          <a:xfrm>
            <a:off x="10585948" y="3031483"/>
            <a:ext cx="7910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?</a:t>
            </a:r>
            <a:endParaRPr lang="vi-VN" dirty="0"/>
          </a:p>
        </p:txBody>
      </p:sp>
    </p:spTree>
    <p:extLst>
      <p:ext uri="{BB962C8B-B14F-4D97-AF65-F5344CB8AC3E}">
        <p14:creationId xmlns:p14="http://schemas.microsoft.com/office/powerpoint/2010/main" val="3241369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7" grpId="0"/>
      <p:bldP spid="46" grpId="0"/>
      <p:bldP spid="62" grpId="0"/>
      <p:bldP spid="66" grpId="0"/>
      <p:bldP spid="68" grpId="0"/>
      <p:bldP spid="72" grpId="0"/>
      <p:bldP spid="73" grpId="0"/>
      <p:bldP spid="74" grpId="0"/>
      <p:bldP spid="75" grpId="0"/>
      <p:bldP spid="7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id="{CFDA6AC3-EA7E-41AD-8570-326376CD3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17A1010E-F69F-4C66-BA1D-2CBD86000BAA}"/>
              </a:ext>
            </a:extLst>
          </p:cNvPr>
          <p:cNvSpPr/>
          <p:nvPr/>
        </p:nvSpPr>
        <p:spPr>
          <a:xfrm>
            <a:off x="884753" y="1317175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A2B50C-014E-442D-B384-0477101A2233}"/>
              </a:ext>
            </a:extLst>
          </p:cNvPr>
          <p:cNvSpPr txBox="1"/>
          <p:nvPr/>
        </p:nvSpPr>
        <p:spPr>
          <a:xfrm>
            <a:off x="2097297" y="1154332"/>
            <a:ext cx="82436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Có 24 chiếc bánh chia vào các hộp, mỗi hộp 4 chiếc bánh. Hỏi được bao nhiêu hộp bánh như vậy?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AF86389-7F08-419A-B2DF-5B58AE9BB601}"/>
              </a:ext>
            </a:extLst>
          </p:cNvPr>
          <p:cNvSpPr txBox="1"/>
          <p:nvPr/>
        </p:nvSpPr>
        <p:spPr>
          <a:xfrm>
            <a:off x="5117984" y="2283870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05D835-25F2-4D45-B56E-F63DDBF2CDED}"/>
              </a:ext>
            </a:extLst>
          </p:cNvPr>
          <p:cNvSpPr txBox="1"/>
          <p:nvPr/>
        </p:nvSpPr>
        <p:spPr>
          <a:xfrm>
            <a:off x="1927358" y="2738843"/>
            <a:ext cx="83372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Có được tất cả số hộp bánh là: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F9F420-107B-4846-8B5C-CB3AD64B3D1C}"/>
              </a:ext>
            </a:extLst>
          </p:cNvPr>
          <p:cNvSpPr txBox="1"/>
          <p:nvPr/>
        </p:nvSpPr>
        <p:spPr>
          <a:xfrm>
            <a:off x="3563256" y="3362736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24 : 4 = 6 (hộp)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057486B-77FA-4196-85EF-2A05A9B5FA29}"/>
              </a:ext>
            </a:extLst>
          </p:cNvPr>
          <p:cNvSpPr txBox="1"/>
          <p:nvPr/>
        </p:nvSpPr>
        <p:spPr>
          <a:xfrm>
            <a:off x="2967936" y="3986629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số: 6 hộp bánh</a:t>
            </a:r>
          </a:p>
        </p:txBody>
      </p:sp>
    </p:spTree>
    <p:extLst>
      <p:ext uri="{BB962C8B-B14F-4D97-AF65-F5344CB8AC3E}">
        <p14:creationId xmlns:p14="http://schemas.microsoft.com/office/powerpoint/2010/main" val="2956779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/>
      <p:bldP spid="17" grpId="0"/>
      <p:bldP spid="18" grpId="0"/>
      <p:bldP spid="1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B8354AF4-049E-4D9F-B1C2-3AB9FF88E64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2426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F034D31-5B28-48B9-BA51-571460AD501B}"/>
              </a:ext>
            </a:extLst>
          </p:cNvPr>
          <p:cNvSpPr/>
          <p:nvPr/>
        </p:nvSpPr>
        <p:spPr>
          <a:xfrm>
            <a:off x="3147054" y="870165"/>
            <a:ext cx="5897891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DẶN DÒ</a:t>
            </a:r>
            <a:endParaRPr kumimoji="0" lang="en-US" sz="8000" b="1" i="0" u="none" strike="noStrike" kern="1200" cap="none" spc="0" normalizeH="0" baseline="0" noProof="0" dirty="0">
              <a:ln w="12700">
                <a:solidFill>
                  <a:srgbClr val="FF0000"/>
                </a:solidFill>
                <a:prstDash val="solid"/>
              </a:ln>
              <a:solidFill>
                <a:srgbClr val="FF0000"/>
              </a:solidFill>
              <a:effectLst>
                <a:outerShdw dist="38100" dir="2640000" algn="bl" rotWithShape="0">
                  <a:srgbClr val="4F81BD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EC860C5-FE28-4E1A-9A68-7F073EBFEE14}"/>
              </a:ext>
            </a:extLst>
          </p:cNvPr>
          <p:cNvSpPr txBox="1"/>
          <p:nvPr/>
        </p:nvSpPr>
        <p:spPr>
          <a:xfrm>
            <a:off x="2249565" y="2811968"/>
            <a:ext cx="78171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46F3356-D7F7-4FB8-8DB3-B6448546A703}"/>
              </a:ext>
            </a:extLst>
          </p:cNvPr>
          <p:cNvSpPr txBox="1"/>
          <p:nvPr/>
        </p:nvSpPr>
        <p:spPr>
          <a:xfrm>
            <a:off x="3580654" y="2463604"/>
            <a:ext cx="78171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Ghi nhớ</a:t>
            </a:r>
            <a:r>
              <a:rPr kumimoji="0" lang="vi-VN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 </a:t>
            </a:r>
            <a:r>
              <a:rPr lang="vi-VN" sz="3600" noProof="0" dirty="0">
                <a:solidFill>
                  <a:prstClr val="black"/>
                </a:solidFill>
                <a:latin typeface="Arial"/>
              </a:rPr>
              <a:t>4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3087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314E50C-8877-4FF4-9417-4A6068358B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289"/>
          <a:stretch/>
        </p:blipFill>
        <p:spPr>
          <a:xfrm>
            <a:off x="0" y="0"/>
            <a:ext cx="12192000" cy="6426679"/>
          </a:xfrm>
          <a:prstGeom prst="rect">
            <a:avLst/>
          </a:prstGeom>
        </p:spPr>
      </p:pic>
      <p:sp>
        <p:nvSpPr>
          <p:cNvPr id="4" name="文本框 32">
            <a:extLst>
              <a:ext uri="{FF2B5EF4-FFF2-40B4-BE49-F238E27FC236}">
                <a16:creationId xmlns:a16="http://schemas.microsoft.com/office/drawing/2014/main" id="{ABFD3119-7FB6-4272-AF0C-B2E2E6A29582}"/>
              </a:ext>
            </a:extLst>
          </p:cNvPr>
          <p:cNvSpPr txBox="1"/>
          <p:nvPr/>
        </p:nvSpPr>
        <p:spPr>
          <a:xfrm>
            <a:off x="3133869" y="3049882"/>
            <a:ext cx="5924262" cy="11895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4000">
                <a:latin typeface="汉仪小麦体简" panose="00020600040101010101" pitchFamily="18" charset="-122"/>
                <a:ea typeface="汉仪小麦体简" panose="00020600040101010101" pitchFamily="18" charset="-122"/>
              </a:defRPr>
            </a:lvl1pPr>
          </a:lstStyle>
          <a:p>
            <a:pPr algn="ctr" defTabSz="457200">
              <a:defRPr/>
            </a:pPr>
            <a:r>
              <a:rPr lang="en-US" altLang="zh-CN" sz="6600" b="1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UTM Avo" panose="02040603050506020204" pitchFamily="18" charset="0"/>
                <a:ea typeface="Microsoft YaHei" panose="020B0503020204020204" charset="-122"/>
                <a:cs typeface="Times New Roman" panose="020206030504050203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3020094462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23F4A3D-2D1E-4829-BDB8-98C0485F57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88"/>
          <a:stretch/>
        </p:blipFill>
        <p:spPr>
          <a:xfrm>
            <a:off x="0" y="0"/>
            <a:ext cx="12192000" cy="641985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D8CFCCED-829F-4793-A9FA-B8E7BC28602E}"/>
              </a:ext>
            </a:extLst>
          </p:cNvPr>
          <p:cNvSpPr/>
          <p:nvPr/>
        </p:nvSpPr>
        <p:spPr>
          <a:xfrm>
            <a:off x="4506751" y="2210771"/>
            <a:ext cx="5798895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TRÒ CHƠI </a:t>
            </a:r>
          </a:p>
          <a:p>
            <a:pPr algn="ctr"/>
            <a:r>
              <a:rPr lang="en-US" sz="4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VÒNG QUAY KÌ DIỆU</a:t>
            </a:r>
            <a:endParaRPr lang="en-US" sz="6600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文本占位符 1">
            <a:extLst>
              <a:ext uri="{FF2B5EF4-FFF2-40B4-BE49-F238E27FC236}">
                <a16:creationId xmlns:a16="http://schemas.microsoft.com/office/drawing/2014/main" id="{1D4D8A0C-1924-4738-A40D-C717DD049076}"/>
              </a:ext>
            </a:extLst>
          </p:cNvPr>
          <p:cNvSpPr txBox="1">
            <a:spLocks/>
          </p:cNvSpPr>
          <p:nvPr/>
        </p:nvSpPr>
        <p:spPr>
          <a:xfrm>
            <a:off x="3431459" y="1041327"/>
            <a:ext cx="7680434" cy="4504067"/>
          </a:xfrm>
          <a:prstGeom prst="rect">
            <a:avLst/>
          </a:prstGeom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buNone/>
            </a:pPr>
            <a:r>
              <a:rPr lang="en-US" altLang="zh-CN" b="1" u="sng" dirty="0" err="1">
                <a:solidFill>
                  <a:srgbClr val="FF0000"/>
                </a:solidFill>
                <a:latin typeface="UTM Avo" panose="02040603050506020204" pitchFamily="18" charset="0"/>
              </a:rPr>
              <a:t>Trò</a:t>
            </a:r>
            <a:r>
              <a:rPr lang="en-US" altLang="zh-CN" b="1" u="sng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altLang="zh-CN" b="1" u="sng" dirty="0" err="1">
                <a:solidFill>
                  <a:srgbClr val="FF0000"/>
                </a:solidFill>
                <a:latin typeface="UTM Avo" panose="02040603050506020204" pitchFamily="18" charset="0"/>
              </a:rPr>
              <a:t>chơi</a:t>
            </a:r>
            <a:r>
              <a:rPr lang="en-US" altLang="zh-CN" b="1" u="sng" dirty="0">
                <a:solidFill>
                  <a:srgbClr val="FF0000"/>
                </a:solidFill>
                <a:latin typeface="UTM Avo" panose="02040603050506020204" pitchFamily="18" charset="0"/>
              </a:rPr>
              <a:t>: CHIẾC NÓN KÌ DIỆU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HS quay 1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vòng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,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kim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chỉ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số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nào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thì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nêu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1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phép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nhân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trong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bảng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nhân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4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tương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ứng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với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số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đó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.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Ví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dụ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: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sau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1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vòng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quay,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kim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chỉ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số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20,       HS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nêu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phép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nhân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</a:p>
          <a:p>
            <a:pPr marL="0" indent="0" algn="just">
              <a:buNone/>
            </a:pP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           4 x 5 = 20</a:t>
            </a:r>
          </a:p>
          <a:p>
            <a:pPr marL="0" indent="0" algn="just">
              <a:buNone/>
            </a:pP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Nếu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HS quay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vào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ô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mặt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mếu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,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sẽ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mất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lượt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.</a:t>
            </a:r>
          </a:p>
          <a:p>
            <a:pPr marL="0" indent="0" algn="just">
              <a:buNone/>
            </a:pP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Nếu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HS quay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vào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ngôi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sao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may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mắn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sẽ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được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phần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thưởng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.</a:t>
            </a:r>
            <a:endParaRPr lang="zh-CN" altLang="en-US" dirty="0">
              <a:solidFill>
                <a:srgbClr val="002060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547752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D44B055-FEDA-4272-823F-46198EFA6236}"/>
              </a:ext>
            </a:extLst>
          </p:cNvPr>
          <p:cNvSpPr/>
          <p:nvPr/>
        </p:nvSpPr>
        <p:spPr>
          <a:xfrm>
            <a:off x="3884234" y="5445324"/>
            <a:ext cx="4268685" cy="1184062"/>
          </a:xfrm>
          <a:custGeom>
            <a:avLst/>
            <a:gdLst>
              <a:gd name="connsiteX0" fmla="*/ 953855 w 4268685"/>
              <a:gd name="connsiteY0" fmla="*/ 0 h 1726832"/>
              <a:gd name="connsiteX1" fmla="*/ 3314829 w 4268685"/>
              <a:gd name="connsiteY1" fmla="*/ 0 h 1726832"/>
              <a:gd name="connsiteX2" fmla="*/ 3580790 w 4268685"/>
              <a:gd name="connsiteY2" fmla="*/ 1063842 h 1726832"/>
              <a:gd name="connsiteX3" fmla="*/ 4268685 w 4268685"/>
              <a:gd name="connsiteY3" fmla="*/ 1063842 h 1726832"/>
              <a:gd name="connsiteX4" fmla="*/ 4268685 w 4268685"/>
              <a:gd name="connsiteY4" fmla="*/ 1726832 h 1726832"/>
              <a:gd name="connsiteX5" fmla="*/ 0 w 4268685"/>
              <a:gd name="connsiteY5" fmla="*/ 1726832 h 1726832"/>
              <a:gd name="connsiteX6" fmla="*/ 0 w 4268685"/>
              <a:gd name="connsiteY6" fmla="*/ 1063842 h 1726832"/>
              <a:gd name="connsiteX7" fmla="*/ 687895 w 4268685"/>
              <a:gd name="connsiteY7" fmla="*/ 1063842 h 172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8685" h="1726832">
                <a:moveTo>
                  <a:pt x="953855" y="0"/>
                </a:moveTo>
                <a:lnTo>
                  <a:pt x="3314829" y="0"/>
                </a:lnTo>
                <a:lnTo>
                  <a:pt x="3580790" y="1063842"/>
                </a:lnTo>
                <a:lnTo>
                  <a:pt x="4268685" y="1063842"/>
                </a:lnTo>
                <a:lnTo>
                  <a:pt x="4268685" y="1726832"/>
                </a:lnTo>
                <a:lnTo>
                  <a:pt x="0" y="1726832"/>
                </a:lnTo>
                <a:lnTo>
                  <a:pt x="0" y="1063842"/>
                </a:lnTo>
                <a:lnTo>
                  <a:pt x="687895" y="1063842"/>
                </a:lnTo>
                <a:close/>
              </a:path>
            </a:pathLst>
          </a:custGeom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50912B1-B11C-4937-B139-F69C0AB4118F}"/>
              </a:ext>
            </a:extLst>
          </p:cNvPr>
          <p:cNvGrpSpPr/>
          <p:nvPr/>
        </p:nvGrpSpPr>
        <p:grpSpPr>
          <a:xfrm>
            <a:off x="3741779" y="1127411"/>
            <a:ext cx="4553594" cy="4553593"/>
            <a:chOff x="4049679" y="1980012"/>
            <a:chExt cx="3760095" cy="376009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B56C244A-9578-42B4-B5D6-C2F3973B7AA1}"/>
                </a:ext>
              </a:extLst>
            </p:cNvPr>
            <p:cNvGrpSpPr/>
            <p:nvPr/>
          </p:nvGrpSpPr>
          <p:grpSpPr>
            <a:xfrm>
              <a:off x="4049679" y="1980012"/>
              <a:ext cx="3760095" cy="3760094"/>
              <a:chOff x="3818944" y="1441531"/>
              <a:chExt cx="3760095" cy="3760094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85AFC201-050D-497D-A5BC-061560A39FD8}"/>
                  </a:ext>
                </a:extLst>
              </p:cNvPr>
              <p:cNvSpPr/>
              <p:nvPr/>
            </p:nvSpPr>
            <p:spPr>
              <a:xfrm rot="9000000">
                <a:off x="5258082" y="1502818"/>
                <a:ext cx="1468665" cy="1468410"/>
              </a:xfrm>
              <a:custGeom>
                <a:avLst/>
                <a:gdLst>
                  <a:gd name="connsiteX0" fmla="*/ 620878 w 1468665"/>
                  <a:gd name="connsiteY0" fmla="*/ 1468410 h 1468410"/>
                  <a:gd name="connsiteX1" fmla="*/ 486904 w 1468665"/>
                  <a:gd name="connsiteY1" fmla="*/ 1381770 h 1468410"/>
                  <a:gd name="connsiteX2" fmla="*/ 12013 w 1468665"/>
                  <a:gd name="connsiteY2" fmla="*/ 869858 h 1468410"/>
                  <a:gd name="connsiteX3" fmla="*/ 0 w 1468665"/>
                  <a:gd name="connsiteY3" fmla="*/ 847934 h 1468410"/>
                  <a:gd name="connsiteX4" fmla="*/ 1468665 w 1468665"/>
                  <a:gd name="connsiteY4" fmla="*/ 0 h 1468410"/>
                  <a:gd name="connsiteX5" fmla="*/ 620878 w 1468665"/>
                  <a:gd name="connsiteY5" fmla="*/ 1468410 h 146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8665" h="1468410">
                    <a:moveTo>
                      <a:pt x="620878" y="1468410"/>
                    </a:moveTo>
                    <a:lnTo>
                      <a:pt x="486904" y="1381770"/>
                    </a:lnTo>
                    <a:cubicBezTo>
                      <a:pt x="291548" y="1240880"/>
                      <a:pt x="132085" y="1065892"/>
                      <a:pt x="12013" y="869858"/>
                    </a:cubicBezTo>
                    <a:lnTo>
                      <a:pt x="0" y="847934"/>
                    </a:lnTo>
                    <a:lnTo>
                      <a:pt x="1468665" y="0"/>
                    </a:lnTo>
                    <a:lnTo>
                      <a:pt x="620878" y="146841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EF0B150F-64AD-4994-A1C3-D57F1595DB7E}"/>
                  </a:ext>
                </a:extLst>
              </p:cNvPr>
              <p:cNvSpPr/>
              <p:nvPr/>
            </p:nvSpPr>
            <p:spPr>
              <a:xfrm rot="9000000">
                <a:off x="4673374" y="3677528"/>
                <a:ext cx="1468666" cy="1468411"/>
              </a:xfrm>
              <a:custGeom>
                <a:avLst/>
                <a:gdLst>
                  <a:gd name="connsiteX0" fmla="*/ 0 w 1468666"/>
                  <a:gd name="connsiteY0" fmla="*/ 1468411 h 1468411"/>
                  <a:gd name="connsiteX1" fmla="*/ 847788 w 1468666"/>
                  <a:gd name="connsiteY1" fmla="*/ 0 h 1468411"/>
                  <a:gd name="connsiteX2" fmla="*/ 981761 w 1468666"/>
                  <a:gd name="connsiteY2" fmla="*/ 86639 h 1468411"/>
                  <a:gd name="connsiteX3" fmla="*/ 1456652 w 1468666"/>
                  <a:gd name="connsiteY3" fmla="*/ 598551 h 1468411"/>
                  <a:gd name="connsiteX4" fmla="*/ 1468666 w 1468666"/>
                  <a:gd name="connsiteY4" fmla="*/ 620476 h 1468411"/>
                  <a:gd name="connsiteX5" fmla="*/ 0 w 1468666"/>
                  <a:gd name="connsiteY5" fmla="*/ 1468411 h 1468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8666" h="1468411">
                    <a:moveTo>
                      <a:pt x="0" y="1468411"/>
                    </a:moveTo>
                    <a:lnTo>
                      <a:pt x="847788" y="0"/>
                    </a:lnTo>
                    <a:lnTo>
                      <a:pt x="981761" y="86639"/>
                    </a:lnTo>
                    <a:cubicBezTo>
                      <a:pt x="1177117" y="227528"/>
                      <a:pt x="1336580" y="402516"/>
                      <a:pt x="1456652" y="598551"/>
                    </a:cubicBezTo>
                    <a:lnTo>
                      <a:pt x="1468666" y="620476"/>
                    </a:lnTo>
                    <a:lnTo>
                      <a:pt x="0" y="1468411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88F2248F-2F01-4854-BC30-2FB3AA9DE0D7}"/>
                  </a:ext>
                </a:extLst>
              </p:cNvPr>
              <p:cNvGrpSpPr/>
              <p:nvPr/>
            </p:nvGrpSpPr>
            <p:grpSpPr>
              <a:xfrm>
                <a:off x="3818944" y="1441531"/>
                <a:ext cx="3760095" cy="3760094"/>
                <a:chOff x="3818944" y="1415440"/>
                <a:chExt cx="3760095" cy="3760094"/>
              </a:xfrm>
            </p:grpSpPr>
            <p:sp>
              <p:nvSpPr>
                <p:cNvPr id="7" name="Freeform: Shape 6">
                  <a:extLst>
                    <a:ext uri="{FF2B5EF4-FFF2-40B4-BE49-F238E27FC236}">
                      <a16:creationId xmlns:a16="http://schemas.microsoft.com/office/drawing/2014/main" id="{B6591EDB-BE67-4A17-A821-C51208584292}"/>
                    </a:ext>
                  </a:extLst>
                </p:cNvPr>
                <p:cNvSpPr/>
                <p:nvPr/>
              </p:nvSpPr>
              <p:spPr>
                <a:xfrm rot="9000000">
                  <a:off x="5189806" y="1415440"/>
                  <a:ext cx="859490" cy="1716695"/>
                </a:xfrm>
                <a:custGeom>
                  <a:avLst/>
                  <a:gdLst>
                    <a:gd name="connsiteX0" fmla="*/ 0 w 859490"/>
                    <a:gd name="connsiteY0" fmla="*/ 1488679 h 1716695"/>
                    <a:gd name="connsiteX1" fmla="*/ 859490 w 859490"/>
                    <a:gd name="connsiteY1" fmla="*/ 0 h 1716695"/>
                    <a:gd name="connsiteX2" fmla="*/ 859490 w 859490"/>
                    <a:gd name="connsiteY2" fmla="*/ 1715876 h 1716695"/>
                    <a:gd name="connsiteX3" fmla="*/ 822793 w 859490"/>
                    <a:gd name="connsiteY3" fmla="*/ 1716695 h 1716695"/>
                    <a:gd name="connsiteX4" fmla="*/ 142019 w 859490"/>
                    <a:gd name="connsiteY4" fmla="*/ 1561384 h 1716695"/>
                    <a:gd name="connsiteX5" fmla="*/ 0 w 859490"/>
                    <a:gd name="connsiteY5" fmla="*/ 1488679 h 171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9490" h="1716695">
                      <a:moveTo>
                        <a:pt x="0" y="1488679"/>
                      </a:moveTo>
                      <a:lnTo>
                        <a:pt x="859490" y="0"/>
                      </a:lnTo>
                      <a:lnTo>
                        <a:pt x="859490" y="1715876"/>
                      </a:lnTo>
                      <a:lnTo>
                        <a:pt x="822793" y="1716695"/>
                      </a:lnTo>
                      <a:cubicBezTo>
                        <a:pt x="592986" y="1710727"/>
                        <a:pt x="361711" y="1660122"/>
                        <a:pt x="142019" y="1561384"/>
                      </a:cubicBezTo>
                      <a:lnTo>
                        <a:pt x="0" y="148867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B5F85521-AC55-4FCF-82DF-A0023594C33F}"/>
                    </a:ext>
                  </a:extLst>
                </p:cNvPr>
                <p:cNvSpPr/>
                <p:nvPr/>
              </p:nvSpPr>
              <p:spPr>
                <a:xfrm rot="9000000">
                  <a:off x="5440795" y="2015957"/>
                  <a:ext cx="1689310" cy="844268"/>
                </a:xfrm>
                <a:custGeom>
                  <a:avLst/>
                  <a:gdLst>
                    <a:gd name="connsiteX0" fmla="*/ 226996 w 1689310"/>
                    <a:gd name="connsiteY0" fmla="*/ 844268 h 844268"/>
                    <a:gd name="connsiteX1" fmla="*/ 178371 w 1689310"/>
                    <a:gd name="connsiteY1" fmla="*/ 755528 h 844268"/>
                    <a:gd name="connsiteX2" fmla="*/ 2188 w 1689310"/>
                    <a:gd name="connsiteY2" fmla="*/ 98005 h 844268"/>
                    <a:gd name="connsiteX3" fmla="*/ 0 w 1689310"/>
                    <a:gd name="connsiteY3" fmla="*/ 0 h 844268"/>
                    <a:gd name="connsiteX4" fmla="*/ 1689310 w 1689310"/>
                    <a:gd name="connsiteY4" fmla="*/ 0 h 844268"/>
                    <a:gd name="connsiteX5" fmla="*/ 226996 w 1689310"/>
                    <a:gd name="connsiteY5" fmla="*/ 844268 h 844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89310" h="844268">
                      <a:moveTo>
                        <a:pt x="226996" y="844268"/>
                      </a:moveTo>
                      <a:lnTo>
                        <a:pt x="178371" y="755528"/>
                      </a:lnTo>
                      <a:cubicBezTo>
                        <a:pt x="78212" y="549787"/>
                        <a:pt x="18319" y="326262"/>
                        <a:pt x="2188" y="98005"/>
                      </a:cubicBezTo>
                      <a:lnTo>
                        <a:pt x="0" y="0"/>
                      </a:lnTo>
                      <a:lnTo>
                        <a:pt x="1689310" y="0"/>
                      </a:lnTo>
                      <a:lnTo>
                        <a:pt x="226996" y="844268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D1E40AA1-96D0-4F41-915E-0904B3CA22B5}"/>
                    </a:ext>
                  </a:extLst>
                </p:cNvPr>
                <p:cNvSpPr/>
                <p:nvPr/>
              </p:nvSpPr>
              <p:spPr>
                <a:xfrm rot="9000000">
                  <a:off x="4416170" y="1867124"/>
                  <a:ext cx="841793" cy="1688161"/>
                </a:xfrm>
                <a:custGeom>
                  <a:avLst/>
                  <a:gdLst>
                    <a:gd name="connsiteX0" fmla="*/ 0 w 841793"/>
                    <a:gd name="connsiteY0" fmla="*/ 1688161 h 1688161"/>
                    <a:gd name="connsiteX1" fmla="*/ 0 w 841793"/>
                    <a:gd name="connsiteY1" fmla="*/ 0 h 1688161"/>
                    <a:gd name="connsiteX2" fmla="*/ 841793 w 841793"/>
                    <a:gd name="connsiteY2" fmla="*/ 1458029 h 1688161"/>
                    <a:gd name="connsiteX3" fmla="*/ 746983 w 841793"/>
                    <a:gd name="connsiteY3" fmla="*/ 1509980 h 1688161"/>
                    <a:gd name="connsiteX4" fmla="*/ 89460 w 841793"/>
                    <a:gd name="connsiteY4" fmla="*/ 1686163 h 1688161"/>
                    <a:gd name="connsiteX5" fmla="*/ 0 w 841793"/>
                    <a:gd name="connsiteY5" fmla="*/ 1688161 h 168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1793" h="1688161">
                      <a:moveTo>
                        <a:pt x="0" y="1688161"/>
                      </a:moveTo>
                      <a:lnTo>
                        <a:pt x="0" y="0"/>
                      </a:lnTo>
                      <a:lnTo>
                        <a:pt x="841793" y="1458029"/>
                      </a:lnTo>
                      <a:lnTo>
                        <a:pt x="746983" y="1509980"/>
                      </a:lnTo>
                      <a:cubicBezTo>
                        <a:pt x="541241" y="1610139"/>
                        <a:pt x="317716" y="1670032"/>
                        <a:pt x="89460" y="1686163"/>
                      </a:cubicBezTo>
                      <a:lnTo>
                        <a:pt x="0" y="1688161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86F54A1D-934C-43B6-8304-BA91EB3C4B6C}"/>
                    </a:ext>
                  </a:extLst>
                </p:cNvPr>
                <p:cNvSpPr/>
                <p:nvPr/>
              </p:nvSpPr>
              <p:spPr>
                <a:xfrm rot="9000000">
                  <a:off x="5877145" y="2788582"/>
                  <a:ext cx="1701894" cy="850944"/>
                </a:xfrm>
                <a:custGeom>
                  <a:avLst/>
                  <a:gdLst>
                    <a:gd name="connsiteX0" fmla="*/ 629 w 1701894"/>
                    <a:gd name="connsiteY0" fmla="*/ 850944 h 850944"/>
                    <a:gd name="connsiteX1" fmla="*/ 0 w 1701894"/>
                    <a:gd name="connsiteY1" fmla="*/ 822792 h 850944"/>
                    <a:gd name="connsiteX2" fmla="*/ 155312 w 1701894"/>
                    <a:gd name="connsiteY2" fmla="*/ 142019 h 850944"/>
                    <a:gd name="connsiteX3" fmla="*/ 228016 w 1701894"/>
                    <a:gd name="connsiteY3" fmla="*/ 0 h 850944"/>
                    <a:gd name="connsiteX4" fmla="*/ 1701894 w 1701894"/>
                    <a:gd name="connsiteY4" fmla="*/ 850944 h 850944"/>
                    <a:gd name="connsiteX5" fmla="*/ 629 w 1701894"/>
                    <a:gd name="connsiteY5" fmla="*/ 850944 h 850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1894" h="850944">
                      <a:moveTo>
                        <a:pt x="629" y="850944"/>
                      </a:moveTo>
                      <a:lnTo>
                        <a:pt x="0" y="822792"/>
                      </a:lnTo>
                      <a:cubicBezTo>
                        <a:pt x="5969" y="592986"/>
                        <a:pt x="56573" y="361710"/>
                        <a:pt x="155312" y="142019"/>
                      </a:cubicBezTo>
                      <a:lnTo>
                        <a:pt x="228016" y="0"/>
                      </a:lnTo>
                      <a:lnTo>
                        <a:pt x="1701894" y="850944"/>
                      </a:lnTo>
                      <a:lnTo>
                        <a:pt x="629" y="850944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3ECA5C5D-5612-4096-AEC7-6F69E3E22C11}"/>
                    </a:ext>
                  </a:extLst>
                </p:cNvPr>
                <p:cNvSpPr/>
                <p:nvPr/>
              </p:nvSpPr>
              <p:spPr>
                <a:xfrm rot="9000000">
                  <a:off x="3876795" y="2274444"/>
                  <a:ext cx="1456421" cy="1458416"/>
                </a:xfrm>
                <a:custGeom>
                  <a:avLst/>
                  <a:gdLst>
                    <a:gd name="connsiteX0" fmla="*/ 842017 w 1456421"/>
                    <a:gd name="connsiteY0" fmla="*/ 1458416 h 1458416"/>
                    <a:gd name="connsiteX1" fmla="*/ 0 w 1456421"/>
                    <a:gd name="connsiteY1" fmla="*/ 0 h 1458416"/>
                    <a:gd name="connsiteX2" fmla="*/ 1456421 w 1456421"/>
                    <a:gd name="connsiteY2" fmla="*/ 840866 h 1458416"/>
                    <a:gd name="connsiteX3" fmla="*/ 1369781 w 1456421"/>
                    <a:gd name="connsiteY3" fmla="*/ 974839 h 1458416"/>
                    <a:gd name="connsiteX4" fmla="*/ 857870 w 1456421"/>
                    <a:gd name="connsiteY4" fmla="*/ 1449729 h 1458416"/>
                    <a:gd name="connsiteX5" fmla="*/ 842017 w 1456421"/>
                    <a:gd name="connsiteY5" fmla="*/ 1458416 h 145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6421" h="1458416">
                      <a:moveTo>
                        <a:pt x="842017" y="1458416"/>
                      </a:moveTo>
                      <a:lnTo>
                        <a:pt x="0" y="0"/>
                      </a:lnTo>
                      <a:lnTo>
                        <a:pt x="1456421" y="840866"/>
                      </a:lnTo>
                      <a:lnTo>
                        <a:pt x="1369781" y="974839"/>
                      </a:lnTo>
                      <a:cubicBezTo>
                        <a:pt x="1228892" y="1170194"/>
                        <a:pt x="1053904" y="1329657"/>
                        <a:pt x="857870" y="1449729"/>
                      </a:cubicBezTo>
                      <a:lnTo>
                        <a:pt x="842017" y="1458416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8B9826AC-D234-4BDA-AAF3-D65B3D7B0A8F}"/>
                    </a:ext>
                  </a:extLst>
                </p:cNvPr>
                <p:cNvSpPr/>
                <p:nvPr/>
              </p:nvSpPr>
              <p:spPr>
                <a:xfrm rot="9000000">
                  <a:off x="3818944" y="2951466"/>
                  <a:ext cx="1690960" cy="844631"/>
                </a:xfrm>
                <a:custGeom>
                  <a:avLst/>
                  <a:gdLst>
                    <a:gd name="connsiteX0" fmla="*/ 1462944 w 1690960"/>
                    <a:gd name="connsiteY0" fmla="*/ 844631 h 844631"/>
                    <a:gd name="connsiteX1" fmla="*/ 0 w 1690960"/>
                    <a:gd name="connsiteY1" fmla="*/ 0 h 844631"/>
                    <a:gd name="connsiteX2" fmla="*/ 1690472 w 1690960"/>
                    <a:gd name="connsiteY2" fmla="*/ 0 h 844631"/>
                    <a:gd name="connsiteX3" fmla="*/ 1690960 w 1690960"/>
                    <a:gd name="connsiteY3" fmla="*/ 21837 h 844631"/>
                    <a:gd name="connsiteX4" fmla="*/ 1535648 w 1690960"/>
                    <a:gd name="connsiteY4" fmla="*/ 702611 h 844631"/>
                    <a:gd name="connsiteX5" fmla="*/ 1462944 w 1690960"/>
                    <a:gd name="connsiteY5" fmla="*/ 844631 h 844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0960" h="844631">
                      <a:moveTo>
                        <a:pt x="1462944" y="844631"/>
                      </a:moveTo>
                      <a:lnTo>
                        <a:pt x="0" y="0"/>
                      </a:lnTo>
                      <a:lnTo>
                        <a:pt x="1690472" y="0"/>
                      </a:lnTo>
                      <a:lnTo>
                        <a:pt x="1690960" y="21837"/>
                      </a:lnTo>
                      <a:cubicBezTo>
                        <a:pt x="1684992" y="251644"/>
                        <a:pt x="1634386" y="482919"/>
                        <a:pt x="1535648" y="702611"/>
                      </a:cubicBezTo>
                      <a:lnTo>
                        <a:pt x="1462944" y="844631"/>
                      </a:lnTo>
                      <a:close/>
                    </a:path>
                  </a:pathLst>
                </a:custGeom>
                <a:solidFill>
                  <a:srgbClr val="9966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4E9E6422-0334-4257-AA06-05BA98ADCCE0}"/>
                    </a:ext>
                  </a:extLst>
                </p:cNvPr>
                <p:cNvSpPr/>
                <p:nvPr/>
              </p:nvSpPr>
              <p:spPr>
                <a:xfrm rot="9000000">
                  <a:off x="6041444" y="2847610"/>
                  <a:ext cx="1480401" cy="1478914"/>
                </a:xfrm>
                <a:custGeom>
                  <a:avLst/>
                  <a:gdLst>
                    <a:gd name="connsiteX0" fmla="*/ 1480401 w 1480401"/>
                    <a:gd name="connsiteY0" fmla="*/ 1478914 h 1478914"/>
                    <a:gd name="connsiteX1" fmla="*/ 0 w 1480401"/>
                    <a:gd name="connsiteY1" fmla="*/ 624205 h 1478914"/>
                    <a:gd name="connsiteX2" fmla="*/ 86641 w 1480401"/>
                    <a:gd name="connsiteY2" fmla="*/ 490231 h 1478914"/>
                    <a:gd name="connsiteX3" fmla="*/ 598552 w 1480401"/>
                    <a:gd name="connsiteY3" fmla="*/ 15340 h 1478914"/>
                    <a:gd name="connsiteX4" fmla="*/ 626549 w 1480401"/>
                    <a:gd name="connsiteY4" fmla="*/ 0 h 1478914"/>
                    <a:gd name="connsiteX5" fmla="*/ 1480401 w 1480401"/>
                    <a:gd name="connsiteY5" fmla="*/ 1478914 h 1478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0401" h="1478914">
                      <a:moveTo>
                        <a:pt x="1480401" y="1478914"/>
                      </a:moveTo>
                      <a:lnTo>
                        <a:pt x="0" y="624205"/>
                      </a:lnTo>
                      <a:lnTo>
                        <a:pt x="86641" y="490231"/>
                      </a:lnTo>
                      <a:cubicBezTo>
                        <a:pt x="227530" y="294875"/>
                        <a:pt x="402518" y="135413"/>
                        <a:pt x="598552" y="15340"/>
                      </a:cubicBezTo>
                      <a:lnTo>
                        <a:pt x="626549" y="0"/>
                      </a:lnTo>
                      <a:lnTo>
                        <a:pt x="1480401" y="1478914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B916726E-58F6-4270-850E-BCD0F2525C0D}"/>
                    </a:ext>
                  </a:extLst>
                </p:cNvPr>
                <p:cNvSpPr/>
                <p:nvPr/>
              </p:nvSpPr>
              <p:spPr>
                <a:xfrm rot="9000000">
                  <a:off x="4266282" y="3719022"/>
                  <a:ext cx="1700384" cy="850580"/>
                </a:xfrm>
                <a:custGeom>
                  <a:avLst/>
                  <a:gdLst>
                    <a:gd name="connsiteX0" fmla="*/ 0 w 1700384"/>
                    <a:gd name="connsiteY0" fmla="*/ 850580 h 850580"/>
                    <a:gd name="connsiteX1" fmla="*/ 1473247 w 1700384"/>
                    <a:gd name="connsiteY1" fmla="*/ 0 h 850580"/>
                    <a:gd name="connsiteX2" fmla="*/ 1521872 w 1700384"/>
                    <a:gd name="connsiteY2" fmla="*/ 88738 h 850580"/>
                    <a:gd name="connsiteX3" fmla="*/ 1698055 w 1700384"/>
                    <a:gd name="connsiteY3" fmla="*/ 746260 h 850580"/>
                    <a:gd name="connsiteX4" fmla="*/ 1700384 w 1700384"/>
                    <a:gd name="connsiteY4" fmla="*/ 850580 h 850580"/>
                    <a:gd name="connsiteX5" fmla="*/ 0 w 1700384"/>
                    <a:gd name="connsiteY5" fmla="*/ 850580 h 850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0384" h="850580">
                      <a:moveTo>
                        <a:pt x="0" y="850580"/>
                      </a:moveTo>
                      <a:lnTo>
                        <a:pt x="1473247" y="0"/>
                      </a:lnTo>
                      <a:lnTo>
                        <a:pt x="1521872" y="88738"/>
                      </a:lnTo>
                      <a:cubicBezTo>
                        <a:pt x="1622030" y="294479"/>
                        <a:pt x="1681924" y="518004"/>
                        <a:pt x="1698055" y="746260"/>
                      </a:cubicBezTo>
                      <a:lnTo>
                        <a:pt x="1700384" y="850580"/>
                      </a:lnTo>
                      <a:lnTo>
                        <a:pt x="0" y="850580"/>
                      </a:ln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2157C050-1A85-4FDA-855F-D448065C6EFA}"/>
                    </a:ext>
                  </a:extLst>
                </p:cNvPr>
                <p:cNvSpPr/>
                <p:nvPr/>
              </p:nvSpPr>
              <p:spPr>
                <a:xfrm rot="9000000">
                  <a:off x="6116761" y="3029414"/>
                  <a:ext cx="853055" cy="1701535"/>
                </a:xfrm>
                <a:custGeom>
                  <a:avLst/>
                  <a:gdLst>
                    <a:gd name="connsiteX0" fmla="*/ 853055 w 853055"/>
                    <a:gd name="connsiteY0" fmla="*/ 1701535 h 1701535"/>
                    <a:gd name="connsiteX1" fmla="*/ 0 w 853055"/>
                    <a:gd name="connsiteY1" fmla="*/ 224001 h 1701535"/>
                    <a:gd name="connsiteX2" fmla="*/ 82667 w 853055"/>
                    <a:gd name="connsiteY2" fmla="*/ 178703 h 1701535"/>
                    <a:gd name="connsiteX3" fmla="*/ 740190 w 853055"/>
                    <a:gd name="connsiteY3" fmla="*/ 2521 h 1701535"/>
                    <a:gd name="connsiteX4" fmla="*/ 853055 w 853055"/>
                    <a:gd name="connsiteY4" fmla="*/ 0 h 1701535"/>
                    <a:gd name="connsiteX5" fmla="*/ 853055 w 853055"/>
                    <a:gd name="connsiteY5" fmla="*/ 1701535 h 170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055" h="1701535">
                      <a:moveTo>
                        <a:pt x="853055" y="1701535"/>
                      </a:moveTo>
                      <a:lnTo>
                        <a:pt x="0" y="224001"/>
                      </a:lnTo>
                      <a:lnTo>
                        <a:pt x="82667" y="178703"/>
                      </a:lnTo>
                      <a:cubicBezTo>
                        <a:pt x="288409" y="78545"/>
                        <a:pt x="511933" y="18652"/>
                        <a:pt x="740190" y="2521"/>
                      </a:cubicBezTo>
                      <a:lnTo>
                        <a:pt x="853055" y="0"/>
                      </a:lnTo>
                      <a:lnTo>
                        <a:pt x="853055" y="1701535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5DE5E002-060A-4C7A-BEBA-F351429B2948}"/>
                    </a:ext>
                  </a:extLst>
                </p:cNvPr>
                <p:cNvSpPr/>
                <p:nvPr/>
              </p:nvSpPr>
              <p:spPr>
                <a:xfrm rot="9000000">
                  <a:off x="5361234" y="3499376"/>
                  <a:ext cx="836086" cy="1676158"/>
                </a:xfrm>
                <a:custGeom>
                  <a:avLst/>
                  <a:gdLst>
                    <a:gd name="connsiteX0" fmla="*/ 0 w 836086"/>
                    <a:gd name="connsiteY0" fmla="*/ 1676158 h 1676158"/>
                    <a:gd name="connsiteX1" fmla="*/ 0 w 836086"/>
                    <a:gd name="connsiteY1" fmla="*/ 296 h 1676158"/>
                    <a:gd name="connsiteX2" fmla="*/ 13292 w 836086"/>
                    <a:gd name="connsiteY2" fmla="*/ 0 h 1676158"/>
                    <a:gd name="connsiteX3" fmla="*/ 694066 w 836086"/>
                    <a:gd name="connsiteY3" fmla="*/ 155311 h 1676158"/>
                    <a:gd name="connsiteX4" fmla="*/ 836086 w 836086"/>
                    <a:gd name="connsiteY4" fmla="*/ 228016 h 1676158"/>
                    <a:gd name="connsiteX5" fmla="*/ 0 w 836086"/>
                    <a:gd name="connsiteY5" fmla="*/ 1676158 h 1676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086" h="1676158">
                      <a:moveTo>
                        <a:pt x="0" y="1676158"/>
                      </a:moveTo>
                      <a:lnTo>
                        <a:pt x="0" y="296"/>
                      </a:lnTo>
                      <a:lnTo>
                        <a:pt x="13292" y="0"/>
                      </a:lnTo>
                      <a:cubicBezTo>
                        <a:pt x="243099" y="5968"/>
                        <a:pt x="474374" y="56573"/>
                        <a:pt x="694066" y="155311"/>
                      </a:cubicBezTo>
                      <a:lnTo>
                        <a:pt x="836086" y="228016"/>
                      </a:lnTo>
                      <a:lnTo>
                        <a:pt x="0" y="1676158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B3A404EC-90DD-4E71-8B74-8B9659CA48BA}"/>
                    </a:ext>
                  </a:extLst>
                </p:cNvPr>
                <p:cNvSpPr txBox="1"/>
                <p:nvPr/>
              </p:nvSpPr>
              <p:spPr>
                <a:xfrm>
                  <a:off x="5135457" y="1711894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4</a:t>
                  </a:r>
                </a:p>
              </p:txBody>
            </p:sp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155EB44E-E935-4DF6-9478-D3D74D3BD64C}"/>
                    </a:ext>
                  </a:extLst>
                </p:cNvPr>
                <p:cNvSpPr txBox="1"/>
                <p:nvPr/>
              </p:nvSpPr>
              <p:spPr>
                <a:xfrm rot="962914">
                  <a:off x="5757670" y="1774759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 8</a:t>
                  </a:r>
                </a:p>
              </p:txBody>
            </p:sp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225A5F3D-EA2C-454B-9BA1-E43E824E48F0}"/>
                    </a:ext>
                  </a:extLst>
                </p:cNvPr>
                <p:cNvSpPr txBox="1"/>
                <p:nvPr/>
              </p:nvSpPr>
              <p:spPr>
                <a:xfrm rot="3213770">
                  <a:off x="6345539" y="2151435"/>
                  <a:ext cx="560035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12</a:t>
                  </a:r>
                </a:p>
              </p:txBody>
            </p:sp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97041550-F83E-4823-93DD-172E3A1B6D38}"/>
                    </a:ext>
                  </a:extLst>
                </p:cNvPr>
                <p:cNvSpPr txBox="1"/>
                <p:nvPr/>
              </p:nvSpPr>
              <p:spPr>
                <a:xfrm rot="4600213">
                  <a:off x="6673340" y="2801256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16</a:t>
                  </a: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CA9B86F9-CC30-4C21-92E1-E8ABB904924C}"/>
                    </a:ext>
                  </a:extLst>
                </p:cNvPr>
                <p:cNvSpPr txBox="1"/>
                <p:nvPr/>
              </p:nvSpPr>
              <p:spPr>
                <a:xfrm rot="6540076">
                  <a:off x="6601065" y="3540165"/>
                  <a:ext cx="756836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20</a:t>
                  </a:r>
                </a:p>
              </p:txBody>
            </p:sp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4CBED6EA-46F2-4FF5-BE9E-72ACAB304439}"/>
                    </a:ext>
                  </a:extLst>
                </p:cNvPr>
                <p:cNvSpPr txBox="1"/>
                <p:nvPr/>
              </p:nvSpPr>
              <p:spPr>
                <a:xfrm rot="9506287">
                  <a:off x="5639167" y="4373614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24</a:t>
                  </a:r>
                </a:p>
              </p:txBody>
            </p:sp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299B7A70-A271-4B26-BA7F-6196575195C8}"/>
                    </a:ext>
                  </a:extLst>
                </p:cNvPr>
                <p:cNvSpPr txBox="1"/>
                <p:nvPr/>
              </p:nvSpPr>
              <p:spPr>
                <a:xfrm rot="13417761">
                  <a:off x="4421033" y="3994369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40</a:t>
                  </a:r>
                </a:p>
              </p:txBody>
            </p:sp>
            <p:sp>
              <p:nvSpPr>
                <p:cNvPr id="25" name="Star: 5 Points 24">
                  <a:extLst>
                    <a:ext uri="{FF2B5EF4-FFF2-40B4-BE49-F238E27FC236}">
                      <a16:creationId xmlns:a16="http://schemas.microsoft.com/office/drawing/2014/main" id="{ABEA5122-331D-438C-A691-FF55D4E15821}"/>
                    </a:ext>
                  </a:extLst>
                </p:cNvPr>
                <p:cNvSpPr/>
                <p:nvPr/>
              </p:nvSpPr>
              <p:spPr>
                <a:xfrm>
                  <a:off x="6409961" y="4022059"/>
                  <a:ext cx="394855" cy="371319"/>
                </a:xfrm>
                <a:prstGeom prst="star5">
                  <a:avLst/>
                </a:prstGeom>
                <a:solidFill>
                  <a:srgbClr val="FF0000"/>
                </a:solidFill>
                <a:ln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88AC04A0-60DB-475C-AAD8-4C339B380FB1}"/>
                    </a:ext>
                  </a:extLst>
                </p:cNvPr>
                <p:cNvSpPr txBox="1"/>
                <p:nvPr/>
              </p:nvSpPr>
              <p:spPr>
                <a:xfrm rot="11895880">
                  <a:off x="4956203" y="4337088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28</a:t>
                  </a:r>
                </a:p>
              </p:txBody>
            </p:sp>
            <p:pic>
              <p:nvPicPr>
                <p:cNvPr id="27" name="Graphic 26" descr="Sad face with solid fill">
                  <a:extLst>
                    <a:ext uri="{FF2B5EF4-FFF2-40B4-BE49-F238E27FC236}">
                      <a16:creationId xmlns:a16="http://schemas.microsoft.com/office/drawing/2014/main" id="{1F35C6CC-25FF-407B-B6BC-D0D1C577AA9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 rot="19381237">
                  <a:off x="4485918" y="2110271"/>
                  <a:ext cx="544401" cy="544401"/>
                </a:xfrm>
                <a:prstGeom prst="rect">
                  <a:avLst/>
                </a:prstGeom>
                <a:effectLst>
                  <a:glow rad="139700">
                    <a:schemeClr val="accent4">
                      <a:satMod val="175000"/>
                      <a:alpha val="40000"/>
                    </a:schemeClr>
                  </a:glow>
                </a:effectLst>
              </p:spPr>
            </p:pic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FE79137F-713E-44A8-AB93-0F3843EF7CC6}"/>
                    </a:ext>
                  </a:extLst>
                </p:cNvPr>
                <p:cNvSpPr txBox="1"/>
                <p:nvPr/>
              </p:nvSpPr>
              <p:spPr>
                <a:xfrm rot="14778101">
                  <a:off x="4052158" y="3327663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32</a:t>
                  </a:r>
                </a:p>
              </p:txBody>
            </p:sp>
          </p:grp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5F7D4B3-2C07-44F8-BC5D-C891AB53535B}"/>
                </a:ext>
              </a:extLst>
            </p:cNvPr>
            <p:cNvSpPr txBox="1"/>
            <p:nvPr/>
          </p:nvSpPr>
          <p:spPr>
            <a:xfrm rot="17014299">
              <a:off x="4275586" y="3258132"/>
              <a:ext cx="689682" cy="4320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bg1"/>
                  </a:solidFill>
                  <a:latin typeface=".VnBodoniH" panose="020B7200000000000000" pitchFamily="34" charset="0"/>
                </a:rPr>
                <a:t>36</a:t>
              </a:r>
            </a:p>
          </p:txBody>
        </p:sp>
      </p:grpSp>
      <p:sp>
        <p:nvSpPr>
          <p:cNvPr id="29" name="Oval 28">
            <a:extLst>
              <a:ext uri="{FF2B5EF4-FFF2-40B4-BE49-F238E27FC236}">
                <a16:creationId xmlns:a16="http://schemas.microsoft.com/office/drawing/2014/main" id="{ED71332C-6185-4D5C-931E-570A80997EEF}"/>
              </a:ext>
            </a:extLst>
          </p:cNvPr>
          <p:cNvSpPr/>
          <p:nvPr/>
        </p:nvSpPr>
        <p:spPr>
          <a:xfrm>
            <a:off x="5725177" y="3110808"/>
            <a:ext cx="586799" cy="586799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273050" h="146050" prst="angle"/>
            <a:bevelB w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3BAC36FE-8848-4654-AC2E-A4719988F7A9}"/>
              </a:ext>
            </a:extLst>
          </p:cNvPr>
          <p:cNvSpPr/>
          <p:nvPr/>
        </p:nvSpPr>
        <p:spPr>
          <a:xfrm>
            <a:off x="3527000" y="912631"/>
            <a:ext cx="4983153" cy="4983153"/>
          </a:xfrm>
          <a:prstGeom prst="donut">
            <a:avLst>
              <a:gd name="adj" fmla="val 7656"/>
            </a:avLst>
          </a:prstGeom>
          <a:solidFill>
            <a:schemeClr val="accent5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0B118ED-954F-4033-94FA-C03C98CF6A02}"/>
              </a:ext>
            </a:extLst>
          </p:cNvPr>
          <p:cNvGrpSpPr/>
          <p:nvPr/>
        </p:nvGrpSpPr>
        <p:grpSpPr>
          <a:xfrm>
            <a:off x="5861831" y="4655782"/>
            <a:ext cx="313490" cy="1337399"/>
            <a:chOff x="9484400" y="4928687"/>
            <a:chExt cx="258862" cy="110434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CF36B06-3485-4917-8A39-7018B3708746}"/>
                </a:ext>
              </a:extLst>
            </p:cNvPr>
            <p:cNvSpPr/>
            <p:nvPr/>
          </p:nvSpPr>
          <p:spPr>
            <a:xfrm>
              <a:off x="9516717" y="4928687"/>
              <a:ext cx="194228" cy="1012741"/>
            </a:xfrm>
            <a:custGeom>
              <a:avLst/>
              <a:gdLst>
                <a:gd name="connsiteX0" fmla="*/ 167149 w 334297"/>
                <a:gd name="connsiteY0" fmla="*/ 0 h 1415617"/>
                <a:gd name="connsiteX1" fmla="*/ 334297 w 334297"/>
                <a:gd name="connsiteY1" fmla="*/ 353960 h 1415617"/>
                <a:gd name="connsiteX2" fmla="*/ 334297 w 334297"/>
                <a:gd name="connsiteY2" fmla="*/ 353960 h 1415617"/>
                <a:gd name="connsiteX3" fmla="*/ 334297 w 334297"/>
                <a:gd name="connsiteY3" fmla="*/ 353961 h 1415617"/>
                <a:gd name="connsiteX4" fmla="*/ 334297 w 334297"/>
                <a:gd name="connsiteY4" fmla="*/ 1415617 h 1415617"/>
                <a:gd name="connsiteX5" fmla="*/ 0 w 334297"/>
                <a:gd name="connsiteY5" fmla="*/ 1415617 h 1415617"/>
                <a:gd name="connsiteX6" fmla="*/ 0 w 334297"/>
                <a:gd name="connsiteY6" fmla="*/ 353961 h 1415617"/>
                <a:gd name="connsiteX7" fmla="*/ 0 w 334297"/>
                <a:gd name="connsiteY7" fmla="*/ 353960 h 1415617"/>
                <a:gd name="connsiteX8" fmla="*/ 1 w 334297"/>
                <a:gd name="connsiteY8" fmla="*/ 353960 h 14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297" h="1415617">
                  <a:moveTo>
                    <a:pt x="167149" y="0"/>
                  </a:moveTo>
                  <a:lnTo>
                    <a:pt x="334297" y="353960"/>
                  </a:lnTo>
                  <a:lnTo>
                    <a:pt x="334297" y="353960"/>
                  </a:lnTo>
                  <a:lnTo>
                    <a:pt x="334297" y="353961"/>
                  </a:lnTo>
                  <a:lnTo>
                    <a:pt x="334297" y="1415617"/>
                  </a:lnTo>
                  <a:lnTo>
                    <a:pt x="0" y="1415617"/>
                  </a:lnTo>
                  <a:lnTo>
                    <a:pt x="0" y="353961"/>
                  </a:lnTo>
                  <a:lnTo>
                    <a:pt x="0" y="353960"/>
                  </a:lnTo>
                  <a:lnTo>
                    <a:pt x="1" y="353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98D299C1-CEAD-4E41-85D7-6404083B4329}"/>
                </a:ext>
              </a:extLst>
            </p:cNvPr>
            <p:cNvSpPr/>
            <p:nvPr/>
          </p:nvSpPr>
          <p:spPr>
            <a:xfrm>
              <a:off x="9484400" y="5774172"/>
              <a:ext cx="258862" cy="258862"/>
            </a:xfrm>
            <a:prstGeom prst="ellipse">
              <a:avLst/>
            </a:prstGeom>
            <a:solidFill>
              <a:srgbClr val="66FF66"/>
            </a:solidFill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5" name="Picture 44">
            <a:extLst>
              <a:ext uri="{FF2B5EF4-FFF2-40B4-BE49-F238E27FC236}">
                <a16:creationId xmlns:a16="http://schemas.microsoft.com/office/drawing/2014/main" id="{386E7516-5DC1-480A-B4BE-BEB049933D5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2388" y="1580234"/>
            <a:ext cx="2320137" cy="3348453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79E8CE9-6C89-4BD2-9E6A-7FF5260CF9C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65" y="3254460"/>
            <a:ext cx="2583068" cy="3536817"/>
          </a:xfrm>
          <a:prstGeom prst="rect">
            <a:avLst/>
          </a:prstGeom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CBC2AF3A-2FE3-4F26-BD22-2FCC618D7C11}"/>
              </a:ext>
            </a:extLst>
          </p:cNvPr>
          <p:cNvSpPr/>
          <p:nvPr/>
        </p:nvSpPr>
        <p:spPr>
          <a:xfrm>
            <a:off x="3289972" y="115813"/>
            <a:ext cx="5577169" cy="769441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2">
              <a:avLst/>
            </a:prstTxWarp>
            <a:spAutoFit/>
          </a:bodyPr>
          <a:lstStyle/>
          <a:p>
            <a:pPr algn="ctr"/>
            <a:r>
              <a:rPr lang="en-US" sz="4400" b="1" dirty="0">
                <a:ln w="22225">
                  <a:noFill/>
                  <a:prstDash val="solid"/>
                </a:ln>
                <a:solidFill>
                  <a:srgbClr val="990000"/>
                </a:solidFill>
                <a:effectLst>
                  <a:glow rad="139700">
                    <a:schemeClr val="accent2">
                      <a:satMod val="175000"/>
                      <a:alpha val="40000"/>
                    </a:schemeClr>
                  </a:glow>
                </a:effectLst>
                <a:latin typeface="Arial" panose="020B0604020202020204" pitchFamily="34" charset="0"/>
                <a:cs typeface="Arial" panose="020B0604020202020204" pitchFamily="34" charset="0"/>
              </a:rPr>
              <a:t>VÒNG QUAY KÌ DIỆU</a:t>
            </a:r>
            <a:endParaRPr lang="en-US" sz="6600" b="1" dirty="0">
              <a:ln w="22225">
                <a:noFill/>
                <a:prstDash val="solid"/>
              </a:ln>
              <a:solidFill>
                <a:srgbClr val="990000"/>
              </a:solidFill>
              <a:effectLst>
                <a:glow rad="139700">
                  <a:schemeClr val="accent2">
                    <a:satMod val="175000"/>
                    <a:alpha val="40000"/>
                  </a:schemeClr>
                </a:glo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56EBFB8-5D7E-4E6A-9654-C88F6C2C6BCA}"/>
              </a:ext>
            </a:extLst>
          </p:cNvPr>
          <p:cNvSpPr/>
          <p:nvPr/>
        </p:nvSpPr>
        <p:spPr>
          <a:xfrm>
            <a:off x="5301259" y="1087377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1426C35-11CA-40D2-85EE-B9901807789D}"/>
              </a:ext>
            </a:extLst>
          </p:cNvPr>
          <p:cNvSpPr/>
          <p:nvPr/>
        </p:nvSpPr>
        <p:spPr>
          <a:xfrm>
            <a:off x="6497888" y="1062932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F2059B6-1419-4437-B67B-B318B1E43D4B}"/>
              </a:ext>
            </a:extLst>
          </p:cNvPr>
          <p:cNvSpPr/>
          <p:nvPr/>
        </p:nvSpPr>
        <p:spPr>
          <a:xfrm>
            <a:off x="7619456" y="1674418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D17C0490-2D3F-43B6-835F-D6AE3D69D715}"/>
              </a:ext>
            </a:extLst>
          </p:cNvPr>
          <p:cNvSpPr/>
          <p:nvPr/>
        </p:nvSpPr>
        <p:spPr>
          <a:xfrm>
            <a:off x="8195145" y="2779325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E62B03F8-F2F4-4330-B275-CA7FC64738D1}"/>
              </a:ext>
            </a:extLst>
          </p:cNvPr>
          <p:cNvSpPr/>
          <p:nvPr/>
        </p:nvSpPr>
        <p:spPr>
          <a:xfrm>
            <a:off x="8119419" y="3945080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4879E842-6861-465D-96BE-D592B64CDE02}"/>
              </a:ext>
            </a:extLst>
          </p:cNvPr>
          <p:cNvSpPr/>
          <p:nvPr/>
        </p:nvSpPr>
        <p:spPr>
          <a:xfrm>
            <a:off x="7526232" y="4946310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345AC88B-1B97-4708-B451-BBFC88DD9FFC}"/>
              </a:ext>
            </a:extLst>
          </p:cNvPr>
          <p:cNvSpPr/>
          <p:nvPr/>
        </p:nvSpPr>
        <p:spPr>
          <a:xfrm>
            <a:off x="6464197" y="5594968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0DA93D6-E551-4130-A9D9-341F730307CD}"/>
              </a:ext>
            </a:extLst>
          </p:cNvPr>
          <p:cNvSpPr/>
          <p:nvPr/>
        </p:nvSpPr>
        <p:spPr>
          <a:xfrm>
            <a:off x="5219864" y="5604495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6CF3F9E-9187-48CE-9948-45C66CC9A5DC}"/>
              </a:ext>
            </a:extLst>
          </p:cNvPr>
          <p:cNvSpPr/>
          <p:nvPr/>
        </p:nvSpPr>
        <p:spPr>
          <a:xfrm>
            <a:off x="4243174" y="4964088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95F8EBCD-3380-4C02-83BA-484A7A81249E}"/>
              </a:ext>
            </a:extLst>
          </p:cNvPr>
          <p:cNvSpPr/>
          <p:nvPr/>
        </p:nvSpPr>
        <p:spPr>
          <a:xfrm>
            <a:off x="3663087" y="3970979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DF360279-C0AD-4F92-8F8C-74617D180CFC}"/>
              </a:ext>
            </a:extLst>
          </p:cNvPr>
          <p:cNvSpPr/>
          <p:nvPr/>
        </p:nvSpPr>
        <p:spPr>
          <a:xfrm>
            <a:off x="3659992" y="2730868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15227579-FD14-445F-B090-B1F9BB17A4DD}"/>
              </a:ext>
            </a:extLst>
          </p:cNvPr>
          <p:cNvSpPr/>
          <p:nvPr/>
        </p:nvSpPr>
        <p:spPr>
          <a:xfrm>
            <a:off x="4289043" y="1708266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829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</p:childTnLst>
        </p:cTn>
      </p:par>
    </p:tnLst>
    <p:bldLst>
      <p:bldP spid="4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" descr="31f7217a017c2d9a8a7bcbd9844c1629">
            <a:extLst>
              <a:ext uri="{FF2B5EF4-FFF2-40B4-BE49-F238E27FC236}">
                <a16:creationId xmlns:a16="http://schemas.microsoft.com/office/drawing/2014/main" id="{042ED277-46D3-4B08-8CFD-FE4B4045CDB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5807" y="1616109"/>
            <a:ext cx="5994717" cy="4726940"/>
          </a:xfrm>
          <a:prstGeom prst="rect">
            <a:avLst/>
          </a:prstGeom>
        </p:spPr>
      </p:pic>
      <p:pic>
        <p:nvPicPr>
          <p:cNvPr id="4" name="图片 15" descr="a05684f714522ad77246dba9447411ba">
            <a:extLst>
              <a:ext uri="{FF2B5EF4-FFF2-40B4-BE49-F238E27FC236}">
                <a16:creationId xmlns:a16="http://schemas.microsoft.com/office/drawing/2014/main" id="{4C6111A6-70C4-49B0-9379-57D92B9AEF5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24346" y="3260594"/>
            <a:ext cx="4174490" cy="2952115"/>
          </a:xfrm>
          <a:prstGeom prst="rect">
            <a:avLst/>
          </a:prstGeom>
        </p:spPr>
      </p:pic>
      <p:pic>
        <p:nvPicPr>
          <p:cNvPr id="6" name="图片 2" descr="觅元素584a989cd6c5a">
            <a:extLst>
              <a:ext uri="{FF2B5EF4-FFF2-40B4-BE49-F238E27FC236}">
                <a16:creationId xmlns:a16="http://schemas.microsoft.com/office/drawing/2014/main" id="{36AAF000-D47B-4390-B53B-A8D3C9641F7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03345" y="425262"/>
            <a:ext cx="6506845" cy="1394460"/>
          </a:xfrm>
          <a:prstGeom prst="rect">
            <a:avLst/>
          </a:prstGeom>
        </p:spPr>
      </p:pic>
      <p:sp>
        <p:nvSpPr>
          <p:cNvPr id="7" name="文本框 11">
            <a:extLst>
              <a:ext uri="{FF2B5EF4-FFF2-40B4-BE49-F238E27FC236}">
                <a16:creationId xmlns:a16="http://schemas.microsoft.com/office/drawing/2014/main" id="{13B44877-67F3-4CA0-A7C9-4B86E05C18FF}"/>
              </a:ext>
            </a:extLst>
          </p:cNvPr>
          <p:cNvSpPr txBox="1"/>
          <p:nvPr/>
        </p:nvSpPr>
        <p:spPr>
          <a:xfrm>
            <a:off x="4876138" y="2764957"/>
            <a:ext cx="6234053" cy="1569660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square" anchor="t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  <a:sym typeface="+mn-ea"/>
              </a:rPr>
              <a:t>KHÁM PHÁ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800" b="1" dirty="0">
                <a:solidFill>
                  <a:srgbClr val="FFFF00"/>
                </a:solidFill>
                <a:latin typeface="UTM Avo" panose="02040603050506020204" pitchFamily="18" charset="0"/>
                <a:cs typeface="Times New Roman" panose="02020603050405020304" pitchFamily="18" charset="0"/>
                <a:sym typeface="+mn-ea"/>
              </a:rPr>
              <a:t>KIẾN THỨC MỚI</a:t>
            </a:r>
            <a:endParaRPr kumimoji="0" lang="en-US" altLang="zh-CN" sz="48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cs typeface="Times New Roman" panose="02020603050405020304" pitchFamily="18" charset="0"/>
              <a:sym typeface="+mn-ea"/>
            </a:endParaRPr>
          </a:p>
        </p:txBody>
      </p:sp>
      <p:pic>
        <p:nvPicPr>
          <p:cNvPr id="8" name="图片 7" descr="572005ec0a0c4">
            <a:extLst>
              <a:ext uri="{FF2B5EF4-FFF2-40B4-BE49-F238E27FC236}">
                <a16:creationId xmlns:a16="http://schemas.microsoft.com/office/drawing/2014/main" id="{246DCFB9-2B78-443B-AAB0-7B7B45EC9C3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38224" b="26546"/>
          <a:stretch/>
        </p:blipFill>
        <p:spPr>
          <a:xfrm>
            <a:off x="-771756" y="0"/>
            <a:ext cx="2142240" cy="1439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22780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DCFA43CF-4811-4ABA-BCAC-5F2C3BC2006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539031" y="29061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7339D66-6F1D-4FF2-AF53-6D4DB857504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22649" y="867309"/>
            <a:ext cx="4096322" cy="282932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19A9E5E-7A2B-48CC-A657-D2458513373F}"/>
              </a:ext>
            </a:extLst>
          </p:cNvPr>
          <p:cNvSpPr/>
          <p:nvPr/>
        </p:nvSpPr>
        <p:spPr>
          <a:xfrm>
            <a:off x="1767444" y="4061653"/>
            <a:ext cx="3196683" cy="789123"/>
          </a:xfrm>
          <a:prstGeom prst="rect">
            <a:avLst/>
          </a:prstGeom>
          <a:solidFill>
            <a:srgbClr val="00B0F0"/>
          </a:solidFill>
          <a:ln w="38100">
            <a:solidFill>
              <a:schemeClr val="tx1"/>
            </a:solidFill>
            <a:prstDash val="dash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 dirty="0"/>
              <a:t>4 x 6 = 24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CBE5D18-1FA0-4806-BB72-FE3CDD126130}"/>
              </a:ext>
            </a:extLst>
          </p:cNvPr>
          <p:cNvSpPr/>
          <p:nvPr/>
        </p:nvSpPr>
        <p:spPr>
          <a:xfrm>
            <a:off x="6681415" y="4061653"/>
            <a:ext cx="3196683" cy="789123"/>
          </a:xfrm>
          <a:prstGeom prst="rect">
            <a:avLst/>
          </a:prstGeom>
          <a:solidFill>
            <a:srgbClr val="00B0F0"/>
          </a:solidFill>
          <a:ln w="38100">
            <a:solidFill>
              <a:schemeClr val="tx1"/>
            </a:solidFill>
            <a:prstDash val="dash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 dirty="0"/>
              <a:t>24 : 4 = 6 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AC81E3B6-810E-4944-B125-8D23E10834F1}"/>
              </a:ext>
            </a:extLst>
          </p:cNvPr>
          <p:cNvCxnSpPr>
            <a:cxnSpLocks/>
            <a:endCxn id="6" idx="1"/>
          </p:cNvCxnSpPr>
          <p:nvPr/>
        </p:nvCxnSpPr>
        <p:spPr>
          <a:xfrm>
            <a:off x="4964127" y="4456214"/>
            <a:ext cx="1717288" cy="1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72451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9786885-680E-40BF-80E3-984B69B0E43F}"/>
              </a:ext>
            </a:extLst>
          </p:cNvPr>
          <p:cNvGrpSpPr/>
          <p:nvPr/>
        </p:nvGrpSpPr>
        <p:grpSpPr>
          <a:xfrm>
            <a:off x="336500" y="1220665"/>
            <a:ext cx="4202046" cy="5257509"/>
            <a:chOff x="336500" y="1706149"/>
            <a:chExt cx="3781425" cy="477202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85FBF61-7E49-4514-AD1B-3BA2C507F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36500" y="1706149"/>
              <a:ext cx="3781425" cy="4772025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28D4157-CC80-47A7-9DC4-6D2AAB700F17}"/>
                </a:ext>
              </a:extLst>
            </p:cNvPr>
            <p:cNvSpPr txBox="1"/>
            <p:nvPr/>
          </p:nvSpPr>
          <p:spPr>
            <a:xfrm>
              <a:off x="1033250" y="2153897"/>
              <a:ext cx="269334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/>
                <a:t>Lập bảng chia 4 từ bảng nhân 4.</a:t>
              </a:r>
            </a:p>
          </p:txBody>
        </p:sp>
      </p:grp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3185939" y="697445"/>
            <a:ext cx="44262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b) Hoàn thành bảng chia 4</a:t>
            </a:r>
          </a:p>
        </p:txBody>
      </p:sp>
      <p:graphicFrame>
        <p:nvGraphicFramePr>
          <p:cNvPr id="8" name="Table 8">
            <a:extLst>
              <a:ext uri="{FF2B5EF4-FFF2-40B4-BE49-F238E27FC236}">
                <a16:creationId xmlns:a16="http://schemas.microsoft.com/office/drawing/2014/main" id="{006B339B-F9C6-446E-B40E-70C2E872BC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6500884"/>
              </p:ext>
            </p:extLst>
          </p:nvPr>
        </p:nvGraphicFramePr>
        <p:xfrm>
          <a:off x="8473160" y="231735"/>
          <a:ext cx="2647950" cy="60666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47950">
                  <a:extLst>
                    <a:ext uri="{9D8B030D-6E8A-4147-A177-3AD203B41FA5}">
                      <a16:colId xmlns:a16="http://schemas.microsoft.com/office/drawing/2014/main" val="1285292910"/>
                    </a:ext>
                  </a:extLst>
                </a:gridCol>
              </a:tblGrid>
              <a:tr h="473602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Bảng chia 4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6944070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algn="l"/>
                      <a:r>
                        <a:rPr lang="vi-VN" sz="2800" dirty="0"/>
                        <a:t>     4 : 4 = 1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9865375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2800" dirty="0"/>
                        <a:t>    8  : 4 = 2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15485868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2800" dirty="0"/>
                        <a:t>   12 : 4 =  </a:t>
                      </a:r>
                      <a:r>
                        <a:rPr lang="vi-VN" sz="2800" b="1" dirty="0"/>
                        <a:t>?</a:t>
                      </a:r>
                      <a:endParaRPr kumimoji="0" lang="vi-VN" sz="2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56584764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algn="l"/>
                      <a:r>
                        <a:rPr lang="vi-VN" sz="2800" dirty="0"/>
                        <a:t>   16 : 4 = 4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96525265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2800" dirty="0"/>
                        <a:t>   20 : 4 = 5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05084290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24 : 4 = 6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28410800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28 : 4 = 7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8177519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32 : 4 = 8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1001392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36 : 4 = 9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0955094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40 : 4 = 10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2227283"/>
                  </a:ext>
                </a:extLst>
              </a:tr>
            </a:tbl>
          </a:graphicData>
        </a:graphic>
      </p:graphicFrame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824CDCF-ADB2-4500-B2AD-579FE9C57700}"/>
              </a:ext>
            </a:extLst>
          </p:cNvPr>
          <p:cNvSpPr/>
          <p:nvPr/>
        </p:nvSpPr>
        <p:spPr>
          <a:xfrm>
            <a:off x="10181169" y="2490756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AC0EC-FA0D-497D-9514-1F580A6E7D6C}"/>
              </a:ext>
            </a:extLst>
          </p:cNvPr>
          <p:cNvSpPr/>
          <p:nvPr/>
        </p:nvSpPr>
        <p:spPr>
          <a:xfrm>
            <a:off x="10181169" y="3076515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80C2C782-8D4D-4BAC-996C-7FACBF6DBCF6}"/>
              </a:ext>
            </a:extLst>
          </p:cNvPr>
          <p:cNvSpPr/>
          <p:nvPr/>
        </p:nvSpPr>
        <p:spPr>
          <a:xfrm>
            <a:off x="10181169" y="3618567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3225BAB8-65EF-4BD1-AB70-8C262D47568C}"/>
              </a:ext>
            </a:extLst>
          </p:cNvPr>
          <p:cNvSpPr/>
          <p:nvPr/>
        </p:nvSpPr>
        <p:spPr>
          <a:xfrm>
            <a:off x="10181169" y="419708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0ED627-F93B-47EF-9E49-9218569A2437}"/>
              </a:ext>
            </a:extLst>
          </p:cNvPr>
          <p:cNvSpPr/>
          <p:nvPr/>
        </p:nvSpPr>
        <p:spPr>
          <a:xfrm>
            <a:off x="10181169" y="475354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66A8BF1-6DE8-436D-838F-380CCA4157E8}"/>
              </a:ext>
            </a:extLst>
          </p:cNvPr>
          <p:cNvSpPr/>
          <p:nvPr/>
        </p:nvSpPr>
        <p:spPr>
          <a:xfrm>
            <a:off x="10181169" y="531000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170B5F0-77DA-49A5-BDA2-250EDB60CE05}"/>
              </a:ext>
            </a:extLst>
          </p:cNvPr>
          <p:cNvSpPr/>
          <p:nvPr/>
        </p:nvSpPr>
        <p:spPr>
          <a:xfrm>
            <a:off x="8805878" y="813174"/>
            <a:ext cx="518257" cy="5497006"/>
          </a:xfrm>
          <a:prstGeom prst="rect">
            <a:avLst/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702FFF4-0548-40A7-B51E-EC10B092392E}"/>
              </a:ext>
            </a:extLst>
          </p:cNvPr>
          <p:cNvSpPr txBox="1"/>
          <p:nvPr/>
        </p:nvSpPr>
        <p:spPr>
          <a:xfrm>
            <a:off x="4326081" y="2692658"/>
            <a:ext cx="1769919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/>
              <a:t>Nhận xét: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6BA4FC5-4B69-4EB8-9A91-EE9CE7F9BAC4}"/>
              </a:ext>
            </a:extLst>
          </p:cNvPr>
          <p:cNvSpPr/>
          <p:nvPr/>
        </p:nvSpPr>
        <p:spPr>
          <a:xfrm>
            <a:off x="9497963" y="813174"/>
            <a:ext cx="334456" cy="549700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6DF1AF6-154B-4C86-ACAE-89D2FB89B3F7}"/>
              </a:ext>
            </a:extLst>
          </p:cNvPr>
          <p:cNvSpPr/>
          <p:nvPr/>
        </p:nvSpPr>
        <p:spPr>
          <a:xfrm>
            <a:off x="10118099" y="813174"/>
            <a:ext cx="549902" cy="5497006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58C99D2-60D4-426C-A9C6-9B30C1BC6E69}"/>
              </a:ext>
            </a:extLst>
          </p:cNvPr>
          <p:cNvSpPr txBox="1"/>
          <p:nvPr/>
        </p:nvSpPr>
        <p:spPr>
          <a:xfrm>
            <a:off x="2867865" y="3470343"/>
            <a:ext cx="514319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800" dirty="0">
                <a:solidFill>
                  <a:schemeClr val="accent6">
                    <a:lumMod val="75000"/>
                  </a:schemeClr>
                </a:solidFill>
              </a:rPr>
              <a:t>Số bị chia là tích của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</a:rPr>
              <a:t>các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</a:rPr>
              <a:t>phép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</a:rPr>
              <a:t>tính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</a:rPr>
              <a:t>của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</a:rPr>
              <a:t>bảng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>
                <a:solidFill>
                  <a:schemeClr val="accent6">
                    <a:lumMod val="75000"/>
                  </a:schemeClr>
                </a:solidFill>
              </a:rPr>
              <a:t>nhân</a:t>
            </a:r>
            <a:r>
              <a:rPr lang="en-US" sz="2800" dirty="0">
                <a:solidFill>
                  <a:schemeClr val="accent6">
                    <a:lumMod val="75000"/>
                  </a:schemeClr>
                </a:solidFill>
              </a:rPr>
              <a:t> 4</a:t>
            </a:r>
            <a:r>
              <a:rPr lang="vi-VN" sz="2800" dirty="0">
                <a:solidFill>
                  <a:schemeClr val="accent6">
                    <a:lumMod val="75000"/>
                  </a:schemeClr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800" dirty="0">
                <a:solidFill>
                  <a:schemeClr val="accent6">
                    <a:lumMod val="75000"/>
                  </a:schemeClr>
                </a:solidFill>
              </a:rPr>
              <a:t>Số chia đều là số 4.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800" dirty="0">
                <a:solidFill>
                  <a:schemeClr val="accent6">
                    <a:lumMod val="75000"/>
                  </a:schemeClr>
                </a:solidFill>
              </a:rPr>
              <a:t>Thương là các số tự nhiên tăng dần từ 1 đến 10.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DBBC0A4-69F6-45EB-8F22-2E9BC2074263}"/>
              </a:ext>
            </a:extLst>
          </p:cNvPr>
          <p:cNvSpPr/>
          <p:nvPr/>
        </p:nvSpPr>
        <p:spPr>
          <a:xfrm>
            <a:off x="10179874" y="1873676"/>
            <a:ext cx="409297" cy="4909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88740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3" grpId="0" animBg="1"/>
      <p:bldP spid="23" grpId="1" animBg="1"/>
      <p:bldP spid="24" grpId="0" animBg="1"/>
      <p:bldP spid="24" grpId="1" animBg="1"/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31" grpId="0" animBg="1"/>
      <p:bldP spid="31" grpId="1" animBg="1"/>
      <p:bldP spid="44" grpId="0" animBg="1"/>
      <p:bldP spid="45" grpId="0" animBg="1"/>
      <p:bldP spid="47" grpId="0" animBg="1"/>
      <p:bldP spid="48" grpId="0" animBg="1"/>
      <p:bldP spid="46" grpId="0" uiExpand="1" build="p"/>
      <p:bldP spid="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579427" y="805219"/>
            <a:ext cx="6523630" cy="567747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96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8610545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0B5E7805-7B0B-46AA-B18B-64E860DF85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6A1B0209-6EA7-45EE-9ED7-ADBA7DEFFE52}"/>
              </a:ext>
            </a:extLst>
          </p:cNvPr>
          <p:cNvSpPr/>
          <p:nvPr/>
        </p:nvSpPr>
        <p:spPr>
          <a:xfrm>
            <a:off x="1066564" y="1472042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B3CE889-7A24-41AD-B9F2-80D6ADEFE7FC}"/>
              </a:ext>
            </a:extLst>
          </p:cNvPr>
          <p:cNvGrpSpPr/>
          <p:nvPr/>
        </p:nvGrpSpPr>
        <p:grpSpPr>
          <a:xfrm>
            <a:off x="1684371" y="1492006"/>
            <a:ext cx="1116312" cy="472051"/>
            <a:chOff x="1870518" y="1440653"/>
            <a:chExt cx="1116312" cy="46166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6BC0D11-70C1-4A12-A460-F6DBB0A4166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7BD57A89-B3DB-4236-846F-74471A2F8B82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AA4441F-A418-4D28-BC8A-5450C1D331E5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516629-24C8-484C-BF4F-AF2266D7E4AC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28227257"/>
                  </p:ext>
                </p:extLst>
              </p:nvPr>
            </p:nvGraphicFramePr>
            <p:xfrm>
              <a:off x="3178507" y="398654"/>
              <a:ext cx="6988896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9848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858775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86843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921066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800" b="0" i="1" smtClean="0">
                                    <a:latin typeface="Cambria Math" panose="02040503050406030204" pitchFamily="18" charset="0"/>
                                  </a:rPr>
                                  <m:t>:</m:t>
                                </m:r>
                              </m:oMath>
                            </m:oMathPara>
                          </a14:m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28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36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32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28227257"/>
                  </p:ext>
                </p:extLst>
              </p:nvPr>
            </p:nvGraphicFramePr>
            <p:xfrm>
              <a:off x="3178507" y="398654"/>
              <a:ext cx="6988896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9848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858775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86843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921066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813" t="-2030" r="-368293" b="-6192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28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36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32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24F2E074-5476-4FF3-8266-A4C213BB281E}"/>
              </a:ext>
            </a:extLst>
          </p:cNvPr>
          <p:cNvSpPr txBox="1"/>
          <p:nvPr/>
        </p:nvSpPr>
        <p:spPr>
          <a:xfrm>
            <a:off x="5601786" y="1611912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73CF678-0A1D-42CF-84FD-554F4285DC8D}"/>
              </a:ext>
            </a:extLst>
          </p:cNvPr>
          <p:cNvSpPr txBox="1"/>
          <p:nvPr/>
        </p:nvSpPr>
        <p:spPr>
          <a:xfrm>
            <a:off x="6488169" y="1624895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3C7B28-C896-445A-84AA-9E243132C075}"/>
              </a:ext>
            </a:extLst>
          </p:cNvPr>
          <p:cNvSpPr txBox="1"/>
          <p:nvPr/>
        </p:nvSpPr>
        <p:spPr>
          <a:xfrm>
            <a:off x="7400598" y="1619914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6CAA9B3-3FB4-4FA5-AA1E-FB539D2A010F}"/>
              </a:ext>
            </a:extLst>
          </p:cNvPr>
          <p:cNvSpPr txBox="1"/>
          <p:nvPr/>
        </p:nvSpPr>
        <p:spPr>
          <a:xfrm>
            <a:off x="8361176" y="1614933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1066564" y="263022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503886" y="2630223"/>
            <a:ext cx="65481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Toa tàu nào ghi phép tính có kết quả lớn nhất?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8516543-AE42-447D-A522-8878595E7A38}"/>
              </a:ext>
            </a:extLst>
          </p:cNvPr>
          <p:cNvSpPr txBox="1"/>
          <p:nvPr/>
        </p:nvSpPr>
        <p:spPr>
          <a:xfrm>
            <a:off x="9336971" y="1614932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5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D911BE1-B70E-4CB3-A645-33205882AAB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4358" y="3402228"/>
            <a:ext cx="10473033" cy="2312760"/>
          </a:xfrm>
          <a:prstGeom prst="rect">
            <a:avLst/>
          </a:prstGeom>
        </p:spPr>
      </p:pic>
      <p:sp>
        <p:nvSpPr>
          <p:cNvPr id="21" name="Oval 20">
            <a:extLst>
              <a:ext uri="{FF2B5EF4-FFF2-40B4-BE49-F238E27FC236}">
                <a16:creationId xmlns:a16="http://schemas.microsoft.com/office/drawing/2014/main" id="{F3CC909C-A886-4376-9BEA-F01466C0E942}"/>
              </a:ext>
            </a:extLst>
          </p:cNvPr>
          <p:cNvSpPr/>
          <p:nvPr/>
        </p:nvSpPr>
        <p:spPr>
          <a:xfrm>
            <a:off x="7400598" y="3298177"/>
            <a:ext cx="937550" cy="937550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9065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animBg="1"/>
      <p:bldP spid="13" grpId="0" animBg="1"/>
      <p:bldP spid="14" grpId="0" animBg="1"/>
      <p:bldP spid="16" grpId="0" animBg="1"/>
      <p:bldP spid="17" grpId="0"/>
      <p:bldP spid="38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686602645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2252</TotalTime>
  <Words>399</Words>
  <Application>Microsoft Office PowerPoint</Application>
  <PresentationFormat>Widescreen</PresentationFormat>
  <Paragraphs>123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</vt:i4>
      </vt:variant>
    </vt:vector>
  </HeadingPairs>
  <TitlesOfParts>
    <vt:vector size="24" baseType="lpstr">
      <vt:lpstr>#9Slide03 BoosterNextFYBlack</vt:lpstr>
      <vt:lpstr>.VnBodoniH</vt:lpstr>
      <vt:lpstr>Arial</vt:lpstr>
      <vt:lpstr>Calibri</vt:lpstr>
      <vt:lpstr>Cambria Math</vt:lpstr>
      <vt:lpstr>Times New Roman</vt:lpstr>
      <vt:lpstr>UTM Avo</vt:lpstr>
      <vt:lpstr>UTM Cookies</vt:lpstr>
      <vt:lpstr>Wingdings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Nguyen Thi Huong</cp:lastModifiedBy>
  <cp:revision>195</cp:revision>
  <dcterms:created xsi:type="dcterms:W3CDTF">2021-06-02T01:34:28Z</dcterms:created>
  <dcterms:modified xsi:type="dcterms:W3CDTF">2022-07-02T09:33:29Z</dcterms:modified>
</cp:coreProperties>
</file>